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3" r:id="rId2"/>
  </p:sldMasterIdLst>
  <p:notesMasterIdLst>
    <p:notesMasterId r:id="rId31"/>
  </p:notesMasterIdLst>
  <p:sldIdLst>
    <p:sldId id="256" r:id="rId3"/>
    <p:sldId id="262" r:id="rId4"/>
    <p:sldId id="259" r:id="rId5"/>
    <p:sldId id="324" r:id="rId6"/>
    <p:sldId id="325" r:id="rId7"/>
    <p:sldId id="268" r:id="rId8"/>
    <p:sldId id="266" r:id="rId9"/>
    <p:sldId id="265" r:id="rId10"/>
    <p:sldId id="267" r:id="rId11"/>
    <p:sldId id="269" r:id="rId12"/>
    <p:sldId id="270" r:id="rId13"/>
    <p:sldId id="271" r:id="rId14"/>
    <p:sldId id="272" r:id="rId15"/>
    <p:sldId id="273" r:id="rId16"/>
    <p:sldId id="278" r:id="rId17"/>
    <p:sldId id="279" r:id="rId18"/>
    <p:sldId id="280" r:id="rId19"/>
    <p:sldId id="281" r:id="rId20"/>
    <p:sldId id="282" r:id="rId21"/>
    <p:sldId id="284" r:id="rId22"/>
    <p:sldId id="283" r:id="rId23"/>
    <p:sldId id="285" r:id="rId24"/>
    <p:sldId id="286" r:id="rId25"/>
    <p:sldId id="287" r:id="rId26"/>
    <p:sldId id="317" r:id="rId27"/>
    <p:sldId id="323" r:id="rId28"/>
    <p:sldId id="320" r:id="rId29"/>
    <p:sldId id="32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F6"/>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57" autoAdjust="0"/>
    <p:restoredTop sz="93447" autoAdjust="0"/>
  </p:normalViewPr>
  <p:slideViewPr>
    <p:cSldViewPr snapToGrid="0" showGuides="1">
      <p:cViewPr varScale="1">
        <p:scale>
          <a:sx n="59" d="100"/>
          <a:sy n="59" d="100"/>
        </p:scale>
        <p:origin x="1036"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AF045-FEF6-43EA-9CDC-C84FC3F85E9C}" type="datetimeFigureOut">
              <a:rPr lang="en-US" smtClean="0"/>
              <a:t>8/4/2022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F1279-6CE4-4169-83D3-4483097B6907}" type="slidenum">
              <a:rPr lang="en-US" smtClean="0"/>
              <a:t>‹Nº›</a:t>
            </a:fld>
            <a:endParaRPr lang="en-US" dirty="0"/>
          </a:p>
        </p:txBody>
      </p:sp>
    </p:spTree>
    <p:extLst>
      <p:ext uri="{BB962C8B-B14F-4D97-AF65-F5344CB8AC3E}">
        <p14:creationId xmlns:p14="http://schemas.microsoft.com/office/powerpoint/2010/main" val="140558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latin typeface="Arial" pitchFamily="34" charset="0"/>
                <a:cs typeface="Arial" pitchFamily="34" charset="0"/>
              </a:rPr>
              <a:t>slidesppt.net</a:t>
            </a:r>
            <a:endParaRPr lang="ko-KR" altLang="en-US" sz="1200" dirty="0">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1EFBC625-6DDB-4284-B72D-4453FD350871}" type="slidenum">
              <a:rPr lang="es-ES" smtClean="0"/>
              <a:t>1</a:t>
            </a:fld>
            <a:endParaRPr lang="es-ES"/>
          </a:p>
        </p:txBody>
      </p:sp>
    </p:spTree>
    <p:extLst>
      <p:ext uri="{BB962C8B-B14F-4D97-AF65-F5344CB8AC3E}">
        <p14:creationId xmlns:p14="http://schemas.microsoft.com/office/powerpoint/2010/main" val="125206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18</a:t>
            </a:fld>
            <a:endParaRPr lang="en-US" dirty="0"/>
          </a:p>
        </p:txBody>
      </p:sp>
    </p:spTree>
    <p:extLst>
      <p:ext uri="{BB962C8B-B14F-4D97-AF65-F5344CB8AC3E}">
        <p14:creationId xmlns:p14="http://schemas.microsoft.com/office/powerpoint/2010/main" val="210497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20</a:t>
            </a:fld>
            <a:endParaRPr lang="en-US" dirty="0"/>
          </a:p>
        </p:txBody>
      </p:sp>
    </p:spTree>
    <p:extLst>
      <p:ext uri="{BB962C8B-B14F-4D97-AF65-F5344CB8AC3E}">
        <p14:creationId xmlns:p14="http://schemas.microsoft.com/office/powerpoint/2010/main" val="1492233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22</a:t>
            </a:fld>
            <a:endParaRPr lang="en-US" dirty="0"/>
          </a:p>
        </p:txBody>
      </p:sp>
    </p:spTree>
    <p:extLst>
      <p:ext uri="{BB962C8B-B14F-4D97-AF65-F5344CB8AC3E}">
        <p14:creationId xmlns:p14="http://schemas.microsoft.com/office/powerpoint/2010/main" val="3093755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latin typeface="Arial" pitchFamily="34" charset="0"/>
                <a:cs typeface="Arial" pitchFamily="34" charset="0"/>
              </a:rPr>
              <a:t>slidesppt.net</a:t>
            </a:r>
            <a:endParaRPr lang="ko-KR" altLang="en-US" sz="1200" dirty="0">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1EFBC625-6DDB-4284-B72D-4453FD350871}" type="slidenum">
              <a:rPr lang="es-ES" smtClean="0"/>
              <a:t>24</a:t>
            </a:fld>
            <a:endParaRPr lang="es-ES"/>
          </a:p>
        </p:txBody>
      </p:sp>
    </p:spTree>
    <p:extLst>
      <p:ext uri="{BB962C8B-B14F-4D97-AF65-F5344CB8AC3E}">
        <p14:creationId xmlns:p14="http://schemas.microsoft.com/office/powerpoint/2010/main" val="377366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ko-KR" sz="1100" dirty="0">
                <a:solidFill>
                  <a:srgbClr val="143A78"/>
                </a:solidFill>
                <a:latin typeface="Arial" pitchFamily="34" charset="0"/>
                <a:cs typeface="Arial" pitchFamily="34" charset="0"/>
              </a:rPr>
              <a:t>slidesppt.net</a:t>
            </a:r>
            <a:endParaRPr lang="ko-KR" altLang="en-US" sz="1100" dirty="0">
              <a:solidFill>
                <a:srgbClr val="143A78"/>
              </a:solidFill>
              <a:latin typeface="Arial" pitchFamily="34" charset="0"/>
              <a:cs typeface="Arial" pitchFamily="34" charset="0"/>
            </a:endParaRPr>
          </a:p>
          <a:p>
            <a:pPr marL="158750" indent="0">
              <a:buNone/>
            </a:pPr>
            <a:endParaRPr lang="es-PE" dirty="0"/>
          </a:p>
        </p:txBody>
      </p:sp>
    </p:spTree>
    <p:extLst>
      <p:ext uri="{BB962C8B-B14F-4D97-AF65-F5344CB8AC3E}">
        <p14:creationId xmlns:p14="http://schemas.microsoft.com/office/powerpoint/2010/main" val="1998160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70C0"/>
                </a:solidFill>
                <a:latin typeface="Arial" pitchFamily="34" charset="0"/>
                <a:cs typeface="Arial" pitchFamily="34" charset="0"/>
              </a:rPr>
              <a:t>slidesppt.net</a:t>
            </a:r>
            <a:endParaRPr lang="ko-KR" altLang="en-US" sz="1200" dirty="0">
              <a:solidFill>
                <a:srgbClr val="0070C0"/>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C86476D3-4409-4859-9F3C-9276BE6813F2}" type="slidenum">
              <a:rPr lang="es-ES" smtClean="0"/>
              <a:t>26</a:t>
            </a:fld>
            <a:endParaRPr lang="es-ES"/>
          </a:p>
        </p:txBody>
      </p:sp>
    </p:spTree>
    <p:extLst>
      <p:ext uri="{BB962C8B-B14F-4D97-AF65-F5344CB8AC3E}">
        <p14:creationId xmlns:p14="http://schemas.microsoft.com/office/powerpoint/2010/main" val="3823694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70C0"/>
                </a:solidFill>
                <a:latin typeface="Arial" pitchFamily="34" charset="0"/>
                <a:cs typeface="Arial" pitchFamily="34" charset="0"/>
              </a:rPr>
              <a:t>slidesppt.net</a:t>
            </a:r>
            <a:endParaRPr lang="ko-KR" altLang="en-US" sz="1200" dirty="0">
              <a:solidFill>
                <a:srgbClr val="0070C0"/>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C86476D3-4409-4859-9F3C-9276BE6813F2}" type="slidenum">
              <a:rPr lang="es-ES" smtClean="0"/>
              <a:t>28</a:t>
            </a:fld>
            <a:endParaRPr lang="es-ES"/>
          </a:p>
        </p:txBody>
      </p:sp>
    </p:spTree>
    <p:extLst>
      <p:ext uri="{BB962C8B-B14F-4D97-AF65-F5344CB8AC3E}">
        <p14:creationId xmlns:p14="http://schemas.microsoft.com/office/powerpoint/2010/main" val="3325978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3</a:t>
            </a:fld>
            <a:endParaRPr lang="en-US" dirty="0"/>
          </a:p>
        </p:txBody>
      </p:sp>
    </p:spTree>
    <p:extLst>
      <p:ext uri="{BB962C8B-B14F-4D97-AF65-F5344CB8AC3E}">
        <p14:creationId xmlns:p14="http://schemas.microsoft.com/office/powerpoint/2010/main" val="2475150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latin typeface="Arial" pitchFamily="34" charset="0"/>
                <a:cs typeface="Arial" pitchFamily="34" charset="0"/>
              </a:rPr>
              <a:t>slidesppt.net</a:t>
            </a:r>
            <a:endParaRPr lang="ko-KR" altLang="en-US" sz="1200" dirty="0">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1EFBC625-6DDB-4284-B72D-4453FD350871}" type="slidenum">
              <a:rPr lang="es-ES" smtClean="0"/>
              <a:t>4</a:t>
            </a:fld>
            <a:endParaRPr lang="es-ES"/>
          </a:p>
        </p:txBody>
      </p:sp>
    </p:spTree>
    <p:extLst>
      <p:ext uri="{BB962C8B-B14F-4D97-AF65-F5344CB8AC3E}">
        <p14:creationId xmlns:p14="http://schemas.microsoft.com/office/powerpoint/2010/main" val="187320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5</a:t>
            </a:fld>
            <a:endParaRPr lang="en-US" dirty="0"/>
          </a:p>
        </p:txBody>
      </p:sp>
    </p:spTree>
    <p:extLst>
      <p:ext uri="{BB962C8B-B14F-4D97-AF65-F5344CB8AC3E}">
        <p14:creationId xmlns:p14="http://schemas.microsoft.com/office/powerpoint/2010/main" val="2541819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7</a:t>
            </a:fld>
            <a:endParaRPr lang="en-US" dirty="0"/>
          </a:p>
        </p:txBody>
      </p:sp>
    </p:spTree>
    <p:extLst>
      <p:ext uri="{BB962C8B-B14F-4D97-AF65-F5344CB8AC3E}">
        <p14:creationId xmlns:p14="http://schemas.microsoft.com/office/powerpoint/2010/main" val="3793753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9</a:t>
            </a:fld>
            <a:endParaRPr lang="en-US" dirty="0"/>
          </a:p>
        </p:txBody>
      </p:sp>
    </p:spTree>
    <p:extLst>
      <p:ext uri="{BB962C8B-B14F-4D97-AF65-F5344CB8AC3E}">
        <p14:creationId xmlns:p14="http://schemas.microsoft.com/office/powerpoint/2010/main" val="885411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12</a:t>
            </a:fld>
            <a:endParaRPr lang="en-US" dirty="0"/>
          </a:p>
        </p:txBody>
      </p:sp>
    </p:spTree>
    <p:extLst>
      <p:ext uri="{BB962C8B-B14F-4D97-AF65-F5344CB8AC3E}">
        <p14:creationId xmlns:p14="http://schemas.microsoft.com/office/powerpoint/2010/main" val="1604018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14</a:t>
            </a:fld>
            <a:endParaRPr lang="en-US" dirty="0"/>
          </a:p>
        </p:txBody>
      </p:sp>
    </p:spTree>
    <p:extLst>
      <p:ext uri="{BB962C8B-B14F-4D97-AF65-F5344CB8AC3E}">
        <p14:creationId xmlns:p14="http://schemas.microsoft.com/office/powerpoint/2010/main" val="3284163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a:p>
            <a:endParaRPr lang="es-ES" dirty="0"/>
          </a:p>
        </p:txBody>
      </p:sp>
      <p:sp>
        <p:nvSpPr>
          <p:cNvPr id="4" name="Marcador de número de diapositiva 3"/>
          <p:cNvSpPr>
            <a:spLocks noGrp="1"/>
          </p:cNvSpPr>
          <p:nvPr>
            <p:ph type="sldNum" sz="quarter" idx="5"/>
          </p:nvPr>
        </p:nvSpPr>
        <p:spPr/>
        <p:txBody>
          <a:bodyPr/>
          <a:lstStyle/>
          <a:p>
            <a:fld id="{652F1279-6CE4-4169-83D3-4483097B6907}" type="slidenum">
              <a:rPr lang="en-US" smtClean="0"/>
              <a:t>16</a:t>
            </a:fld>
            <a:endParaRPr lang="en-US" dirty="0"/>
          </a:p>
        </p:txBody>
      </p:sp>
    </p:spTree>
    <p:extLst>
      <p:ext uri="{BB962C8B-B14F-4D97-AF65-F5344CB8AC3E}">
        <p14:creationId xmlns:p14="http://schemas.microsoft.com/office/powerpoint/2010/main" val="310302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5" name="Grupo 4">
            <a:extLst>
              <a:ext uri="{FF2B5EF4-FFF2-40B4-BE49-F238E27FC236}">
                <a16:creationId xmlns:a16="http://schemas.microsoft.com/office/drawing/2014/main" id="{011E99EE-CB18-4198-92A6-688090EF49D6}"/>
              </a:ext>
            </a:extLst>
          </p:cNvPr>
          <p:cNvGrpSpPr/>
          <p:nvPr userDrawn="1"/>
        </p:nvGrpSpPr>
        <p:grpSpPr>
          <a:xfrm>
            <a:off x="-844195" y="-186497"/>
            <a:ext cx="3470438" cy="3055891"/>
            <a:chOff x="-1205703" y="-262580"/>
            <a:chExt cx="5017907" cy="4418514"/>
          </a:xfrm>
        </p:grpSpPr>
        <p:sp>
          <p:nvSpPr>
            <p:cNvPr id="3" name="Triángulo isósceles 2">
              <a:extLst>
                <a:ext uri="{FF2B5EF4-FFF2-40B4-BE49-F238E27FC236}">
                  <a16:creationId xmlns:a16="http://schemas.microsoft.com/office/drawing/2014/main" id="{B4D12E66-76A9-4717-AF6D-B8ACE201E375}"/>
                </a:ext>
              </a:extLst>
            </p:cNvPr>
            <p:cNvSpPr/>
            <p:nvPr userDrawn="1"/>
          </p:nvSpPr>
          <p:spPr>
            <a:xfrm rot="19800000">
              <a:off x="-1205703" y="-262580"/>
              <a:ext cx="4270012" cy="3681045"/>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4" name="Triángulo isósceles 3">
              <a:extLst>
                <a:ext uri="{FF2B5EF4-FFF2-40B4-BE49-F238E27FC236}">
                  <a16:creationId xmlns:a16="http://schemas.microsoft.com/office/drawing/2014/main" id="{01F29565-0975-43E4-9300-4A265965A41C}"/>
                </a:ext>
              </a:extLst>
            </p:cNvPr>
            <p:cNvSpPr/>
            <p:nvPr userDrawn="1"/>
          </p:nvSpPr>
          <p:spPr>
            <a:xfrm rot="3600000">
              <a:off x="1121538" y="1465268"/>
              <a:ext cx="2889975" cy="2491357"/>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6" name="Grupo 5">
            <a:extLst>
              <a:ext uri="{FF2B5EF4-FFF2-40B4-BE49-F238E27FC236}">
                <a16:creationId xmlns:a16="http://schemas.microsoft.com/office/drawing/2014/main" id="{BAE95A66-09D3-4E8F-BECA-9118E6502869}"/>
              </a:ext>
            </a:extLst>
          </p:cNvPr>
          <p:cNvGrpSpPr/>
          <p:nvPr userDrawn="1"/>
        </p:nvGrpSpPr>
        <p:grpSpPr>
          <a:xfrm flipH="1">
            <a:off x="9478844" y="3206921"/>
            <a:ext cx="3555993" cy="3131226"/>
            <a:chOff x="-1205703" y="-262580"/>
            <a:chExt cx="5017907" cy="4418514"/>
          </a:xfrm>
        </p:grpSpPr>
        <p:sp>
          <p:nvSpPr>
            <p:cNvPr id="7" name="Triángulo isósceles 6">
              <a:extLst>
                <a:ext uri="{FF2B5EF4-FFF2-40B4-BE49-F238E27FC236}">
                  <a16:creationId xmlns:a16="http://schemas.microsoft.com/office/drawing/2014/main" id="{E0977C65-2EFF-4FC0-8FDB-36374F4EAD2E}"/>
                </a:ext>
              </a:extLst>
            </p:cNvPr>
            <p:cNvSpPr/>
            <p:nvPr userDrawn="1"/>
          </p:nvSpPr>
          <p:spPr>
            <a:xfrm rot="19800000">
              <a:off x="-1205703" y="-262580"/>
              <a:ext cx="4270012" cy="3681045"/>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8" name="Triángulo isósceles 7">
              <a:extLst>
                <a:ext uri="{FF2B5EF4-FFF2-40B4-BE49-F238E27FC236}">
                  <a16:creationId xmlns:a16="http://schemas.microsoft.com/office/drawing/2014/main" id="{45C5E01A-AE31-48F3-AF97-F7BAF36DBC4A}"/>
                </a:ext>
              </a:extLst>
            </p:cNvPr>
            <p:cNvSpPr/>
            <p:nvPr userDrawn="1"/>
          </p:nvSpPr>
          <p:spPr>
            <a:xfrm rot="3600000">
              <a:off x="1121538" y="1465268"/>
              <a:ext cx="2889975" cy="2491357"/>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spTree>
    <p:extLst>
      <p:ext uri="{BB962C8B-B14F-4D97-AF65-F5344CB8AC3E}">
        <p14:creationId xmlns:p14="http://schemas.microsoft.com/office/powerpoint/2010/main" val="189932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bg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4940281"/>
            <a:ext cx="12192000" cy="696967"/>
          </a:xfrm>
          <a:prstGeom prst="rect">
            <a:avLst/>
          </a:prstGeom>
        </p:spPr>
        <p:txBody>
          <a:bodyPr anchor="ctr"/>
          <a:lstStyle>
            <a:lvl1pPr marL="0" indent="0" algn="ctr">
              <a:lnSpc>
                <a:spcPct val="100000"/>
              </a:lnSpc>
              <a:buNone/>
              <a:defRPr sz="4800" b="1" baseline="0">
                <a:solidFill>
                  <a:schemeClr val="tx1">
                    <a:lumMod val="75000"/>
                    <a:lumOff val="25000"/>
                  </a:schemeClr>
                </a:solidFill>
                <a:latin typeface="+mj-lt"/>
                <a:cs typeface="Arial" pitchFamily="34" charset="0"/>
              </a:defRPr>
            </a:lvl1pPr>
          </a:lstStyle>
          <a:p>
            <a:pPr lvl="0"/>
            <a:r>
              <a:rPr lang="en-US" altLang="ko-KR"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197" y="5637245"/>
            <a:ext cx="12192000" cy="384043"/>
          </a:xfrm>
          <a:prstGeom prst="rect">
            <a:avLst/>
          </a:prstGeom>
        </p:spPr>
        <p:txBody>
          <a:bodyPr anchor="ctr"/>
          <a:lstStyle>
            <a:lvl1pPr marL="0" indent="0" algn="ctr">
              <a:lnSpc>
                <a:spcPct val="100000"/>
              </a:lnSpc>
              <a:buNone/>
              <a:defRPr sz="1867" b="1" baseline="0">
                <a:solidFill>
                  <a:schemeClr val="tx1">
                    <a:lumMod val="75000"/>
                    <a:lumOff val="25000"/>
                  </a:schemeClr>
                </a:solidFill>
                <a:latin typeface="+mn-lt"/>
                <a:cs typeface="Arial" pitchFamily="34" charset="0"/>
              </a:defRPr>
            </a:lvl1pPr>
          </a:lstStyle>
          <a:p>
            <a:pPr lvl="0"/>
            <a:r>
              <a:rPr lang="en-US" altLang="ko-KR" dirty="0"/>
              <a:t>INSTERT THE TITLE OF YOUR PRESENTATION HERE</a:t>
            </a:r>
            <a:endParaRPr lang="ko-KR" altLang="en-US" dirty="0"/>
          </a:p>
        </p:txBody>
      </p:sp>
    </p:spTree>
    <p:extLst>
      <p:ext uri="{BB962C8B-B14F-4D97-AF65-F5344CB8AC3E}">
        <p14:creationId xmlns:p14="http://schemas.microsoft.com/office/powerpoint/2010/main" val="4108821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asic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1412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10"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9" name="Freeform 6">
            <a:extLst>
              <a:ext uri="{FF2B5EF4-FFF2-40B4-BE49-F238E27FC236}">
                <a16:creationId xmlns:a16="http://schemas.microsoft.com/office/drawing/2014/main" id="{2C0EA50B-98BD-461C-BCD2-B00C85F859A4}"/>
              </a:ext>
            </a:extLst>
          </p:cNvPr>
          <p:cNvSpPr>
            <a:spLocks/>
          </p:cNvSpPr>
          <p:nvPr/>
        </p:nvSpPr>
        <p:spPr bwMode="auto">
          <a:xfrm>
            <a:off x="10798628" y="164638"/>
            <a:ext cx="1233108" cy="108467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sz="2400"/>
          </a:p>
        </p:txBody>
      </p:sp>
      <p:sp>
        <p:nvSpPr>
          <p:cNvPr id="7" name="Freeform 6">
            <a:extLst>
              <a:ext uri="{FF2B5EF4-FFF2-40B4-BE49-F238E27FC236}">
                <a16:creationId xmlns:a16="http://schemas.microsoft.com/office/drawing/2014/main" id="{A400E7A9-C588-4239-8633-B2E97EC610A3}"/>
              </a:ext>
            </a:extLst>
          </p:cNvPr>
          <p:cNvSpPr>
            <a:spLocks/>
          </p:cNvSpPr>
          <p:nvPr/>
        </p:nvSpPr>
        <p:spPr bwMode="auto">
          <a:xfrm flipH="1">
            <a:off x="160264" y="191639"/>
            <a:ext cx="1248923" cy="1098590"/>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sz="2400"/>
          </a:p>
        </p:txBody>
      </p:sp>
      <p:grpSp>
        <p:nvGrpSpPr>
          <p:cNvPr id="14" name="Grupo 13">
            <a:extLst>
              <a:ext uri="{FF2B5EF4-FFF2-40B4-BE49-F238E27FC236}">
                <a16:creationId xmlns:a16="http://schemas.microsoft.com/office/drawing/2014/main" id="{25FAF0D1-0597-4C6A-A80B-ECB17E964DA0}"/>
              </a:ext>
            </a:extLst>
          </p:cNvPr>
          <p:cNvGrpSpPr/>
          <p:nvPr/>
        </p:nvGrpSpPr>
        <p:grpSpPr>
          <a:xfrm rot="10800000">
            <a:off x="-423286" y="5448884"/>
            <a:ext cx="1837524" cy="1494683"/>
            <a:chOff x="5941755" y="988881"/>
            <a:chExt cx="4111938" cy="3344742"/>
          </a:xfrm>
        </p:grpSpPr>
        <p:sp>
          <p:nvSpPr>
            <p:cNvPr id="15" name="Triángulo isósceles 14">
              <a:extLst>
                <a:ext uri="{FF2B5EF4-FFF2-40B4-BE49-F238E27FC236}">
                  <a16:creationId xmlns:a16="http://schemas.microsoft.com/office/drawing/2014/main" id="{F9B67F96-52B1-4498-8D73-8BD55F648C1C}"/>
                </a:ext>
              </a:extLst>
            </p:cNvPr>
            <p:cNvSpPr/>
            <p:nvPr/>
          </p:nvSpPr>
          <p:spPr>
            <a:xfrm rot="1817107">
              <a:off x="6851184" y="988881"/>
              <a:ext cx="3202509" cy="2760784"/>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16" name="Triángulo isósceles 15">
              <a:extLst>
                <a:ext uri="{FF2B5EF4-FFF2-40B4-BE49-F238E27FC236}">
                  <a16:creationId xmlns:a16="http://schemas.microsoft.com/office/drawing/2014/main" id="{C8CDFD26-BDC4-4AA6-8E1C-8FBD91372A2F}"/>
                </a:ext>
              </a:extLst>
            </p:cNvPr>
            <p:cNvSpPr/>
            <p:nvPr/>
          </p:nvSpPr>
          <p:spPr>
            <a:xfrm rot="18900000">
              <a:off x="5941755" y="2465105"/>
              <a:ext cx="2167481" cy="1868518"/>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17" name="Grupo 16">
            <a:extLst>
              <a:ext uri="{FF2B5EF4-FFF2-40B4-BE49-F238E27FC236}">
                <a16:creationId xmlns:a16="http://schemas.microsoft.com/office/drawing/2014/main" id="{F01FD52B-D5E7-4482-9F38-1D74299669EA}"/>
              </a:ext>
            </a:extLst>
          </p:cNvPr>
          <p:cNvGrpSpPr/>
          <p:nvPr/>
        </p:nvGrpSpPr>
        <p:grpSpPr>
          <a:xfrm rot="10800000" flipH="1">
            <a:off x="10693317" y="5412519"/>
            <a:ext cx="1937905" cy="1576335"/>
            <a:chOff x="5941755" y="988881"/>
            <a:chExt cx="4111938" cy="3344742"/>
          </a:xfrm>
        </p:grpSpPr>
        <p:sp>
          <p:nvSpPr>
            <p:cNvPr id="18" name="Triángulo isósceles 17">
              <a:extLst>
                <a:ext uri="{FF2B5EF4-FFF2-40B4-BE49-F238E27FC236}">
                  <a16:creationId xmlns:a16="http://schemas.microsoft.com/office/drawing/2014/main" id="{0AC75B70-9ADC-4802-88F0-BDAE39BD66E3}"/>
                </a:ext>
              </a:extLst>
            </p:cNvPr>
            <p:cNvSpPr/>
            <p:nvPr/>
          </p:nvSpPr>
          <p:spPr>
            <a:xfrm rot="1817107">
              <a:off x="6851184" y="988881"/>
              <a:ext cx="3202509" cy="2760784"/>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19" name="Triángulo isósceles 18">
              <a:extLst>
                <a:ext uri="{FF2B5EF4-FFF2-40B4-BE49-F238E27FC236}">
                  <a16:creationId xmlns:a16="http://schemas.microsoft.com/office/drawing/2014/main" id="{8885352E-F7FE-4EF9-B1AA-5C249F8BD888}"/>
                </a:ext>
              </a:extLst>
            </p:cNvPr>
            <p:cNvSpPr/>
            <p:nvPr/>
          </p:nvSpPr>
          <p:spPr>
            <a:xfrm rot="18900000">
              <a:off x="5941755" y="2465105"/>
              <a:ext cx="2167481" cy="1868518"/>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spTree>
    <p:extLst>
      <p:ext uri="{BB962C8B-B14F-4D97-AF65-F5344CB8AC3E}">
        <p14:creationId xmlns:p14="http://schemas.microsoft.com/office/powerpoint/2010/main" val="1159797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Images and Contents Layout">
    <p:spTree>
      <p:nvGrpSpPr>
        <p:cNvPr id="1" name=""/>
        <p:cNvGrpSpPr/>
        <p:nvPr/>
      </p:nvGrpSpPr>
      <p:grpSpPr>
        <a:xfrm>
          <a:off x="0" y="0"/>
          <a:ext cx="0" cy="0"/>
          <a:chOff x="0" y="0"/>
          <a:chExt cx="0" cy="0"/>
        </a:xfrm>
      </p:grpSpPr>
      <p:sp>
        <p:nvSpPr>
          <p:cNvPr id="4" name="Picture Placeholder 2"/>
          <p:cNvSpPr>
            <a:spLocks noGrp="1"/>
          </p:cNvSpPr>
          <p:nvPr>
            <p:ph type="pic" idx="13" hasCustomPrompt="1"/>
          </p:nvPr>
        </p:nvSpPr>
        <p:spPr>
          <a:xfrm>
            <a:off x="5060828" y="307892"/>
            <a:ext cx="4392149" cy="2016224"/>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6" name="Picture Placeholder 2"/>
          <p:cNvSpPr>
            <a:spLocks noGrp="1"/>
          </p:cNvSpPr>
          <p:nvPr>
            <p:ph type="pic" idx="15" hasCustomPrompt="1"/>
          </p:nvPr>
        </p:nvSpPr>
        <p:spPr>
          <a:xfrm>
            <a:off x="7484222" y="4532361"/>
            <a:ext cx="4391925" cy="2016224"/>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7" name="Picture Placeholder 2"/>
          <p:cNvSpPr>
            <a:spLocks noGrp="1"/>
          </p:cNvSpPr>
          <p:nvPr>
            <p:ph type="pic" idx="16" hasCustomPrompt="1"/>
          </p:nvPr>
        </p:nvSpPr>
        <p:spPr>
          <a:xfrm>
            <a:off x="5060828" y="2420127"/>
            <a:ext cx="2304256" cy="4128459"/>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8" name="Picture Placeholder 2"/>
          <p:cNvSpPr>
            <a:spLocks noGrp="1"/>
          </p:cNvSpPr>
          <p:nvPr>
            <p:ph type="pic" idx="17" hasCustomPrompt="1"/>
          </p:nvPr>
        </p:nvSpPr>
        <p:spPr>
          <a:xfrm>
            <a:off x="7495339" y="2419365"/>
            <a:ext cx="1957637" cy="2016224"/>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sp>
        <p:nvSpPr>
          <p:cNvPr id="12" name="Picture Placeholder 2"/>
          <p:cNvSpPr>
            <a:spLocks noGrp="1"/>
          </p:cNvSpPr>
          <p:nvPr>
            <p:ph type="pic" idx="18" hasCustomPrompt="1"/>
          </p:nvPr>
        </p:nvSpPr>
        <p:spPr>
          <a:xfrm>
            <a:off x="9571891" y="307892"/>
            <a:ext cx="2304256" cy="4128459"/>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a:t>
            </a:r>
            <a:endParaRPr lang="ko-KR" altLang="en-US" dirty="0"/>
          </a:p>
        </p:txBody>
      </p:sp>
      <p:grpSp>
        <p:nvGrpSpPr>
          <p:cNvPr id="9" name="Grupo 8">
            <a:extLst>
              <a:ext uri="{FF2B5EF4-FFF2-40B4-BE49-F238E27FC236}">
                <a16:creationId xmlns:a16="http://schemas.microsoft.com/office/drawing/2014/main" id="{5E8335FC-ED2E-472F-BB6A-74F41EA0D64A}"/>
              </a:ext>
            </a:extLst>
          </p:cNvPr>
          <p:cNvGrpSpPr/>
          <p:nvPr userDrawn="1"/>
        </p:nvGrpSpPr>
        <p:grpSpPr>
          <a:xfrm>
            <a:off x="160264" y="164638"/>
            <a:ext cx="11871472" cy="1125591"/>
            <a:chOff x="120198" y="123478"/>
            <a:chExt cx="8903604" cy="844193"/>
          </a:xfrm>
          <a:solidFill>
            <a:srgbClr val="5F5FF6"/>
          </a:solidFill>
        </p:grpSpPr>
        <p:sp>
          <p:nvSpPr>
            <p:cNvPr id="10" name="Freeform 6">
              <a:extLst>
                <a:ext uri="{FF2B5EF4-FFF2-40B4-BE49-F238E27FC236}">
                  <a16:creationId xmlns:a16="http://schemas.microsoft.com/office/drawing/2014/main" id="{DCD33571-BEB6-4E70-92EC-ABEC47AA75CA}"/>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es-ES" sz="2400"/>
            </a:p>
          </p:txBody>
        </p:sp>
        <p:sp>
          <p:nvSpPr>
            <p:cNvPr id="11" name="Freeform 6">
              <a:extLst>
                <a:ext uri="{FF2B5EF4-FFF2-40B4-BE49-F238E27FC236}">
                  <a16:creationId xmlns:a16="http://schemas.microsoft.com/office/drawing/2014/main" id="{FCA5285D-D618-445D-954B-CADDEC7F5307}"/>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es-ES" sz="2400"/>
            </a:p>
          </p:txBody>
        </p:sp>
      </p:grpSp>
      <p:grpSp>
        <p:nvGrpSpPr>
          <p:cNvPr id="13" name="Grupo 12">
            <a:extLst>
              <a:ext uri="{FF2B5EF4-FFF2-40B4-BE49-F238E27FC236}">
                <a16:creationId xmlns:a16="http://schemas.microsoft.com/office/drawing/2014/main" id="{F3FAC145-8F01-4B06-93C7-CDB152C42118}"/>
              </a:ext>
            </a:extLst>
          </p:cNvPr>
          <p:cNvGrpSpPr/>
          <p:nvPr userDrawn="1"/>
        </p:nvGrpSpPr>
        <p:grpSpPr>
          <a:xfrm rot="10800000">
            <a:off x="160067" y="5639425"/>
            <a:ext cx="11871472" cy="1125591"/>
            <a:chOff x="120198" y="123478"/>
            <a:chExt cx="8903604" cy="844193"/>
          </a:xfrm>
          <a:solidFill>
            <a:srgbClr val="5F5FF6"/>
          </a:solidFill>
        </p:grpSpPr>
        <p:sp>
          <p:nvSpPr>
            <p:cNvPr id="14" name="Freeform 6">
              <a:extLst>
                <a:ext uri="{FF2B5EF4-FFF2-40B4-BE49-F238E27FC236}">
                  <a16:creationId xmlns:a16="http://schemas.microsoft.com/office/drawing/2014/main" id="{06D623B1-3C3C-418C-A68F-0E7916ED1C67}"/>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es-ES" sz="2400"/>
            </a:p>
          </p:txBody>
        </p:sp>
        <p:sp>
          <p:nvSpPr>
            <p:cNvPr id="15" name="Freeform 6">
              <a:extLst>
                <a:ext uri="{FF2B5EF4-FFF2-40B4-BE49-F238E27FC236}">
                  <a16:creationId xmlns:a16="http://schemas.microsoft.com/office/drawing/2014/main" id="{E272EC5A-75E1-4C78-8DD4-260FBFC52624}"/>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es-ES" sz="2400"/>
            </a:p>
          </p:txBody>
        </p:sp>
      </p:grpSp>
    </p:spTree>
    <p:extLst>
      <p:ext uri="{BB962C8B-B14F-4D97-AF65-F5344CB8AC3E}">
        <p14:creationId xmlns:p14="http://schemas.microsoft.com/office/powerpoint/2010/main" val="310816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0BE038F7-5E99-4675-B73A-E118CD5B2442}"/>
              </a:ext>
            </a:extLst>
          </p:cNvPr>
          <p:cNvGrpSpPr/>
          <p:nvPr userDrawn="1"/>
        </p:nvGrpSpPr>
        <p:grpSpPr>
          <a:xfrm>
            <a:off x="-844195" y="-186497"/>
            <a:ext cx="3470438" cy="3055891"/>
            <a:chOff x="-1205703" y="-262580"/>
            <a:chExt cx="5017907" cy="4418514"/>
          </a:xfrm>
        </p:grpSpPr>
        <p:sp>
          <p:nvSpPr>
            <p:cNvPr id="3" name="Triángulo isósceles 2">
              <a:extLst>
                <a:ext uri="{FF2B5EF4-FFF2-40B4-BE49-F238E27FC236}">
                  <a16:creationId xmlns:a16="http://schemas.microsoft.com/office/drawing/2014/main" id="{91124752-50B4-4CB0-91A6-E840B64B2AF5}"/>
                </a:ext>
              </a:extLst>
            </p:cNvPr>
            <p:cNvSpPr/>
            <p:nvPr userDrawn="1"/>
          </p:nvSpPr>
          <p:spPr>
            <a:xfrm rot="19800000">
              <a:off x="-1205703" y="-262580"/>
              <a:ext cx="4270012" cy="3681045"/>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4" name="Triángulo isósceles 3">
              <a:extLst>
                <a:ext uri="{FF2B5EF4-FFF2-40B4-BE49-F238E27FC236}">
                  <a16:creationId xmlns:a16="http://schemas.microsoft.com/office/drawing/2014/main" id="{AC76CC31-D5C1-460C-BC3D-43516AAA29A1}"/>
                </a:ext>
              </a:extLst>
            </p:cNvPr>
            <p:cNvSpPr/>
            <p:nvPr userDrawn="1"/>
          </p:nvSpPr>
          <p:spPr>
            <a:xfrm rot="3600000">
              <a:off x="1121538" y="1465268"/>
              <a:ext cx="2889975" cy="2491357"/>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5" name="Grupo 4">
            <a:extLst>
              <a:ext uri="{FF2B5EF4-FFF2-40B4-BE49-F238E27FC236}">
                <a16:creationId xmlns:a16="http://schemas.microsoft.com/office/drawing/2014/main" id="{1B117036-B433-42C1-86F5-195D53455188}"/>
              </a:ext>
            </a:extLst>
          </p:cNvPr>
          <p:cNvGrpSpPr/>
          <p:nvPr userDrawn="1"/>
        </p:nvGrpSpPr>
        <p:grpSpPr>
          <a:xfrm flipH="1">
            <a:off x="9478844" y="3206921"/>
            <a:ext cx="3555993" cy="3131226"/>
            <a:chOff x="-1205703" y="-262580"/>
            <a:chExt cx="5017907" cy="4418514"/>
          </a:xfrm>
        </p:grpSpPr>
        <p:sp>
          <p:nvSpPr>
            <p:cNvPr id="6" name="Triángulo isósceles 5">
              <a:extLst>
                <a:ext uri="{FF2B5EF4-FFF2-40B4-BE49-F238E27FC236}">
                  <a16:creationId xmlns:a16="http://schemas.microsoft.com/office/drawing/2014/main" id="{B158B36F-B491-4933-AC80-03E654782169}"/>
                </a:ext>
              </a:extLst>
            </p:cNvPr>
            <p:cNvSpPr/>
            <p:nvPr userDrawn="1"/>
          </p:nvSpPr>
          <p:spPr>
            <a:xfrm rot="19800000">
              <a:off x="-1205703" y="-262580"/>
              <a:ext cx="4270012" cy="3681045"/>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7" name="Triángulo isósceles 6">
              <a:extLst>
                <a:ext uri="{FF2B5EF4-FFF2-40B4-BE49-F238E27FC236}">
                  <a16:creationId xmlns:a16="http://schemas.microsoft.com/office/drawing/2014/main" id="{74E9ED8C-62BB-4623-9D58-4C3517EB80D2}"/>
                </a:ext>
              </a:extLst>
            </p:cNvPr>
            <p:cNvSpPr/>
            <p:nvPr userDrawn="1"/>
          </p:nvSpPr>
          <p:spPr>
            <a:xfrm rot="3600000">
              <a:off x="1121538" y="1465268"/>
              <a:ext cx="2889975" cy="2491357"/>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14" name="Grupo 13">
            <a:extLst>
              <a:ext uri="{FF2B5EF4-FFF2-40B4-BE49-F238E27FC236}">
                <a16:creationId xmlns:a16="http://schemas.microsoft.com/office/drawing/2014/main" id="{F0496B42-AC7B-483D-9B85-1C48D94ACB5D}"/>
              </a:ext>
            </a:extLst>
          </p:cNvPr>
          <p:cNvGrpSpPr/>
          <p:nvPr userDrawn="1"/>
        </p:nvGrpSpPr>
        <p:grpSpPr>
          <a:xfrm rot="16200000">
            <a:off x="448510" y="4695116"/>
            <a:ext cx="3078875" cy="2711100"/>
            <a:chOff x="-640017" y="853859"/>
            <a:chExt cx="3078875" cy="2711100"/>
          </a:xfrm>
        </p:grpSpPr>
        <p:sp>
          <p:nvSpPr>
            <p:cNvPr id="8" name="Triángulo isósceles 7">
              <a:extLst>
                <a:ext uri="{FF2B5EF4-FFF2-40B4-BE49-F238E27FC236}">
                  <a16:creationId xmlns:a16="http://schemas.microsoft.com/office/drawing/2014/main" id="{E3C1502A-23DC-4204-9E0E-9AD01164059A}"/>
                </a:ext>
              </a:extLst>
            </p:cNvPr>
            <p:cNvSpPr/>
            <p:nvPr userDrawn="1"/>
          </p:nvSpPr>
          <p:spPr>
            <a:xfrm rot="19800000">
              <a:off x="-640017" y="853859"/>
              <a:ext cx="2619983" cy="2258606"/>
            </a:xfrm>
            <a:prstGeom prst="triangle">
              <a:avLst/>
            </a:prstGeom>
            <a:solidFill>
              <a:schemeClr val="accent3">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9" name="Triángulo isósceles 8">
              <a:extLst>
                <a:ext uri="{FF2B5EF4-FFF2-40B4-BE49-F238E27FC236}">
                  <a16:creationId xmlns:a16="http://schemas.microsoft.com/office/drawing/2014/main" id="{3C34C98F-F1D5-4492-80EA-4E3119ABD42E}"/>
                </a:ext>
              </a:extLst>
            </p:cNvPr>
            <p:cNvSpPr/>
            <p:nvPr userDrawn="1"/>
          </p:nvSpPr>
          <p:spPr>
            <a:xfrm rot="3600000">
              <a:off x="787926" y="1914028"/>
              <a:ext cx="1773223" cy="1528640"/>
            </a:xfrm>
            <a:prstGeom prst="triangle">
              <a:avLst/>
            </a:prstGeom>
            <a:solidFill>
              <a:schemeClr val="accent3">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10" name="Grupo 9">
            <a:extLst>
              <a:ext uri="{FF2B5EF4-FFF2-40B4-BE49-F238E27FC236}">
                <a16:creationId xmlns:a16="http://schemas.microsoft.com/office/drawing/2014/main" id="{06F44B5D-C3A1-4CE1-9BED-7D9682A80AF4}"/>
              </a:ext>
            </a:extLst>
          </p:cNvPr>
          <p:cNvGrpSpPr/>
          <p:nvPr userDrawn="1"/>
        </p:nvGrpSpPr>
        <p:grpSpPr>
          <a:xfrm rot="16200000" flipH="1">
            <a:off x="9201733" y="-429955"/>
            <a:ext cx="2319747" cy="2042650"/>
            <a:chOff x="-1205703" y="-262580"/>
            <a:chExt cx="5017907" cy="4418514"/>
          </a:xfrm>
          <a:solidFill>
            <a:schemeClr val="accent3">
              <a:lumMod val="20000"/>
              <a:lumOff val="80000"/>
              <a:alpha val="60000"/>
            </a:schemeClr>
          </a:solidFill>
        </p:grpSpPr>
        <p:sp>
          <p:nvSpPr>
            <p:cNvPr id="11" name="Triángulo isósceles 10">
              <a:extLst>
                <a:ext uri="{FF2B5EF4-FFF2-40B4-BE49-F238E27FC236}">
                  <a16:creationId xmlns:a16="http://schemas.microsoft.com/office/drawing/2014/main" id="{4031C28B-2A61-431C-B536-677037FD2EE4}"/>
                </a:ext>
              </a:extLst>
            </p:cNvPr>
            <p:cNvSpPr/>
            <p:nvPr userDrawn="1"/>
          </p:nvSpPr>
          <p:spPr>
            <a:xfrm rot="19800000">
              <a:off x="-1205703" y="-262580"/>
              <a:ext cx="4270012" cy="36810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12" name="Triángulo isósceles 11">
              <a:extLst>
                <a:ext uri="{FF2B5EF4-FFF2-40B4-BE49-F238E27FC236}">
                  <a16:creationId xmlns:a16="http://schemas.microsoft.com/office/drawing/2014/main" id="{C36C4F41-BFC3-4438-B77B-F64440248A55}"/>
                </a:ext>
              </a:extLst>
            </p:cNvPr>
            <p:cNvSpPr/>
            <p:nvPr userDrawn="1"/>
          </p:nvSpPr>
          <p:spPr>
            <a:xfrm rot="3600000">
              <a:off x="1121538" y="1465268"/>
              <a:ext cx="2889975" cy="2491357"/>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15" name="Grupo 14">
            <a:extLst>
              <a:ext uri="{FF2B5EF4-FFF2-40B4-BE49-F238E27FC236}">
                <a16:creationId xmlns:a16="http://schemas.microsoft.com/office/drawing/2014/main" id="{515DF026-68F7-4DE8-949A-A240442B8717}"/>
              </a:ext>
            </a:extLst>
          </p:cNvPr>
          <p:cNvGrpSpPr/>
          <p:nvPr userDrawn="1"/>
        </p:nvGrpSpPr>
        <p:grpSpPr>
          <a:xfrm rot="10800000">
            <a:off x="160264" y="5598286"/>
            <a:ext cx="11871472" cy="1125591"/>
            <a:chOff x="120198" y="123478"/>
            <a:chExt cx="8903604" cy="844193"/>
          </a:xfrm>
          <a:solidFill>
            <a:schemeClr val="accent2">
              <a:lumMod val="60000"/>
              <a:lumOff val="40000"/>
            </a:schemeClr>
          </a:solidFill>
        </p:grpSpPr>
        <p:sp>
          <p:nvSpPr>
            <p:cNvPr id="16" name="Freeform 6">
              <a:extLst>
                <a:ext uri="{FF2B5EF4-FFF2-40B4-BE49-F238E27FC236}">
                  <a16:creationId xmlns:a16="http://schemas.microsoft.com/office/drawing/2014/main" id="{40629221-0D3A-4C4C-B7BF-66FEE8F79799}"/>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sp>
          <p:nvSpPr>
            <p:cNvPr id="17" name="Freeform 6">
              <a:extLst>
                <a:ext uri="{FF2B5EF4-FFF2-40B4-BE49-F238E27FC236}">
                  <a16:creationId xmlns:a16="http://schemas.microsoft.com/office/drawing/2014/main" id="{9D4AE09B-BA1D-47CF-82FA-515AA748A925}"/>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grpSp>
    </p:spTree>
    <p:extLst>
      <p:ext uri="{BB962C8B-B14F-4D97-AF65-F5344CB8AC3E}">
        <p14:creationId xmlns:p14="http://schemas.microsoft.com/office/powerpoint/2010/main" val="14583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CFCC1798-1F59-4BD4-8D56-B8D785B67E63}"/>
              </a:ext>
            </a:extLst>
          </p:cNvPr>
          <p:cNvSpPr/>
          <p:nvPr userDrawn="1"/>
        </p:nvSpPr>
        <p:spPr>
          <a:xfrm rot="16200000">
            <a:off x="3691828" y="3773529"/>
            <a:ext cx="1520013" cy="152001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a:extLst>
              <a:ext uri="{FF2B5EF4-FFF2-40B4-BE49-F238E27FC236}">
                <a16:creationId xmlns:a16="http://schemas.microsoft.com/office/drawing/2014/main" id="{62D148F3-31C7-4439-A557-87B8F4D52907}"/>
              </a:ext>
            </a:extLst>
          </p:cNvPr>
          <p:cNvSpPr/>
          <p:nvPr userDrawn="1"/>
        </p:nvSpPr>
        <p:spPr>
          <a:xfrm rot="5400000">
            <a:off x="531224" y="490231"/>
            <a:ext cx="1520013" cy="152001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그림 개체 틀 2">
            <a:extLst>
              <a:ext uri="{FF2B5EF4-FFF2-40B4-BE49-F238E27FC236}">
                <a16:creationId xmlns:a16="http://schemas.microsoft.com/office/drawing/2014/main" id="{5D79D5F1-A444-4D42-A6BC-B70529E14915}"/>
              </a:ext>
            </a:extLst>
          </p:cNvPr>
          <p:cNvSpPr>
            <a:spLocks noGrp="1"/>
          </p:cNvSpPr>
          <p:nvPr>
            <p:ph type="pic" sz="quarter" idx="14" hasCustomPrompt="1"/>
          </p:nvPr>
        </p:nvSpPr>
        <p:spPr>
          <a:xfrm>
            <a:off x="681486" y="612476"/>
            <a:ext cx="4399471" cy="4520242"/>
          </a:xfrm>
          <a:prstGeom prst="rect">
            <a:avLst/>
          </a:prstGeom>
          <a:solidFill>
            <a:schemeClr val="bg1">
              <a:lumMod val="95000"/>
            </a:schemeClr>
          </a:solidFill>
        </p:spPr>
        <p:txBody>
          <a:bodyPr anchor="ctr"/>
          <a:lstStyle>
            <a:lvl1pPr marL="0" indent="0" algn="ctr">
              <a:buNone/>
              <a:defRPr sz="1200"/>
            </a:lvl1pPr>
          </a:lstStyle>
          <a:p>
            <a:r>
              <a:rPr lang="en-US" altLang="ko-KR" dirty="0"/>
              <a:t>Place Your Picture Here</a:t>
            </a:r>
            <a:endParaRPr lang="ko-KR" altLang="en-US" dirty="0"/>
          </a:p>
        </p:txBody>
      </p:sp>
    </p:spTree>
    <p:extLst>
      <p:ext uri="{BB962C8B-B14F-4D97-AF65-F5344CB8AC3E}">
        <p14:creationId xmlns:p14="http://schemas.microsoft.com/office/powerpoint/2010/main" val="76866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5_Contents slide layout">
    <p:spTree>
      <p:nvGrpSpPr>
        <p:cNvPr id="1" name=""/>
        <p:cNvGrpSpPr/>
        <p:nvPr/>
      </p:nvGrpSpPr>
      <p:grpSpPr>
        <a:xfrm>
          <a:off x="0" y="0"/>
          <a:ext cx="0" cy="0"/>
          <a:chOff x="0" y="0"/>
          <a:chExt cx="0" cy="0"/>
        </a:xfrm>
      </p:grpSpPr>
      <p:sp>
        <p:nvSpPr>
          <p:cNvPr id="11" name="막힌 원호 14">
            <a:extLst>
              <a:ext uri="{FF2B5EF4-FFF2-40B4-BE49-F238E27FC236}">
                <a16:creationId xmlns:a16="http://schemas.microsoft.com/office/drawing/2014/main" id="{AD3D7A6C-39E8-472B-A1DF-8C392B48F32E}"/>
              </a:ext>
            </a:extLst>
          </p:cNvPr>
          <p:cNvSpPr/>
          <p:nvPr userDrawn="1"/>
        </p:nvSpPr>
        <p:spPr>
          <a:xfrm>
            <a:off x="4116000" y="1685173"/>
            <a:ext cx="3960000" cy="3960000"/>
          </a:xfrm>
          <a:prstGeom prst="blockArc">
            <a:avLst>
              <a:gd name="adj1" fmla="val 13437054"/>
              <a:gd name="adj2" fmla="val 7644143"/>
              <a:gd name="adj3" fmla="val 139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grpSp>
        <p:nvGrpSpPr>
          <p:cNvPr id="2" name="Graphic 14">
            <a:extLst>
              <a:ext uri="{FF2B5EF4-FFF2-40B4-BE49-F238E27FC236}">
                <a16:creationId xmlns:a16="http://schemas.microsoft.com/office/drawing/2014/main" id="{574A4730-E945-40DA-98FE-074CAF0BC172}"/>
              </a:ext>
            </a:extLst>
          </p:cNvPr>
          <p:cNvGrpSpPr/>
          <p:nvPr userDrawn="1"/>
        </p:nvGrpSpPr>
        <p:grpSpPr>
          <a:xfrm>
            <a:off x="706765" y="2182975"/>
            <a:ext cx="4655267" cy="3661447"/>
            <a:chOff x="2444748" y="555045"/>
            <a:chExt cx="7282048" cy="5727454"/>
          </a:xfrm>
        </p:grpSpPr>
        <p:sp>
          <p:nvSpPr>
            <p:cNvPr id="3" name="Freeform: Shape 2">
              <a:extLst>
                <a:ext uri="{FF2B5EF4-FFF2-40B4-BE49-F238E27FC236}">
                  <a16:creationId xmlns:a16="http://schemas.microsoft.com/office/drawing/2014/main" id="{86902B03-559F-4582-8CDD-F424FB866666}"/>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dirty="0"/>
            </a:p>
          </p:txBody>
        </p:sp>
        <p:sp>
          <p:nvSpPr>
            <p:cNvPr id="4" name="Freeform: Shape 3">
              <a:extLst>
                <a:ext uri="{FF2B5EF4-FFF2-40B4-BE49-F238E27FC236}">
                  <a16:creationId xmlns:a16="http://schemas.microsoft.com/office/drawing/2014/main" id="{2D2A55EF-EA61-4C4A-92DD-86304E07C59C}"/>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5" name="Freeform: Shape 4">
              <a:extLst>
                <a:ext uri="{FF2B5EF4-FFF2-40B4-BE49-F238E27FC236}">
                  <a16:creationId xmlns:a16="http://schemas.microsoft.com/office/drawing/2014/main" id="{30FE964E-4E38-4DF3-A248-638EEA01D556}"/>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dirty="0"/>
            </a:p>
          </p:txBody>
        </p:sp>
        <p:sp>
          <p:nvSpPr>
            <p:cNvPr id="6" name="Freeform: Shape 5">
              <a:extLst>
                <a:ext uri="{FF2B5EF4-FFF2-40B4-BE49-F238E27FC236}">
                  <a16:creationId xmlns:a16="http://schemas.microsoft.com/office/drawing/2014/main" id="{7C8D67B1-E940-41EA-A352-4728972675B9}"/>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rgbClr val="231F20"/>
            </a:solidFill>
            <a:ln w="9525" cap="flat">
              <a:noFill/>
              <a:prstDash val="solid"/>
              <a:miter/>
            </a:ln>
          </p:spPr>
          <p:txBody>
            <a:bodyPr rtlCol="0" anchor="ctr"/>
            <a:lstStyle/>
            <a:p>
              <a:endParaRPr lang="en-US" dirty="0"/>
            </a:p>
          </p:txBody>
        </p:sp>
        <p:sp>
          <p:nvSpPr>
            <p:cNvPr id="7" name="Freeform: Shape 6">
              <a:extLst>
                <a:ext uri="{FF2B5EF4-FFF2-40B4-BE49-F238E27FC236}">
                  <a16:creationId xmlns:a16="http://schemas.microsoft.com/office/drawing/2014/main" id="{20807B0C-F30F-42DB-9CED-BC26DE3461C1}"/>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id="{FD1B7001-E9CA-495F-8123-F35A5D3D7E36}"/>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B55A0B8B-1531-45AB-A33D-2AFD44D40BF8}"/>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F7255E8D-F98D-4E2C-974B-A7688F1CE2D2}"/>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13" name="그림 개체 틀 2">
            <a:extLst>
              <a:ext uri="{FF2B5EF4-FFF2-40B4-BE49-F238E27FC236}">
                <a16:creationId xmlns:a16="http://schemas.microsoft.com/office/drawing/2014/main" id="{06C5DD93-BCBF-45DC-BFD1-2CC92CB2A031}"/>
              </a:ext>
            </a:extLst>
          </p:cNvPr>
          <p:cNvSpPr>
            <a:spLocks noGrp="1"/>
          </p:cNvSpPr>
          <p:nvPr>
            <p:ph type="pic" sz="quarter" idx="42" hasCustomPrompt="1"/>
          </p:nvPr>
        </p:nvSpPr>
        <p:spPr>
          <a:xfrm>
            <a:off x="825512" y="2339129"/>
            <a:ext cx="4422763" cy="2545472"/>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4" name="Text Placeholder 9">
            <a:extLst>
              <a:ext uri="{FF2B5EF4-FFF2-40B4-BE49-F238E27FC236}">
                <a16:creationId xmlns:a16="http://schemas.microsoft.com/office/drawing/2014/main" id="{9DCD1E72-FB7F-47B3-B742-49359D355546}"/>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96492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NG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446392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1367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End Slide Layout">
    <p:bg>
      <p:bgPr>
        <a:solidFill>
          <a:schemeClr val="bg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599723" y="2908307"/>
            <a:ext cx="4992555" cy="768084"/>
          </a:xfrm>
          <a:prstGeom prst="rect">
            <a:avLst/>
          </a:prstGeom>
        </p:spPr>
        <p:txBody>
          <a:bodyPr anchor="ctr"/>
          <a:lstStyle>
            <a:lvl1pPr marL="0" indent="0" algn="ctr">
              <a:buNone/>
              <a:defRPr sz="48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3599525" y="3676392"/>
            <a:ext cx="4992555"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6" name="Grupo 5">
            <a:extLst>
              <a:ext uri="{FF2B5EF4-FFF2-40B4-BE49-F238E27FC236}">
                <a16:creationId xmlns:a16="http://schemas.microsoft.com/office/drawing/2014/main" id="{4C3C38F9-1AF4-44A6-AA49-20C78171B8E9}"/>
              </a:ext>
            </a:extLst>
          </p:cNvPr>
          <p:cNvGrpSpPr/>
          <p:nvPr userDrawn="1"/>
        </p:nvGrpSpPr>
        <p:grpSpPr>
          <a:xfrm>
            <a:off x="160264" y="164638"/>
            <a:ext cx="11871472" cy="1125591"/>
            <a:chOff x="120198" y="123478"/>
            <a:chExt cx="8903604" cy="844193"/>
          </a:xfrm>
        </p:grpSpPr>
        <p:sp>
          <p:nvSpPr>
            <p:cNvPr id="12" name="Freeform 6">
              <a:extLst>
                <a:ext uri="{FF2B5EF4-FFF2-40B4-BE49-F238E27FC236}">
                  <a16:creationId xmlns:a16="http://schemas.microsoft.com/office/drawing/2014/main" id="{3E2C15BB-1D3A-4D44-85F8-A92C833FB72F}"/>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s-ES" sz="2400"/>
            </a:p>
          </p:txBody>
        </p:sp>
        <p:sp>
          <p:nvSpPr>
            <p:cNvPr id="8" name="Freeform 6">
              <a:extLst>
                <a:ext uri="{FF2B5EF4-FFF2-40B4-BE49-F238E27FC236}">
                  <a16:creationId xmlns:a16="http://schemas.microsoft.com/office/drawing/2014/main" id="{697BD687-077A-4FD4-88D0-961F04F72D74}"/>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s-ES" sz="2400"/>
            </a:p>
          </p:txBody>
        </p:sp>
      </p:grpSp>
    </p:spTree>
    <p:extLst>
      <p:ext uri="{BB962C8B-B14F-4D97-AF65-F5344CB8AC3E}">
        <p14:creationId xmlns:p14="http://schemas.microsoft.com/office/powerpoint/2010/main" val="409064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1 column" userDrawn="1">
  <p:cSld name="Title + 1 column">
    <p:spTree>
      <p:nvGrpSpPr>
        <p:cNvPr id="1" name="Shape 24"/>
        <p:cNvGrpSpPr/>
        <p:nvPr/>
      </p:nvGrpSpPr>
      <p:grpSpPr>
        <a:xfrm>
          <a:off x="0" y="0"/>
          <a:ext cx="0" cy="0"/>
          <a:chOff x="0" y="0"/>
          <a:chExt cx="0" cy="0"/>
        </a:xfrm>
      </p:grpSpPr>
      <p:sp>
        <p:nvSpPr>
          <p:cNvPr id="2" name="Google Shape;12;p2"/>
          <p:cNvSpPr txBox="1">
            <a:spLocks noGrp="1"/>
          </p:cNvSpPr>
          <p:nvPr>
            <p:ph type="ctrTitle"/>
          </p:nvPr>
        </p:nvSpPr>
        <p:spPr>
          <a:xfrm>
            <a:off x="1317424" y="131809"/>
            <a:ext cx="9559077" cy="865721"/>
          </a:xfrm>
          <a:prstGeom prst="rect">
            <a:avLst/>
          </a:prstGeom>
        </p:spPr>
        <p:txBody>
          <a:bodyPr spcFirstLastPara="1" wrap="square" lIns="0" tIns="0" rIns="0" bIns="0" anchor="ctr" anchorCtr="0">
            <a:noAutofit/>
          </a:bodyPr>
          <a:lstStyle>
            <a:lvl1pPr lvl="0" algn="ctr">
              <a:lnSpc>
                <a:spcPct val="80000"/>
              </a:lnSpc>
              <a:spcBef>
                <a:spcPts val="0"/>
              </a:spcBef>
              <a:spcAft>
                <a:spcPts val="0"/>
              </a:spcAft>
              <a:buSzPts val="4800"/>
              <a:buNone/>
              <a:defRPr sz="4800">
                <a:solidFill>
                  <a:srgbClr val="27348B"/>
                </a:solidFill>
              </a:defRPr>
            </a:lvl1pPr>
            <a:lvl2pPr lvl="1">
              <a:lnSpc>
                <a:spcPct val="80000"/>
              </a:lnSpc>
              <a:spcBef>
                <a:spcPts val="0"/>
              </a:spcBef>
              <a:spcAft>
                <a:spcPts val="0"/>
              </a:spcAft>
              <a:buSzPts val="4800"/>
              <a:buNone/>
              <a:defRPr sz="6400"/>
            </a:lvl2pPr>
            <a:lvl3pPr lvl="2">
              <a:lnSpc>
                <a:spcPct val="80000"/>
              </a:lnSpc>
              <a:spcBef>
                <a:spcPts val="0"/>
              </a:spcBef>
              <a:spcAft>
                <a:spcPts val="0"/>
              </a:spcAft>
              <a:buSzPts val="4800"/>
              <a:buNone/>
              <a:defRPr sz="6400"/>
            </a:lvl3pPr>
            <a:lvl4pPr lvl="3">
              <a:lnSpc>
                <a:spcPct val="80000"/>
              </a:lnSpc>
              <a:spcBef>
                <a:spcPts val="0"/>
              </a:spcBef>
              <a:spcAft>
                <a:spcPts val="0"/>
              </a:spcAft>
              <a:buSzPts val="4800"/>
              <a:buNone/>
              <a:defRPr sz="6400"/>
            </a:lvl4pPr>
            <a:lvl5pPr lvl="4">
              <a:lnSpc>
                <a:spcPct val="80000"/>
              </a:lnSpc>
              <a:spcBef>
                <a:spcPts val="0"/>
              </a:spcBef>
              <a:spcAft>
                <a:spcPts val="0"/>
              </a:spcAft>
              <a:buSzPts val="4800"/>
              <a:buNone/>
              <a:defRPr sz="6400"/>
            </a:lvl5pPr>
            <a:lvl6pPr lvl="5">
              <a:lnSpc>
                <a:spcPct val="80000"/>
              </a:lnSpc>
              <a:spcBef>
                <a:spcPts val="0"/>
              </a:spcBef>
              <a:spcAft>
                <a:spcPts val="0"/>
              </a:spcAft>
              <a:buSzPts val="4800"/>
              <a:buNone/>
              <a:defRPr sz="6400"/>
            </a:lvl6pPr>
            <a:lvl7pPr lvl="6">
              <a:lnSpc>
                <a:spcPct val="80000"/>
              </a:lnSpc>
              <a:spcBef>
                <a:spcPts val="0"/>
              </a:spcBef>
              <a:spcAft>
                <a:spcPts val="0"/>
              </a:spcAft>
              <a:buSzPts val="4800"/>
              <a:buNone/>
              <a:defRPr sz="6400"/>
            </a:lvl7pPr>
            <a:lvl8pPr lvl="7">
              <a:lnSpc>
                <a:spcPct val="80000"/>
              </a:lnSpc>
              <a:spcBef>
                <a:spcPts val="0"/>
              </a:spcBef>
              <a:spcAft>
                <a:spcPts val="0"/>
              </a:spcAft>
              <a:buSzPts val="4800"/>
              <a:buNone/>
              <a:defRPr sz="6400"/>
            </a:lvl8pPr>
            <a:lvl9pPr lvl="8">
              <a:lnSpc>
                <a:spcPct val="80000"/>
              </a:lnSpc>
              <a:spcBef>
                <a:spcPts val="0"/>
              </a:spcBef>
              <a:spcAft>
                <a:spcPts val="0"/>
              </a:spcAft>
              <a:buSzPts val="4800"/>
              <a:buNone/>
              <a:defRPr sz="6400"/>
            </a:lvl9pPr>
          </a:lstStyle>
          <a:p>
            <a:endParaRPr dirty="0"/>
          </a:p>
        </p:txBody>
      </p:sp>
      <p:grpSp>
        <p:nvGrpSpPr>
          <p:cNvPr id="15" name="Grupo 14">
            <a:extLst>
              <a:ext uri="{FF2B5EF4-FFF2-40B4-BE49-F238E27FC236}">
                <a16:creationId xmlns:a16="http://schemas.microsoft.com/office/drawing/2014/main" id="{902545B2-FE50-4CF0-B613-E8F609BCA23B}"/>
              </a:ext>
            </a:extLst>
          </p:cNvPr>
          <p:cNvGrpSpPr/>
          <p:nvPr userDrawn="1"/>
        </p:nvGrpSpPr>
        <p:grpSpPr>
          <a:xfrm>
            <a:off x="160264" y="164638"/>
            <a:ext cx="11871472" cy="1125591"/>
            <a:chOff x="120198" y="123478"/>
            <a:chExt cx="8903604" cy="844193"/>
          </a:xfrm>
          <a:solidFill>
            <a:srgbClr val="5F5FF6"/>
          </a:solidFill>
        </p:grpSpPr>
        <p:sp>
          <p:nvSpPr>
            <p:cNvPr id="16" name="Freeform 6">
              <a:extLst>
                <a:ext uri="{FF2B5EF4-FFF2-40B4-BE49-F238E27FC236}">
                  <a16:creationId xmlns:a16="http://schemas.microsoft.com/office/drawing/2014/main" id="{EBAF81AF-E076-4AFF-9ADB-AD4D3B70C5B4}"/>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es-ES" sz="2400"/>
            </a:p>
          </p:txBody>
        </p:sp>
        <p:sp>
          <p:nvSpPr>
            <p:cNvPr id="17" name="Freeform 6">
              <a:extLst>
                <a:ext uri="{FF2B5EF4-FFF2-40B4-BE49-F238E27FC236}">
                  <a16:creationId xmlns:a16="http://schemas.microsoft.com/office/drawing/2014/main" id="{BC933431-CF76-4B5C-8F7A-BF7DBC698503}"/>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91440" tIns="45720" rIns="91440" bIns="45720" numCol="1" anchor="t" anchorCtr="0" compatLnSpc="1">
              <a:prstTxWarp prst="textNoShape">
                <a:avLst/>
              </a:prstTxWarp>
            </a:bodyPr>
            <a:lstStyle/>
            <a:p>
              <a:endParaRPr lang="es-ES" sz="2400"/>
            </a:p>
          </p:txBody>
        </p:sp>
      </p:grpSp>
    </p:spTree>
    <p:extLst>
      <p:ext uri="{BB962C8B-B14F-4D97-AF65-F5344CB8AC3E}">
        <p14:creationId xmlns:p14="http://schemas.microsoft.com/office/powerpoint/2010/main" val="218560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81"/>
            <a:ext cx="11573197" cy="724247"/>
          </a:xfrm>
          <a:prstGeom prst="rect">
            <a:avLst/>
          </a:prstGeom>
        </p:spPr>
        <p:txBody>
          <a:bodyPr anchor="ctr"/>
          <a:lstStyle>
            <a:lvl1pPr marL="0" indent="0" algn="ctr">
              <a:buNone/>
              <a:defRPr sz="5400" b="0" baseline="0">
                <a:solidFill>
                  <a:srgbClr val="000000"/>
                </a:solidFill>
                <a:latin typeface="+mj-lt"/>
                <a:cs typeface="Arial" pitchFamily="34" charset="0"/>
              </a:defRPr>
            </a:lvl1pPr>
          </a:lstStyle>
          <a:p>
            <a:pPr lvl="0"/>
            <a:r>
              <a:rPr lang="en-US" altLang="ko-KR" dirty="0"/>
              <a:t>BASIC LAYOUT</a:t>
            </a:r>
          </a:p>
        </p:txBody>
      </p:sp>
      <p:sp>
        <p:nvSpPr>
          <p:cNvPr id="3" name="Rounded Rectangle 2"/>
          <p:cNvSpPr/>
          <p:nvPr userDrawn="1"/>
        </p:nvSpPr>
        <p:spPr>
          <a:xfrm>
            <a:off x="354011" y="1131593"/>
            <a:ext cx="3560767" cy="5402561"/>
          </a:xfrm>
          <a:prstGeom prst="roundRect">
            <a:avLst>
              <a:gd name="adj" fmla="val 3968"/>
            </a:avLst>
          </a:prstGeom>
          <a:solidFill>
            <a:srgbClr val="85D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dirty="0">
              <a:solidFill>
                <a:srgbClr val="5E4028"/>
              </a:solidFill>
            </a:endParaRPr>
          </a:p>
        </p:txBody>
      </p:sp>
      <p:sp>
        <p:nvSpPr>
          <p:cNvPr id="4" name="Rounded Rectangle 3"/>
          <p:cNvSpPr/>
          <p:nvPr userDrawn="1"/>
        </p:nvSpPr>
        <p:spPr>
          <a:xfrm>
            <a:off x="456477" y="1296674"/>
            <a:ext cx="130875" cy="4265764"/>
          </a:xfrm>
          <a:prstGeom prst="roundRect">
            <a:avLst>
              <a:gd name="adj" fmla="val 50000"/>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grpSp>
        <p:nvGrpSpPr>
          <p:cNvPr id="6" name="Grupo 5"/>
          <p:cNvGrpSpPr/>
          <p:nvPr userDrawn="1"/>
        </p:nvGrpSpPr>
        <p:grpSpPr>
          <a:xfrm>
            <a:off x="1396049" y="1837559"/>
            <a:ext cx="2232248" cy="1861364"/>
            <a:chOff x="1476865" y="1876875"/>
            <a:chExt cx="2232248" cy="1316119"/>
          </a:xfrm>
        </p:grpSpPr>
        <p:sp>
          <p:nvSpPr>
            <p:cNvPr id="58" name="TextBox 57">
              <a:extLst>
                <a:ext uri="{FF2B5EF4-FFF2-40B4-BE49-F238E27FC236}">
                  <a16:creationId xmlns:a16="http://schemas.microsoft.com/office/drawing/2014/main" id="{5644E8BB-F13A-4AE0-889E-633DE4143787}"/>
                </a:ext>
              </a:extLst>
            </p:cNvPr>
            <p:cNvSpPr txBox="1"/>
            <p:nvPr userDrawn="1"/>
          </p:nvSpPr>
          <p:spPr>
            <a:xfrm>
              <a:off x="1476865" y="1876875"/>
              <a:ext cx="2232248" cy="718147"/>
            </a:xfrm>
            <a:prstGeom prst="rect">
              <a:avLst/>
            </a:prstGeom>
            <a:noFill/>
          </p:spPr>
          <p:txBody>
            <a:bodyPr wrap="square" rtlCol="0" anchor="ctr">
              <a:spAutoFit/>
            </a:bodyPr>
            <a:lstStyle/>
            <a:p>
              <a:pPr algn="r"/>
              <a:r>
                <a:rPr lang="en-US" altLang="ko-KR" sz="2000" b="1" dirty="0">
                  <a:solidFill>
                    <a:schemeClr val="bg1"/>
                  </a:solidFill>
                  <a:latin typeface="Arial" pitchFamily="34" charset="0"/>
                  <a:cs typeface="Arial" pitchFamily="34" charset="0"/>
                </a:rPr>
                <a:t>You can Resize without losing quality</a:t>
              </a:r>
              <a:endParaRPr lang="ko-KR" altLang="en-US" sz="20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1476865" y="2474847"/>
              <a:ext cx="2232248" cy="718147"/>
            </a:xfrm>
            <a:prstGeom prst="rect">
              <a:avLst/>
            </a:prstGeom>
            <a:noFill/>
          </p:spPr>
          <p:txBody>
            <a:bodyPr wrap="square" rtlCol="0" anchor="ctr">
              <a:spAutoFit/>
            </a:bodyPr>
            <a:lstStyle/>
            <a:p>
              <a:pPr algn="r"/>
              <a:r>
                <a:rPr lang="en-US" altLang="ko-KR" sz="2000" b="1" dirty="0">
                  <a:solidFill>
                    <a:schemeClr val="bg1"/>
                  </a:solidFill>
                  <a:latin typeface="Arial" pitchFamily="34" charset="0"/>
                  <a:cs typeface="Arial" pitchFamily="34" charset="0"/>
                </a:rPr>
                <a:t>You can Change Fill Color &amp;</a:t>
              </a:r>
            </a:p>
            <a:p>
              <a:pPr algn="r"/>
              <a:r>
                <a:rPr lang="en-US" altLang="ko-KR" sz="2000" b="1" dirty="0">
                  <a:solidFill>
                    <a:schemeClr val="bg1"/>
                  </a:solidFill>
                  <a:latin typeface="Arial" pitchFamily="34" charset="0"/>
                  <a:cs typeface="Arial" pitchFamily="34" charset="0"/>
                </a:rPr>
                <a:t>Line Color</a:t>
              </a:r>
              <a:endParaRPr lang="ko-KR" altLang="en-US" sz="2000" b="1" dirty="0">
                <a:solidFill>
                  <a:schemeClr val="bg1"/>
                </a:solidFill>
                <a:latin typeface="Arial" pitchFamily="34" charset="0"/>
                <a:cs typeface="Arial" pitchFamily="34" charset="0"/>
              </a:endParaRPr>
            </a:p>
          </p:txBody>
        </p:sp>
      </p:grpSp>
      <p:sp>
        <p:nvSpPr>
          <p:cNvPr id="60" name="TextBox 59">
            <a:extLst>
              <a:ext uri="{FF2B5EF4-FFF2-40B4-BE49-F238E27FC236}">
                <a16:creationId xmlns:a16="http://schemas.microsoft.com/office/drawing/2014/main" id="{962A52DF-2523-4479-BFA3-B5ACE9887E1C}"/>
              </a:ext>
            </a:extLst>
          </p:cNvPr>
          <p:cNvSpPr txBox="1"/>
          <p:nvPr userDrawn="1"/>
        </p:nvSpPr>
        <p:spPr>
          <a:xfrm>
            <a:off x="1613193" y="5849287"/>
            <a:ext cx="2232000" cy="369332"/>
          </a:xfrm>
          <a:prstGeom prst="rect">
            <a:avLst/>
          </a:prstGeom>
          <a:noFill/>
        </p:spPr>
        <p:txBody>
          <a:bodyPr wrap="square" rtlCol="0" anchor="ctr">
            <a:spAutoFit/>
          </a:bodyPr>
          <a:lstStyle/>
          <a:p>
            <a:r>
              <a:rPr lang="en-US" altLang="ko-KR" sz="1800" dirty="0">
                <a:solidFill>
                  <a:schemeClr val="bg1"/>
                </a:solidFill>
                <a:latin typeface="Arial" pitchFamily="34" charset="0"/>
                <a:cs typeface="Arial" pitchFamily="34" charset="0"/>
              </a:rPr>
              <a:t>www.slidesppt.net</a:t>
            </a:r>
            <a:endParaRPr lang="ko-KR" altLang="en-US" sz="18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911001" y="4221968"/>
            <a:ext cx="2717296" cy="1569660"/>
          </a:xfrm>
          <a:prstGeom prst="rect">
            <a:avLst/>
          </a:prstGeom>
          <a:noFill/>
        </p:spPr>
        <p:txBody>
          <a:bodyPr wrap="square" rtlCol="0" anchor="ctr">
            <a:spAutoFit/>
          </a:bodyPr>
          <a:lstStyle/>
          <a:p>
            <a:pPr algn="r"/>
            <a:r>
              <a:rPr lang="en-US" altLang="ko-KR" sz="2400" b="1" dirty="0">
                <a:solidFill>
                  <a:schemeClr val="bg1"/>
                </a:solidFill>
                <a:latin typeface="+mn-lt"/>
                <a:ea typeface="+mn-ea"/>
                <a:cs typeface="Arial" pitchFamily="34" charset="0"/>
              </a:rPr>
              <a:t>GOOGLE </a:t>
            </a:r>
            <a:r>
              <a:rPr lang="en-US" altLang="ko-KR" sz="2400" b="1" baseline="0" dirty="0">
                <a:solidFill>
                  <a:schemeClr val="bg1"/>
                </a:solidFill>
                <a:latin typeface="+mn-lt"/>
                <a:ea typeface="+mn-ea"/>
                <a:cs typeface="Arial" pitchFamily="34" charset="0"/>
              </a:rPr>
              <a:t>SLIDES AND </a:t>
            </a:r>
            <a:r>
              <a:rPr lang="en-US" altLang="ko-KR" sz="2400" b="1" dirty="0">
                <a:solidFill>
                  <a:schemeClr val="bg1"/>
                </a:solidFill>
                <a:latin typeface="+mn-lt"/>
                <a:ea typeface="+mn-ea"/>
                <a:cs typeface="Arial" pitchFamily="34" charset="0"/>
              </a:rPr>
              <a:t>FREE </a:t>
            </a:r>
          </a:p>
          <a:p>
            <a:pPr algn="r"/>
            <a:r>
              <a:rPr lang="en-US" altLang="ko-KR" sz="2400" b="1" dirty="0">
                <a:solidFill>
                  <a:schemeClr val="bg1"/>
                </a:solidFill>
                <a:latin typeface="+mn-lt"/>
                <a:ea typeface="+mn-ea"/>
                <a:cs typeface="Arial" pitchFamily="34" charset="0"/>
              </a:rPr>
              <a:t>PPT </a:t>
            </a:r>
          </a:p>
          <a:p>
            <a:pPr algn="r"/>
            <a:r>
              <a:rPr lang="en-US" altLang="ko-KR" sz="2400" b="1" dirty="0">
                <a:solidFill>
                  <a:schemeClr val="bg1"/>
                </a:solidFill>
                <a:latin typeface="+mn-lt"/>
                <a:ea typeface="+mn-ea"/>
                <a:cs typeface="Arial" pitchFamily="34" charset="0"/>
              </a:rPr>
              <a:t>TEMPLATES  </a:t>
            </a:r>
          </a:p>
        </p:txBody>
      </p:sp>
      <p:grpSp>
        <p:nvGrpSpPr>
          <p:cNvPr id="7" name="Grupo 6"/>
          <p:cNvGrpSpPr/>
          <p:nvPr userDrawn="1"/>
        </p:nvGrpSpPr>
        <p:grpSpPr>
          <a:xfrm>
            <a:off x="567159" y="5403426"/>
            <a:ext cx="976455" cy="976455"/>
            <a:chOff x="732029" y="4897834"/>
            <a:chExt cx="1307592" cy="1307592"/>
          </a:xfrm>
        </p:grpSpPr>
        <p:sp>
          <p:nvSpPr>
            <p:cNvPr id="16" name="Lágrima 15"/>
            <p:cNvSpPr/>
            <p:nvPr userDrawn="1"/>
          </p:nvSpPr>
          <p:spPr>
            <a:xfrm rot="10800000">
              <a:off x="732029" y="4897834"/>
              <a:ext cx="1307592" cy="1307592"/>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p>
          </p:txBody>
        </p:sp>
        <p:grpSp>
          <p:nvGrpSpPr>
            <p:cNvPr id="17" name="Grupo 16"/>
            <p:cNvGrpSpPr/>
            <p:nvPr userDrawn="1"/>
          </p:nvGrpSpPr>
          <p:grpSpPr>
            <a:xfrm>
              <a:off x="958579" y="5110772"/>
              <a:ext cx="887548" cy="859140"/>
              <a:chOff x="5915025" y="2417763"/>
              <a:chExt cx="3471863" cy="3360738"/>
            </a:xfrm>
          </p:grpSpPr>
          <p:sp>
            <p:nvSpPr>
              <p:cNvPr id="19" name="Freeform 14"/>
              <p:cNvSpPr>
                <a:spLocks/>
              </p:cNvSpPr>
              <p:nvPr userDrawn="1"/>
            </p:nvSpPr>
            <p:spPr bwMode="auto">
              <a:xfrm>
                <a:off x="5915025" y="2417763"/>
                <a:ext cx="2009775" cy="3360738"/>
              </a:xfrm>
              <a:custGeom>
                <a:avLst/>
                <a:gdLst>
                  <a:gd name="T0" fmla="*/ 0 w 669"/>
                  <a:gd name="T1" fmla="*/ 112 h 1118"/>
                  <a:gd name="T2" fmla="*/ 0 w 669"/>
                  <a:gd name="T3" fmla="*/ 1005 h 1118"/>
                  <a:gd name="T4" fmla="*/ 669 w 669"/>
                  <a:gd name="T5" fmla="*/ 1118 h 1118"/>
                  <a:gd name="T6" fmla="*/ 669 w 669"/>
                  <a:gd name="T7" fmla="*/ 0 h 1118"/>
                  <a:gd name="T8" fmla="*/ 0 w 669"/>
                  <a:gd name="T9" fmla="*/ 112 h 1118"/>
                </a:gdLst>
                <a:ahLst/>
                <a:cxnLst>
                  <a:cxn ang="0">
                    <a:pos x="T0" y="T1"/>
                  </a:cxn>
                  <a:cxn ang="0">
                    <a:pos x="T2" y="T3"/>
                  </a:cxn>
                  <a:cxn ang="0">
                    <a:pos x="T4" y="T5"/>
                  </a:cxn>
                  <a:cxn ang="0">
                    <a:pos x="T6" y="T7"/>
                  </a:cxn>
                  <a:cxn ang="0">
                    <a:pos x="T8" y="T9"/>
                  </a:cxn>
                </a:cxnLst>
                <a:rect l="0" t="0" r="r" b="b"/>
                <a:pathLst>
                  <a:path w="669" h="1118">
                    <a:moveTo>
                      <a:pt x="0" y="112"/>
                    </a:moveTo>
                    <a:cubicBezTo>
                      <a:pt x="0" y="410"/>
                      <a:pt x="0" y="707"/>
                      <a:pt x="0" y="1005"/>
                    </a:cubicBezTo>
                    <a:cubicBezTo>
                      <a:pt x="223" y="1043"/>
                      <a:pt x="446" y="1080"/>
                      <a:pt x="669" y="1118"/>
                    </a:cubicBezTo>
                    <a:cubicBezTo>
                      <a:pt x="669" y="745"/>
                      <a:pt x="669" y="372"/>
                      <a:pt x="669" y="0"/>
                    </a:cubicBezTo>
                    <a:cubicBezTo>
                      <a:pt x="446" y="37"/>
                      <a:pt x="223" y="74"/>
                      <a:pt x="0" y="1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400"/>
              </a:p>
            </p:txBody>
          </p:sp>
          <p:sp>
            <p:nvSpPr>
              <p:cNvPr id="20" name="Freeform 15"/>
              <p:cNvSpPr>
                <a:spLocks/>
              </p:cNvSpPr>
              <p:nvPr userDrawn="1"/>
            </p:nvSpPr>
            <p:spPr bwMode="auto">
              <a:xfrm>
                <a:off x="8004175" y="3059113"/>
                <a:ext cx="1382713" cy="1671638"/>
              </a:xfrm>
              <a:custGeom>
                <a:avLst/>
                <a:gdLst>
                  <a:gd name="T0" fmla="*/ 0 w 460"/>
                  <a:gd name="T1" fmla="*/ 0 h 556"/>
                  <a:gd name="T2" fmla="*/ 0 w 460"/>
                  <a:gd name="T3" fmla="*/ 53 h 556"/>
                  <a:gd name="T4" fmla="*/ 406 w 460"/>
                  <a:gd name="T5" fmla="*/ 53 h 556"/>
                  <a:gd name="T6" fmla="*/ 406 w 460"/>
                  <a:gd name="T7" fmla="*/ 556 h 556"/>
                  <a:gd name="T8" fmla="*/ 460 w 460"/>
                  <a:gd name="T9" fmla="*/ 556 h 556"/>
                  <a:gd name="T10" fmla="*/ 460 w 460"/>
                  <a:gd name="T11" fmla="*/ 0 h 556"/>
                  <a:gd name="T12" fmla="*/ 0 w 460"/>
                  <a:gd name="T13" fmla="*/ 0 h 556"/>
                </a:gdLst>
                <a:ahLst/>
                <a:cxnLst>
                  <a:cxn ang="0">
                    <a:pos x="T0" y="T1"/>
                  </a:cxn>
                  <a:cxn ang="0">
                    <a:pos x="T2" y="T3"/>
                  </a:cxn>
                  <a:cxn ang="0">
                    <a:pos x="T4" y="T5"/>
                  </a:cxn>
                  <a:cxn ang="0">
                    <a:pos x="T6" y="T7"/>
                  </a:cxn>
                  <a:cxn ang="0">
                    <a:pos x="T8" y="T9"/>
                  </a:cxn>
                  <a:cxn ang="0">
                    <a:pos x="T10" y="T11"/>
                  </a:cxn>
                  <a:cxn ang="0">
                    <a:pos x="T12" y="T13"/>
                  </a:cxn>
                </a:cxnLst>
                <a:rect l="0" t="0" r="r" b="b"/>
                <a:pathLst>
                  <a:path w="460" h="556">
                    <a:moveTo>
                      <a:pt x="0" y="0"/>
                    </a:moveTo>
                    <a:cubicBezTo>
                      <a:pt x="0" y="17"/>
                      <a:pt x="0" y="35"/>
                      <a:pt x="0" y="53"/>
                    </a:cubicBezTo>
                    <a:cubicBezTo>
                      <a:pt x="135" y="53"/>
                      <a:pt x="270" y="53"/>
                      <a:pt x="406" y="53"/>
                    </a:cubicBezTo>
                    <a:cubicBezTo>
                      <a:pt x="406" y="221"/>
                      <a:pt x="406" y="388"/>
                      <a:pt x="406" y="556"/>
                    </a:cubicBezTo>
                    <a:cubicBezTo>
                      <a:pt x="424" y="556"/>
                      <a:pt x="442" y="556"/>
                      <a:pt x="460" y="556"/>
                    </a:cubicBezTo>
                    <a:cubicBezTo>
                      <a:pt x="460" y="370"/>
                      <a:pt x="460" y="185"/>
                      <a:pt x="460" y="0"/>
                    </a:cubicBezTo>
                    <a:cubicBezTo>
                      <a:pt x="307" y="0"/>
                      <a:pt x="153" y="0"/>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400"/>
              </a:p>
            </p:txBody>
          </p:sp>
          <p:sp>
            <p:nvSpPr>
              <p:cNvPr id="21" name="Freeform 16"/>
              <p:cNvSpPr>
                <a:spLocks/>
              </p:cNvSpPr>
              <p:nvPr userDrawn="1"/>
            </p:nvSpPr>
            <p:spPr bwMode="auto">
              <a:xfrm>
                <a:off x="8004175" y="3298826"/>
                <a:ext cx="1135063" cy="1822450"/>
              </a:xfrm>
              <a:custGeom>
                <a:avLst/>
                <a:gdLst>
                  <a:gd name="T0" fmla="*/ 0 w 378"/>
                  <a:gd name="T1" fmla="*/ 0 h 606"/>
                  <a:gd name="T2" fmla="*/ 0 w 378"/>
                  <a:gd name="T3" fmla="*/ 70 h 606"/>
                  <a:gd name="T4" fmla="*/ 26 w 378"/>
                  <a:gd name="T5" fmla="*/ 67 h 606"/>
                  <a:gd name="T6" fmla="*/ 51 w 378"/>
                  <a:gd name="T7" fmla="*/ 65 h 606"/>
                  <a:gd name="T8" fmla="*/ 51 w 378"/>
                  <a:gd name="T9" fmla="*/ 208 h 606"/>
                  <a:gd name="T10" fmla="*/ 198 w 378"/>
                  <a:gd name="T11" fmla="*/ 208 h 606"/>
                  <a:gd name="T12" fmla="*/ 173 w 378"/>
                  <a:gd name="T13" fmla="*/ 289 h 606"/>
                  <a:gd name="T14" fmla="*/ 101 w 378"/>
                  <a:gd name="T15" fmla="*/ 340 h 606"/>
                  <a:gd name="T16" fmla="*/ 41 w 378"/>
                  <a:gd name="T17" fmla="*/ 347 h 606"/>
                  <a:gd name="T18" fmla="*/ 0 w 378"/>
                  <a:gd name="T19" fmla="*/ 342 h 606"/>
                  <a:gd name="T20" fmla="*/ 0 w 378"/>
                  <a:gd name="T21" fmla="*/ 395 h 606"/>
                  <a:gd name="T22" fmla="*/ 262 w 378"/>
                  <a:gd name="T23" fmla="*/ 395 h 606"/>
                  <a:gd name="T24" fmla="*/ 262 w 378"/>
                  <a:gd name="T25" fmla="*/ 445 h 606"/>
                  <a:gd name="T26" fmla="*/ 0 w 378"/>
                  <a:gd name="T27" fmla="*/ 445 h 606"/>
                  <a:gd name="T28" fmla="*/ 0 w 378"/>
                  <a:gd name="T29" fmla="*/ 492 h 606"/>
                  <a:gd name="T30" fmla="*/ 261 w 378"/>
                  <a:gd name="T31" fmla="*/ 492 h 606"/>
                  <a:gd name="T32" fmla="*/ 261 w 378"/>
                  <a:gd name="T33" fmla="*/ 545 h 606"/>
                  <a:gd name="T34" fmla="*/ 0 w 378"/>
                  <a:gd name="T35" fmla="*/ 545 h 606"/>
                  <a:gd name="T36" fmla="*/ 0 w 378"/>
                  <a:gd name="T37" fmla="*/ 606 h 606"/>
                  <a:gd name="T38" fmla="*/ 378 w 378"/>
                  <a:gd name="T39" fmla="*/ 606 h 606"/>
                  <a:gd name="T40" fmla="*/ 378 w 378"/>
                  <a:gd name="T41" fmla="*/ 0 h 606"/>
                  <a:gd name="T42" fmla="*/ 0 w 378"/>
                  <a:gd name="T43"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8" h="606">
                    <a:moveTo>
                      <a:pt x="0" y="0"/>
                    </a:moveTo>
                    <a:cubicBezTo>
                      <a:pt x="0" y="23"/>
                      <a:pt x="0" y="47"/>
                      <a:pt x="0" y="70"/>
                    </a:cubicBezTo>
                    <a:cubicBezTo>
                      <a:pt x="4" y="69"/>
                      <a:pt x="16" y="68"/>
                      <a:pt x="26" y="67"/>
                    </a:cubicBezTo>
                    <a:cubicBezTo>
                      <a:pt x="37" y="66"/>
                      <a:pt x="47" y="65"/>
                      <a:pt x="51" y="65"/>
                    </a:cubicBezTo>
                    <a:cubicBezTo>
                      <a:pt x="51" y="113"/>
                      <a:pt x="51" y="160"/>
                      <a:pt x="51" y="208"/>
                    </a:cubicBezTo>
                    <a:cubicBezTo>
                      <a:pt x="100" y="208"/>
                      <a:pt x="149" y="208"/>
                      <a:pt x="198" y="208"/>
                    </a:cubicBezTo>
                    <a:cubicBezTo>
                      <a:pt x="198" y="221"/>
                      <a:pt x="197" y="255"/>
                      <a:pt x="173" y="289"/>
                    </a:cubicBezTo>
                    <a:cubicBezTo>
                      <a:pt x="170" y="293"/>
                      <a:pt x="146" y="326"/>
                      <a:pt x="101" y="340"/>
                    </a:cubicBezTo>
                    <a:cubicBezTo>
                      <a:pt x="78" y="347"/>
                      <a:pt x="57" y="347"/>
                      <a:pt x="41" y="347"/>
                    </a:cubicBezTo>
                    <a:cubicBezTo>
                      <a:pt x="24" y="346"/>
                      <a:pt x="10" y="344"/>
                      <a:pt x="0" y="342"/>
                    </a:cubicBezTo>
                    <a:cubicBezTo>
                      <a:pt x="0" y="360"/>
                      <a:pt x="0" y="377"/>
                      <a:pt x="0" y="395"/>
                    </a:cubicBezTo>
                    <a:cubicBezTo>
                      <a:pt x="87" y="395"/>
                      <a:pt x="175" y="395"/>
                      <a:pt x="262" y="395"/>
                    </a:cubicBezTo>
                    <a:cubicBezTo>
                      <a:pt x="262" y="412"/>
                      <a:pt x="262" y="428"/>
                      <a:pt x="262" y="445"/>
                    </a:cubicBezTo>
                    <a:cubicBezTo>
                      <a:pt x="175" y="445"/>
                      <a:pt x="87" y="445"/>
                      <a:pt x="0" y="445"/>
                    </a:cubicBezTo>
                    <a:cubicBezTo>
                      <a:pt x="0" y="461"/>
                      <a:pt x="0" y="476"/>
                      <a:pt x="0" y="492"/>
                    </a:cubicBezTo>
                    <a:cubicBezTo>
                      <a:pt x="87" y="492"/>
                      <a:pt x="174" y="492"/>
                      <a:pt x="261" y="492"/>
                    </a:cubicBezTo>
                    <a:cubicBezTo>
                      <a:pt x="261" y="509"/>
                      <a:pt x="261" y="527"/>
                      <a:pt x="261" y="545"/>
                    </a:cubicBezTo>
                    <a:cubicBezTo>
                      <a:pt x="174" y="545"/>
                      <a:pt x="87" y="545"/>
                      <a:pt x="0" y="545"/>
                    </a:cubicBezTo>
                    <a:cubicBezTo>
                      <a:pt x="0" y="565"/>
                      <a:pt x="0" y="586"/>
                      <a:pt x="0" y="606"/>
                    </a:cubicBezTo>
                    <a:cubicBezTo>
                      <a:pt x="126" y="606"/>
                      <a:pt x="252" y="606"/>
                      <a:pt x="378" y="606"/>
                    </a:cubicBezTo>
                    <a:cubicBezTo>
                      <a:pt x="378" y="404"/>
                      <a:pt x="378" y="202"/>
                      <a:pt x="378" y="0"/>
                    </a:cubicBezTo>
                    <a:cubicBezTo>
                      <a:pt x="252" y="0"/>
                      <a:pt x="126" y="0"/>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400"/>
              </a:p>
            </p:txBody>
          </p:sp>
        </p:grpSp>
      </p:grpSp>
      <p:sp>
        <p:nvSpPr>
          <p:cNvPr id="25" name="Rounded Rectangle 3"/>
          <p:cNvSpPr/>
          <p:nvPr userDrawn="1"/>
        </p:nvSpPr>
        <p:spPr>
          <a:xfrm rot="5400000">
            <a:off x="2598574" y="5216745"/>
            <a:ext cx="101647" cy="2224625"/>
          </a:xfrm>
          <a:prstGeom prst="roundRect">
            <a:avLst>
              <a:gd name="adj" fmla="val 50000"/>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grpSp>
        <p:nvGrpSpPr>
          <p:cNvPr id="15" name="Grupo 14">
            <a:extLst>
              <a:ext uri="{FF2B5EF4-FFF2-40B4-BE49-F238E27FC236}">
                <a16:creationId xmlns:a16="http://schemas.microsoft.com/office/drawing/2014/main" id="{7EDC76E3-3725-C0E3-A193-518C5F245457}"/>
              </a:ext>
            </a:extLst>
          </p:cNvPr>
          <p:cNvGrpSpPr/>
          <p:nvPr userDrawn="1"/>
        </p:nvGrpSpPr>
        <p:grpSpPr>
          <a:xfrm>
            <a:off x="2855934" y="1296674"/>
            <a:ext cx="905777" cy="910369"/>
            <a:chOff x="2844390" y="1337313"/>
            <a:chExt cx="905777" cy="910369"/>
          </a:xfrm>
          <a:solidFill>
            <a:schemeClr val="bg1">
              <a:alpha val="78000"/>
            </a:schemeClr>
          </a:solidFill>
        </p:grpSpPr>
        <p:sp>
          <p:nvSpPr>
            <p:cNvPr id="34" name="Rounded Rectangle 3"/>
            <p:cNvSpPr/>
            <p:nvPr userDrawn="1"/>
          </p:nvSpPr>
          <p:spPr>
            <a:xfrm rot="10800000">
              <a:off x="3620828" y="1341905"/>
              <a:ext cx="129339" cy="905777"/>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35" name="Rounded Rectangle 3"/>
            <p:cNvSpPr/>
            <p:nvPr userDrawn="1"/>
          </p:nvSpPr>
          <p:spPr>
            <a:xfrm rot="5400000">
              <a:off x="3232609" y="949094"/>
              <a:ext cx="129339" cy="905777"/>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grpSp>
      <p:grpSp>
        <p:nvGrpSpPr>
          <p:cNvPr id="30" name="Gráfico 10">
            <a:extLst>
              <a:ext uri="{FF2B5EF4-FFF2-40B4-BE49-F238E27FC236}">
                <a16:creationId xmlns:a16="http://schemas.microsoft.com/office/drawing/2014/main" id="{82FAC501-FB66-3E3F-60D9-EA0A65847E86}"/>
              </a:ext>
            </a:extLst>
          </p:cNvPr>
          <p:cNvGrpSpPr/>
          <p:nvPr userDrawn="1"/>
        </p:nvGrpSpPr>
        <p:grpSpPr>
          <a:xfrm>
            <a:off x="627238" y="5458035"/>
            <a:ext cx="849367" cy="849367"/>
            <a:chOff x="627235" y="5458033"/>
            <a:chExt cx="849367" cy="849367"/>
          </a:xfrm>
          <a:solidFill>
            <a:srgbClr val="00BFF3"/>
          </a:solidFill>
        </p:grpSpPr>
        <p:sp>
          <p:nvSpPr>
            <p:cNvPr id="31" name="Forma libre: forma 30">
              <a:extLst>
                <a:ext uri="{FF2B5EF4-FFF2-40B4-BE49-F238E27FC236}">
                  <a16:creationId xmlns:a16="http://schemas.microsoft.com/office/drawing/2014/main" id="{7022B209-1E5D-0665-E040-D2BA4E84999B}"/>
                </a:ext>
              </a:extLst>
            </p:cNvPr>
            <p:cNvSpPr/>
            <p:nvPr userDrawn="1"/>
          </p:nvSpPr>
          <p:spPr>
            <a:xfrm>
              <a:off x="627235" y="5458033"/>
              <a:ext cx="849367" cy="849367"/>
            </a:xfrm>
            <a:custGeom>
              <a:avLst/>
              <a:gdLst>
                <a:gd name="connsiteX0" fmla="*/ 849367 w 849367"/>
                <a:gd name="connsiteY0" fmla="*/ 424684 h 849367"/>
                <a:gd name="connsiteX1" fmla="*/ 424684 w 849367"/>
                <a:gd name="connsiteY1" fmla="*/ 849367 h 849367"/>
                <a:gd name="connsiteX2" fmla="*/ 0 w 849367"/>
                <a:gd name="connsiteY2" fmla="*/ 424684 h 849367"/>
                <a:gd name="connsiteX3" fmla="*/ 424684 w 849367"/>
                <a:gd name="connsiteY3" fmla="*/ 0 h 849367"/>
                <a:gd name="connsiteX4" fmla="*/ 849367 w 849367"/>
                <a:gd name="connsiteY4" fmla="*/ 424684 h 849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367" h="849367">
                  <a:moveTo>
                    <a:pt x="849367" y="424684"/>
                  </a:moveTo>
                  <a:cubicBezTo>
                    <a:pt x="849367" y="659230"/>
                    <a:pt x="659230" y="849367"/>
                    <a:pt x="424684" y="849367"/>
                  </a:cubicBezTo>
                  <a:cubicBezTo>
                    <a:pt x="190137" y="849367"/>
                    <a:pt x="0" y="659230"/>
                    <a:pt x="0" y="424684"/>
                  </a:cubicBezTo>
                  <a:cubicBezTo>
                    <a:pt x="0" y="190137"/>
                    <a:pt x="190137" y="0"/>
                    <a:pt x="424684" y="0"/>
                  </a:cubicBezTo>
                  <a:cubicBezTo>
                    <a:pt x="659230" y="0"/>
                    <a:pt x="849367" y="190137"/>
                    <a:pt x="849367" y="424684"/>
                  </a:cubicBezTo>
                  <a:close/>
                </a:path>
              </a:pathLst>
            </a:custGeom>
            <a:solidFill>
              <a:srgbClr val="85D8DE"/>
            </a:solidFill>
            <a:ln w="2285" cap="flat">
              <a:noFill/>
              <a:prstDash val="solid"/>
              <a:miter/>
            </a:ln>
          </p:spPr>
          <p:txBody>
            <a:bodyPr rtlCol="0" anchor="ctr"/>
            <a:lstStyle/>
            <a:p>
              <a:endParaRPr lang="es-PE" sz="1400" dirty="0"/>
            </a:p>
          </p:txBody>
        </p:sp>
        <p:sp>
          <p:nvSpPr>
            <p:cNvPr id="32" name="Forma libre: forma 31">
              <a:extLst>
                <a:ext uri="{FF2B5EF4-FFF2-40B4-BE49-F238E27FC236}">
                  <a16:creationId xmlns:a16="http://schemas.microsoft.com/office/drawing/2014/main" id="{8B0D07CF-E8E0-010A-8592-7A5C1AEE458B}"/>
                </a:ext>
              </a:extLst>
            </p:cNvPr>
            <p:cNvSpPr/>
            <p:nvPr/>
          </p:nvSpPr>
          <p:spPr>
            <a:xfrm>
              <a:off x="736500" y="5562370"/>
              <a:ext cx="662009" cy="640647"/>
            </a:xfrm>
            <a:custGeom>
              <a:avLst/>
              <a:gdLst>
                <a:gd name="connsiteX0" fmla="*/ 398577 w 662009"/>
                <a:gd name="connsiteY0" fmla="*/ 121941 h 640647"/>
                <a:gd name="connsiteX1" fmla="*/ 398577 w 662009"/>
                <a:gd name="connsiteY1" fmla="*/ 121941 h 640647"/>
                <a:gd name="connsiteX2" fmla="*/ 383196 w 662009"/>
                <a:gd name="connsiteY2" fmla="*/ 121941 h 640647"/>
                <a:gd name="connsiteX3" fmla="*/ 383219 w 662009"/>
                <a:gd name="connsiteY3" fmla="*/ 0 h 640647"/>
                <a:gd name="connsiteX4" fmla="*/ 0 w 662009"/>
                <a:gd name="connsiteY4" fmla="*/ 64133 h 640647"/>
                <a:gd name="connsiteX5" fmla="*/ 0 w 662009"/>
                <a:gd name="connsiteY5" fmla="*/ 576124 h 640647"/>
                <a:gd name="connsiteX6" fmla="*/ 383128 w 662009"/>
                <a:gd name="connsiteY6" fmla="*/ 640647 h 640647"/>
                <a:gd name="connsiteX7" fmla="*/ 383219 w 662009"/>
                <a:gd name="connsiteY7" fmla="*/ 122514 h 640647"/>
                <a:gd name="connsiteX8" fmla="*/ 398072 w 662009"/>
                <a:gd name="connsiteY8" fmla="*/ 122514 h 640647"/>
                <a:gd name="connsiteX9" fmla="*/ 398049 w 662009"/>
                <a:gd name="connsiteY9" fmla="*/ 152655 h 640647"/>
                <a:gd name="connsiteX10" fmla="*/ 630608 w 662009"/>
                <a:gd name="connsiteY10" fmla="*/ 152655 h 640647"/>
                <a:gd name="connsiteX11" fmla="*/ 630608 w 662009"/>
                <a:gd name="connsiteY11" fmla="*/ 440087 h 640647"/>
                <a:gd name="connsiteX12" fmla="*/ 614907 w 662009"/>
                <a:gd name="connsiteY12" fmla="*/ 440087 h 640647"/>
                <a:gd name="connsiteX13" fmla="*/ 614907 w 662009"/>
                <a:gd name="connsiteY13" fmla="*/ 168264 h 640647"/>
                <a:gd name="connsiteX14" fmla="*/ 397958 w 662009"/>
                <a:gd name="connsiteY14" fmla="*/ 168242 h 640647"/>
                <a:gd name="connsiteX15" fmla="*/ 397958 w 662009"/>
                <a:gd name="connsiteY15" fmla="*/ 208010 h 640647"/>
                <a:gd name="connsiteX16" fmla="*/ 413177 w 662009"/>
                <a:gd name="connsiteY16" fmla="*/ 206337 h 640647"/>
                <a:gd name="connsiteX17" fmla="*/ 427457 w 662009"/>
                <a:gd name="connsiteY17" fmla="*/ 205236 h 640647"/>
                <a:gd name="connsiteX18" fmla="*/ 427457 w 662009"/>
                <a:gd name="connsiteY18" fmla="*/ 287340 h 640647"/>
                <a:gd name="connsiteX19" fmla="*/ 511509 w 662009"/>
                <a:gd name="connsiteY19" fmla="*/ 287340 h 640647"/>
                <a:gd name="connsiteX20" fmla="*/ 497298 w 662009"/>
                <a:gd name="connsiteY20" fmla="*/ 333435 h 640647"/>
                <a:gd name="connsiteX21" fmla="*/ 455879 w 662009"/>
                <a:gd name="connsiteY21" fmla="*/ 363003 h 640647"/>
                <a:gd name="connsiteX22" fmla="*/ 421933 w 662009"/>
                <a:gd name="connsiteY22" fmla="*/ 366624 h 640647"/>
                <a:gd name="connsiteX23" fmla="*/ 397958 w 662009"/>
                <a:gd name="connsiteY23" fmla="*/ 363988 h 640647"/>
                <a:gd name="connsiteX24" fmla="*/ 397958 w 662009"/>
                <a:gd name="connsiteY24" fmla="*/ 394428 h 640647"/>
                <a:gd name="connsiteX25" fmla="*/ 548412 w 662009"/>
                <a:gd name="connsiteY25" fmla="*/ 394428 h 640647"/>
                <a:gd name="connsiteX26" fmla="*/ 548412 w 662009"/>
                <a:gd name="connsiteY26" fmla="*/ 423079 h 640647"/>
                <a:gd name="connsiteX27" fmla="*/ 397935 w 662009"/>
                <a:gd name="connsiteY27" fmla="*/ 423079 h 640647"/>
                <a:gd name="connsiteX28" fmla="*/ 397935 w 662009"/>
                <a:gd name="connsiteY28" fmla="*/ 449851 h 640647"/>
                <a:gd name="connsiteX29" fmla="*/ 547518 w 662009"/>
                <a:gd name="connsiteY29" fmla="*/ 449851 h 640647"/>
                <a:gd name="connsiteX30" fmla="*/ 547518 w 662009"/>
                <a:gd name="connsiteY30" fmla="*/ 480313 h 640647"/>
                <a:gd name="connsiteX31" fmla="*/ 397912 w 662009"/>
                <a:gd name="connsiteY31" fmla="*/ 480313 h 640647"/>
                <a:gd name="connsiteX32" fmla="*/ 397912 w 662009"/>
                <a:gd name="connsiteY32" fmla="*/ 515406 h 640647"/>
                <a:gd name="connsiteX33" fmla="*/ 614907 w 662009"/>
                <a:gd name="connsiteY33" fmla="*/ 515406 h 640647"/>
                <a:gd name="connsiteX34" fmla="*/ 614907 w 662009"/>
                <a:gd name="connsiteY34" fmla="*/ 440591 h 640647"/>
                <a:gd name="connsiteX35" fmla="*/ 630608 w 662009"/>
                <a:gd name="connsiteY35" fmla="*/ 440591 h 640647"/>
                <a:gd name="connsiteX36" fmla="*/ 630608 w 662009"/>
                <a:gd name="connsiteY36" fmla="*/ 440591 h 640647"/>
                <a:gd name="connsiteX37" fmla="*/ 662010 w 662009"/>
                <a:gd name="connsiteY37" fmla="*/ 440591 h 640647"/>
                <a:gd name="connsiteX38" fmla="*/ 662010 w 662009"/>
                <a:gd name="connsiteY38" fmla="*/ 122101 h 640647"/>
                <a:gd name="connsiteX39" fmla="*/ 398577 w 662009"/>
                <a:gd name="connsiteY39" fmla="*/ 121941 h 640647"/>
                <a:gd name="connsiteX40" fmla="*/ 267834 w 662009"/>
                <a:gd name="connsiteY40" fmla="*/ 452946 h 640647"/>
                <a:gd name="connsiteX41" fmla="*/ 177387 w 662009"/>
                <a:gd name="connsiteY41" fmla="*/ 482743 h 640647"/>
                <a:gd name="connsiteX42" fmla="*/ 90470 w 662009"/>
                <a:gd name="connsiteY42" fmla="*/ 460808 h 640647"/>
                <a:gd name="connsiteX43" fmla="*/ 86230 w 662009"/>
                <a:gd name="connsiteY43" fmla="*/ 457988 h 640647"/>
                <a:gd name="connsiteX44" fmla="*/ 100899 w 662009"/>
                <a:gd name="connsiteY44" fmla="*/ 409281 h 640647"/>
                <a:gd name="connsiteX45" fmla="*/ 108509 w 662009"/>
                <a:gd name="connsiteY45" fmla="*/ 413957 h 640647"/>
                <a:gd name="connsiteX46" fmla="*/ 180275 w 662009"/>
                <a:gd name="connsiteY46" fmla="*/ 434196 h 640647"/>
                <a:gd name="connsiteX47" fmla="*/ 241521 w 662009"/>
                <a:gd name="connsiteY47" fmla="*/ 385511 h 640647"/>
                <a:gd name="connsiteX48" fmla="*/ 184561 w 662009"/>
                <a:gd name="connsiteY48" fmla="*/ 327177 h 640647"/>
                <a:gd name="connsiteX49" fmla="*/ 94160 w 662009"/>
                <a:gd name="connsiteY49" fmla="*/ 228478 h 640647"/>
                <a:gd name="connsiteX50" fmla="*/ 206359 w 662009"/>
                <a:gd name="connsiteY50" fmla="*/ 133195 h 640647"/>
                <a:gd name="connsiteX51" fmla="*/ 281747 w 662009"/>
                <a:gd name="connsiteY51" fmla="*/ 150042 h 640647"/>
                <a:gd name="connsiteX52" fmla="*/ 286698 w 662009"/>
                <a:gd name="connsiteY52" fmla="*/ 152838 h 640647"/>
                <a:gd name="connsiteX53" fmla="*/ 270653 w 662009"/>
                <a:gd name="connsiteY53" fmla="*/ 200285 h 640647"/>
                <a:gd name="connsiteX54" fmla="*/ 263479 w 662009"/>
                <a:gd name="connsiteY54" fmla="*/ 196366 h 640647"/>
                <a:gd name="connsiteX55" fmla="*/ 204938 w 662009"/>
                <a:gd name="connsiteY55" fmla="*/ 181742 h 640647"/>
                <a:gd name="connsiteX56" fmla="*/ 150455 w 662009"/>
                <a:gd name="connsiteY56" fmla="*/ 223665 h 640647"/>
                <a:gd name="connsiteX57" fmla="*/ 210806 w 662009"/>
                <a:gd name="connsiteY57" fmla="*/ 280051 h 640647"/>
                <a:gd name="connsiteX58" fmla="*/ 298296 w 662009"/>
                <a:gd name="connsiteY58" fmla="*/ 382119 h 640647"/>
                <a:gd name="connsiteX59" fmla="*/ 267834 w 662009"/>
                <a:gd name="connsiteY59" fmla="*/ 452946 h 64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62009" h="640647">
                  <a:moveTo>
                    <a:pt x="398577" y="121941"/>
                  </a:moveTo>
                  <a:lnTo>
                    <a:pt x="398577" y="121941"/>
                  </a:lnTo>
                  <a:lnTo>
                    <a:pt x="383196" y="121941"/>
                  </a:lnTo>
                  <a:cubicBezTo>
                    <a:pt x="383196" y="81301"/>
                    <a:pt x="383219" y="40662"/>
                    <a:pt x="383219" y="0"/>
                  </a:cubicBezTo>
                  <a:cubicBezTo>
                    <a:pt x="255480" y="21385"/>
                    <a:pt x="127740" y="42748"/>
                    <a:pt x="0" y="64133"/>
                  </a:cubicBezTo>
                  <a:cubicBezTo>
                    <a:pt x="0" y="234805"/>
                    <a:pt x="0" y="405476"/>
                    <a:pt x="0" y="576124"/>
                  </a:cubicBezTo>
                  <a:cubicBezTo>
                    <a:pt x="127717" y="597624"/>
                    <a:pt x="255411" y="619147"/>
                    <a:pt x="383128" y="640647"/>
                  </a:cubicBezTo>
                  <a:cubicBezTo>
                    <a:pt x="383151" y="467982"/>
                    <a:pt x="383196" y="295179"/>
                    <a:pt x="383219" y="122514"/>
                  </a:cubicBezTo>
                  <a:lnTo>
                    <a:pt x="398072" y="122514"/>
                  </a:lnTo>
                  <a:cubicBezTo>
                    <a:pt x="398072" y="132530"/>
                    <a:pt x="398049" y="142639"/>
                    <a:pt x="398049" y="152655"/>
                  </a:cubicBezTo>
                  <a:cubicBezTo>
                    <a:pt x="475569" y="152655"/>
                    <a:pt x="553088" y="152655"/>
                    <a:pt x="630608" y="152655"/>
                  </a:cubicBezTo>
                  <a:cubicBezTo>
                    <a:pt x="630608" y="248397"/>
                    <a:pt x="630608" y="344322"/>
                    <a:pt x="630608" y="440087"/>
                  </a:cubicBezTo>
                  <a:lnTo>
                    <a:pt x="614907" y="440087"/>
                  </a:lnTo>
                  <a:cubicBezTo>
                    <a:pt x="614907" y="349548"/>
                    <a:pt x="614907" y="258803"/>
                    <a:pt x="614907" y="168264"/>
                  </a:cubicBezTo>
                  <a:cubicBezTo>
                    <a:pt x="542590" y="168264"/>
                    <a:pt x="470274" y="168242"/>
                    <a:pt x="397958" y="168242"/>
                  </a:cubicBezTo>
                  <a:cubicBezTo>
                    <a:pt x="397958" y="181490"/>
                    <a:pt x="397958" y="194761"/>
                    <a:pt x="397958" y="208010"/>
                  </a:cubicBezTo>
                  <a:cubicBezTo>
                    <a:pt x="400296" y="207781"/>
                    <a:pt x="407149" y="206910"/>
                    <a:pt x="413177" y="206337"/>
                  </a:cubicBezTo>
                  <a:cubicBezTo>
                    <a:pt x="419435" y="205741"/>
                    <a:pt x="424890" y="205488"/>
                    <a:pt x="427457" y="205236"/>
                  </a:cubicBezTo>
                  <a:cubicBezTo>
                    <a:pt x="427457" y="232604"/>
                    <a:pt x="427457" y="259972"/>
                    <a:pt x="427457" y="287340"/>
                  </a:cubicBezTo>
                  <a:cubicBezTo>
                    <a:pt x="455467" y="287340"/>
                    <a:pt x="483499" y="287340"/>
                    <a:pt x="511509" y="287340"/>
                  </a:cubicBezTo>
                  <a:cubicBezTo>
                    <a:pt x="511601" y="294491"/>
                    <a:pt x="510867" y="314272"/>
                    <a:pt x="497298" y="333435"/>
                  </a:cubicBezTo>
                  <a:cubicBezTo>
                    <a:pt x="495648" y="335772"/>
                    <a:pt x="481551" y="355118"/>
                    <a:pt x="455879" y="363003"/>
                  </a:cubicBezTo>
                  <a:cubicBezTo>
                    <a:pt x="442677" y="367060"/>
                    <a:pt x="430597" y="366808"/>
                    <a:pt x="421933" y="366624"/>
                  </a:cubicBezTo>
                  <a:cubicBezTo>
                    <a:pt x="412100" y="366418"/>
                    <a:pt x="403894" y="365180"/>
                    <a:pt x="397958" y="363988"/>
                  </a:cubicBezTo>
                  <a:cubicBezTo>
                    <a:pt x="397958" y="374143"/>
                    <a:pt x="397958" y="384274"/>
                    <a:pt x="397958" y="394428"/>
                  </a:cubicBezTo>
                  <a:cubicBezTo>
                    <a:pt x="448109" y="394428"/>
                    <a:pt x="498261" y="394428"/>
                    <a:pt x="548412" y="394428"/>
                  </a:cubicBezTo>
                  <a:cubicBezTo>
                    <a:pt x="548412" y="403986"/>
                    <a:pt x="548412" y="413521"/>
                    <a:pt x="548412" y="423079"/>
                  </a:cubicBezTo>
                  <a:cubicBezTo>
                    <a:pt x="498261" y="423079"/>
                    <a:pt x="448086" y="423079"/>
                    <a:pt x="397935" y="423079"/>
                  </a:cubicBezTo>
                  <a:cubicBezTo>
                    <a:pt x="397935" y="431996"/>
                    <a:pt x="397935" y="440935"/>
                    <a:pt x="397935" y="449851"/>
                  </a:cubicBezTo>
                  <a:cubicBezTo>
                    <a:pt x="447788" y="449851"/>
                    <a:pt x="497665" y="449851"/>
                    <a:pt x="547518" y="449851"/>
                  </a:cubicBezTo>
                  <a:cubicBezTo>
                    <a:pt x="547518" y="460005"/>
                    <a:pt x="547518" y="470159"/>
                    <a:pt x="547518" y="480313"/>
                  </a:cubicBezTo>
                  <a:cubicBezTo>
                    <a:pt x="497642" y="480313"/>
                    <a:pt x="447765" y="480313"/>
                    <a:pt x="397912" y="480313"/>
                  </a:cubicBezTo>
                  <a:cubicBezTo>
                    <a:pt x="397912" y="492003"/>
                    <a:pt x="397912" y="503693"/>
                    <a:pt x="397912" y="515406"/>
                  </a:cubicBezTo>
                  <a:cubicBezTo>
                    <a:pt x="470251" y="515406"/>
                    <a:pt x="542567" y="515406"/>
                    <a:pt x="614907" y="515406"/>
                  </a:cubicBezTo>
                  <a:cubicBezTo>
                    <a:pt x="614907" y="490468"/>
                    <a:pt x="614907" y="465529"/>
                    <a:pt x="614907" y="440591"/>
                  </a:cubicBezTo>
                  <a:lnTo>
                    <a:pt x="630608" y="440591"/>
                  </a:lnTo>
                  <a:cubicBezTo>
                    <a:pt x="630608" y="440591"/>
                    <a:pt x="630608" y="440591"/>
                    <a:pt x="630608" y="440591"/>
                  </a:cubicBezTo>
                  <a:cubicBezTo>
                    <a:pt x="641083" y="440591"/>
                    <a:pt x="651535" y="440591"/>
                    <a:pt x="662010" y="440591"/>
                  </a:cubicBezTo>
                  <a:cubicBezTo>
                    <a:pt x="662010" y="334420"/>
                    <a:pt x="662010" y="228249"/>
                    <a:pt x="662010" y="122101"/>
                  </a:cubicBezTo>
                  <a:cubicBezTo>
                    <a:pt x="574199" y="122032"/>
                    <a:pt x="486388" y="121987"/>
                    <a:pt x="398577" y="121941"/>
                  </a:cubicBezTo>
                  <a:close/>
                  <a:moveTo>
                    <a:pt x="267834" y="452946"/>
                  </a:moveTo>
                  <a:cubicBezTo>
                    <a:pt x="246334" y="472451"/>
                    <a:pt x="215070" y="482743"/>
                    <a:pt x="177387" y="482743"/>
                  </a:cubicBezTo>
                  <a:cubicBezTo>
                    <a:pt x="145572" y="482743"/>
                    <a:pt x="109838" y="473735"/>
                    <a:pt x="90470" y="460808"/>
                  </a:cubicBezTo>
                  <a:lnTo>
                    <a:pt x="86230" y="457988"/>
                  </a:lnTo>
                  <a:lnTo>
                    <a:pt x="100899" y="409281"/>
                  </a:lnTo>
                  <a:lnTo>
                    <a:pt x="108509" y="413957"/>
                  </a:lnTo>
                  <a:cubicBezTo>
                    <a:pt x="129092" y="426632"/>
                    <a:pt x="155933" y="434196"/>
                    <a:pt x="180275" y="434196"/>
                  </a:cubicBezTo>
                  <a:cubicBezTo>
                    <a:pt x="218049" y="434196"/>
                    <a:pt x="241521" y="415538"/>
                    <a:pt x="241521" y="385511"/>
                  </a:cubicBezTo>
                  <a:cubicBezTo>
                    <a:pt x="241521" y="358625"/>
                    <a:pt x="226622" y="343359"/>
                    <a:pt x="184561" y="327177"/>
                  </a:cubicBezTo>
                  <a:cubicBezTo>
                    <a:pt x="122926" y="305333"/>
                    <a:pt x="94160" y="273954"/>
                    <a:pt x="94160" y="228478"/>
                  </a:cubicBezTo>
                  <a:cubicBezTo>
                    <a:pt x="94160" y="172367"/>
                    <a:pt x="140301" y="133195"/>
                    <a:pt x="206359" y="133195"/>
                  </a:cubicBezTo>
                  <a:cubicBezTo>
                    <a:pt x="246082" y="133195"/>
                    <a:pt x="270630" y="143739"/>
                    <a:pt x="281747" y="150042"/>
                  </a:cubicBezTo>
                  <a:lnTo>
                    <a:pt x="286698" y="152838"/>
                  </a:lnTo>
                  <a:lnTo>
                    <a:pt x="270653" y="200285"/>
                  </a:lnTo>
                  <a:lnTo>
                    <a:pt x="263479" y="196366"/>
                  </a:lnTo>
                  <a:cubicBezTo>
                    <a:pt x="251262" y="189696"/>
                    <a:pt x="231160" y="181742"/>
                    <a:pt x="204938" y="181742"/>
                  </a:cubicBezTo>
                  <a:cubicBezTo>
                    <a:pt x="167302" y="181742"/>
                    <a:pt x="150455" y="202807"/>
                    <a:pt x="150455" y="223665"/>
                  </a:cubicBezTo>
                  <a:cubicBezTo>
                    <a:pt x="150455" y="248672"/>
                    <a:pt x="165124" y="262379"/>
                    <a:pt x="210806" y="280051"/>
                  </a:cubicBezTo>
                  <a:cubicBezTo>
                    <a:pt x="272143" y="303729"/>
                    <a:pt x="298296" y="334260"/>
                    <a:pt x="298296" y="382119"/>
                  </a:cubicBezTo>
                  <a:cubicBezTo>
                    <a:pt x="298296" y="409968"/>
                    <a:pt x="287478" y="435113"/>
                    <a:pt x="267834" y="452946"/>
                  </a:cubicBezTo>
                  <a:close/>
                </a:path>
              </a:pathLst>
            </a:custGeom>
            <a:solidFill>
              <a:schemeClr val="bg1"/>
            </a:solidFill>
            <a:ln w="2285" cap="flat">
              <a:noFill/>
              <a:prstDash val="solid"/>
              <a:miter/>
            </a:ln>
          </p:spPr>
          <p:txBody>
            <a:bodyPr rtlCol="0" anchor="ctr"/>
            <a:lstStyle/>
            <a:p>
              <a:endParaRPr lang="es-PE" sz="1400"/>
            </a:p>
          </p:txBody>
        </p:sp>
      </p:grpSp>
    </p:spTree>
    <p:extLst>
      <p:ext uri="{BB962C8B-B14F-4D97-AF65-F5344CB8AC3E}">
        <p14:creationId xmlns:p14="http://schemas.microsoft.com/office/powerpoint/2010/main" val="399749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311501"/>
      </p:ext>
    </p:extLst>
  </p:cSld>
  <p:clrMap bg1="lt1" tx1="dk1" bg2="lt2" tx2="dk2" accent1="accent1" accent2="accent2" accent3="accent3" accent4="accent4" accent5="accent5" accent6="accent6" hlink="hlink" folHlink="folHlink"/>
  <p:sldLayoutIdLst>
    <p:sldLayoutId id="2147483652" r:id="rId1"/>
    <p:sldLayoutId id="2147483654" r:id="rId2"/>
    <p:sldLayoutId id="2147483676" r:id="rId3"/>
    <p:sldLayoutId id="2147483689" r:id="rId4"/>
    <p:sldLayoutId id="2147483671" r:id="rId5"/>
    <p:sldLayoutId id="2147483672" r:id="rId6"/>
    <p:sldLayoutId id="2147483690" r:id="rId7"/>
    <p:sldLayoutId id="2147483691" r:id="rId8"/>
    <p:sldLayoutId id="2147483693" r:id="rId9"/>
    <p:sldLayoutId id="2147483694" r:id="rId10"/>
    <p:sldLayoutId id="2147483695" r:id="rId11"/>
    <p:sldLayoutId id="214748369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408049"/>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upo 38">
            <a:extLst>
              <a:ext uri="{FF2B5EF4-FFF2-40B4-BE49-F238E27FC236}">
                <a16:creationId xmlns:a16="http://schemas.microsoft.com/office/drawing/2014/main" id="{C8058F44-7479-44DA-A384-705CCEEC53F2}"/>
              </a:ext>
            </a:extLst>
          </p:cNvPr>
          <p:cNvGrpSpPr/>
          <p:nvPr/>
        </p:nvGrpSpPr>
        <p:grpSpPr>
          <a:xfrm flipH="1">
            <a:off x="10541000" y="1528036"/>
            <a:ext cx="2176868" cy="1916839"/>
            <a:chOff x="-1205703" y="-262580"/>
            <a:chExt cx="5017907" cy="4418514"/>
          </a:xfrm>
        </p:grpSpPr>
        <p:sp>
          <p:nvSpPr>
            <p:cNvPr id="40" name="Triángulo isósceles 39">
              <a:extLst>
                <a:ext uri="{FF2B5EF4-FFF2-40B4-BE49-F238E27FC236}">
                  <a16:creationId xmlns:a16="http://schemas.microsoft.com/office/drawing/2014/main" id="{FBC02C0D-BE03-47DB-8DBF-F45BD4FF4073}"/>
                </a:ext>
              </a:extLst>
            </p:cNvPr>
            <p:cNvSpPr/>
            <p:nvPr/>
          </p:nvSpPr>
          <p:spPr>
            <a:xfrm rot="19800000">
              <a:off x="-1205703" y="-262580"/>
              <a:ext cx="4270012" cy="3681045"/>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41" name="Triángulo isósceles 40">
              <a:extLst>
                <a:ext uri="{FF2B5EF4-FFF2-40B4-BE49-F238E27FC236}">
                  <a16:creationId xmlns:a16="http://schemas.microsoft.com/office/drawing/2014/main" id="{0E557C4D-A26C-4B89-987B-EAEE44671513}"/>
                </a:ext>
              </a:extLst>
            </p:cNvPr>
            <p:cNvSpPr/>
            <p:nvPr/>
          </p:nvSpPr>
          <p:spPr>
            <a:xfrm rot="3600000">
              <a:off x="1121538" y="1465268"/>
              <a:ext cx="2889975" cy="2491357"/>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pic>
        <p:nvPicPr>
          <p:cNvPr id="1028" name="Picture 4" descr="Cómo crear una tabla y darle formato en PowerPoint - Tutorial">
            <a:extLst>
              <a:ext uri="{FF2B5EF4-FFF2-40B4-BE49-F238E27FC236}">
                <a16:creationId xmlns:a16="http://schemas.microsoft.com/office/drawing/2014/main" id="{63929E18-5E02-4FAE-B98E-5CDC69DE21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390" r="18968"/>
          <a:stretch/>
        </p:blipFill>
        <p:spPr bwMode="auto">
          <a:xfrm>
            <a:off x="-17026" y="3175"/>
            <a:ext cx="7271633" cy="6854825"/>
          </a:xfrm>
          <a:prstGeom prst="rect">
            <a:avLst/>
          </a:prstGeom>
          <a:noFill/>
          <a:extLst>
            <a:ext uri="{909E8E84-426E-40DD-AFC4-6F175D3DCCD1}">
              <a14:hiddenFill xmlns:a14="http://schemas.microsoft.com/office/drawing/2010/main">
                <a:solidFill>
                  <a:srgbClr val="FFFFFF"/>
                </a:solidFill>
              </a14:hiddenFill>
            </a:ext>
          </a:extLst>
        </p:spPr>
      </p:pic>
      <p:grpSp>
        <p:nvGrpSpPr>
          <p:cNvPr id="36" name="Grupo 35">
            <a:extLst>
              <a:ext uri="{FF2B5EF4-FFF2-40B4-BE49-F238E27FC236}">
                <a16:creationId xmlns:a16="http://schemas.microsoft.com/office/drawing/2014/main" id="{BBC388CF-F50A-4CDD-A43C-B1B27AD8073C}"/>
              </a:ext>
            </a:extLst>
          </p:cNvPr>
          <p:cNvGrpSpPr/>
          <p:nvPr/>
        </p:nvGrpSpPr>
        <p:grpSpPr>
          <a:xfrm>
            <a:off x="-1205703" y="-262580"/>
            <a:ext cx="5017907" cy="4418514"/>
            <a:chOff x="-1205703" y="-262580"/>
            <a:chExt cx="5017907" cy="4418514"/>
          </a:xfrm>
        </p:grpSpPr>
        <p:sp>
          <p:nvSpPr>
            <p:cNvPr id="22" name="Triángulo isósceles 21">
              <a:extLst>
                <a:ext uri="{FF2B5EF4-FFF2-40B4-BE49-F238E27FC236}">
                  <a16:creationId xmlns:a16="http://schemas.microsoft.com/office/drawing/2014/main" id="{7AC5B90C-382D-4133-8909-9462DF150D04}"/>
                </a:ext>
              </a:extLst>
            </p:cNvPr>
            <p:cNvSpPr/>
            <p:nvPr/>
          </p:nvSpPr>
          <p:spPr>
            <a:xfrm rot="19800000">
              <a:off x="-1205703" y="-262580"/>
              <a:ext cx="4270012" cy="3681045"/>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25" name="Triángulo isósceles 24">
              <a:extLst>
                <a:ext uri="{FF2B5EF4-FFF2-40B4-BE49-F238E27FC236}">
                  <a16:creationId xmlns:a16="http://schemas.microsoft.com/office/drawing/2014/main" id="{0DA4CFEC-574E-4E20-A4B6-81E9A0AF7F38}"/>
                </a:ext>
              </a:extLst>
            </p:cNvPr>
            <p:cNvSpPr/>
            <p:nvPr/>
          </p:nvSpPr>
          <p:spPr>
            <a:xfrm rot="3600000">
              <a:off x="1121538" y="1465268"/>
              <a:ext cx="2889975" cy="2491357"/>
            </a:xfrm>
            <a:prstGeom prst="triangle">
              <a:avLst/>
            </a:prstGeom>
            <a:solidFill>
              <a:srgbClr val="85D8DE">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sp>
        <p:nvSpPr>
          <p:cNvPr id="3" name="Text Placeholder 2"/>
          <p:cNvSpPr>
            <a:spLocks noGrp="1"/>
          </p:cNvSpPr>
          <p:nvPr>
            <p:ph type="body" sz="quarter" idx="10"/>
          </p:nvPr>
        </p:nvSpPr>
        <p:spPr>
          <a:xfrm>
            <a:off x="8290377" y="3811514"/>
            <a:ext cx="3034078" cy="1042077"/>
          </a:xfrm>
          <a:solidFill>
            <a:srgbClr val="5F5FF6"/>
          </a:solidFill>
        </p:spPr>
        <p:txBody>
          <a:bodyPr/>
          <a:lstStyle/>
          <a:p>
            <a:pPr lvl="0"/>
            <a:r>
              <a:rPr lang="en-US" altLang="ko-KR" sz="6000" dirty="0">
                <a:solidFill>
                  <a:schemeClr val="bg1"/>
                </a:solidFill>
                <a:ea typeface="맑은 고딕" pitchFamily="50" charset="-127"/>
              </a:rPr>
              <a:t>TABLE</a:t>
            </a:r>
            <a:endParaRPr lang="en-US" altLang="ko-KR" sz="6000" dirty="0">
              <a:solidFill>
                <a:schemeClr val="bg1"/>
              </a:solidFill>
            </a:endParaRPr>
          </a:p>
        </p:txBody>
      </p:sp>
      <p:sp>
        <p:nvSpPr>
          <p:cNvPr id="4" name="Text Placeholder 3"/>
          <p:cNvSpPr>
            <a:spLocks noGrp="1"/>
          </p:cNvSpPr>
          <p:nvPr>
            <p:ph type="body" sz="quarter" idx="11"/>
          </p:nvPr>
        </p:nvSpPr>
        <p:spPr>
          <a:xfrm>
            <a:off x="7945333" y="5335102"/>
            <a:ext cx="3724165" cy="882939"/>
          </a:xfrm>
        </p:spPr>
        <p:txBody>
          <a:bodyPr/>
          <a:lstStyle/>
          <a:p>
            <a:pPr>
              <a:spcBef>
                <a:spcPts val="0"/>
              </a:spcBef>
              <a:defRPr/>
            </a:pPr>
            <a:r>
              <a:rPr lang="en-US" altLang="ko-KR" sz="1400" dirty="0">
                <a:solidFill>
                  <a:srgbClr val="002060"/>
                </a:solidFill>
              </a:rPr>
              <a:t>INSERT THE TITLE OF YOUR PRESENTATION HERE    </a:t>
            </a:r>
          </a:p>
        </p:txBody>
      </p:sp>
      <p:sp>
        <p:nvSpPr>
          <p:cNvPr id="7" name="Text Placeholder 2">
            <a:extLst>
              <a:ext uri="{FF2B5EF4-FFF2-40B4-BE49-F238E27FC236}">
                <a16:creationId xmlns:a16="http://schemas.microsoft.com/office/drawing/2014/main" id="{D7363178-CE25-4B44-B75B-99A59469C5D6}"/>
              </a:ext>
            </a:extLst>
          </p:cNvPr>
          <p:cNvSpPr txBox="1">
            <a:spLocks/>
          </p:cNvSpPr>
          <p:nvPr/>
        </p:nvSpPr>
        <p:spPr>
          <a:xfrm>
            <a:off x="7764550" y="4757856"/>
            <a:ext cx="4266989" cy="696967"/>
          </a:xfrm>
          <a:prstGeom prst="rect">
            <a:avLst/>
          </a:prstGeom>
        </p:spPr>
        <p:txBody>
          <a:bodyPr anchor="ctr"/>
          <a:lstStyle>
            <a:lvl1pPr marL="0" indent="0" algn="ctr" defTabSz="914400" rtl="0" eaLnBrk="1" latinLnBrk="1" hangingPunct="1">
              <a:lnSpc>
                <a:spcPct val="100000"/>
              </a:lnSpc>
              <a:spcBef>
                <a:spcPct val="20000"/>
              </a:spcBef>
              <a:buFont typeface="Arial" pitchFamily="34" charset="0"/>
              <a:buNone/>
              <a:defRPr sz="3600" b="1" kern="1200" baseline="0">
                <a:solidFill>
                  <a:schemeClr val="tx1">
                    <a:lumMod val="75000"/>
                    <a:lumOff val="25000"/>
                  </a:schemeClr>
                </a:solidFill>
                <a:latin typeface="+mj-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altLang="ko-KR" sz="2400" dirty="0">
                <a:solidFill>
                  <a:srgbClr val="002060"/>
                </a:solidFill>
                <a:ea typeface="맑은 고딕" pitchFamily="50" charset="-127"/>
              </a:rPr>
              <a:t>Free Template</a:t>
            </a:r>
            <a:endParaRPr lang="en-US" altLang="ko-KR" sz="2400" dirty="0">
              <a:solidFill>
                <a:srgbClr val="002060"/>
              </a:solidFill>
            </a:endParaRPr>
          </a:p>
        </p:txBody>
      </p:sp>
      <p:grpSp>
        <p:nvGrpSpPr>
          <p:cNvPr id="19" name="Grupo 18">
            <a:extLst>
              <a:ext uri="{FF2B5EF4-FFF2-40B4-BE49-F238E27FC236}">
                <a16:creationId xmlns:a16="http://schemas.microsoft.com/office/drawing/2014/main" id="{24FC5BD0-D992-4AA3-944D-A637A3A60EC0}"/>
              </a:ext>
            </a:extLst>
          </p:cNvPr>
          <p:cNvGrpSpPr/>
          <p:nvPr/>
        </p:nvGrpSpPr>
        <p:grpSpPr>
          <a:xfrm rot="10800000">
            <a:off x="160067" y="5639425"/>
            <a:ext cx="11871472" cy="1125591"/>
            <a:chOff x="120198" y="123478"/>
            <a:chExt cx="8903604" cy="844193"/>
          </a:xfrm>
          <a:solidFill>
            <a:srgbClr val="5F5FF6"/>
          </a:solidFill>
        </p:grpSpPr>
        <p:sp>
          <p:nvSpPr>
            <p:cNvPr id="20" name="Freeform 6">
              <a:extLst>
                <a:ext uri="{FF2B5EF4-FFF2-40B4-BE49-F238E27FC236}">
                  <a16:creationId xmlns:a16="http://schemas.microsoft.com/office/drawing/2014/main" id="{F001A943-CD46-4E64-9ED2-DBAE08DF692C}"/>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sp>
          <p:nvSpPr>
            <p:cNvPr id="21" name="Freeform 6">
              <a:extLst>
                <a:ext uri="{FF2B5EF4-FFF2-40B4-BE49-F238E27FC236}">
                  <a16:creationId xmlns:a16="http://schemas.microsoft.com/office/drawing/2014/main" id="{73FF0A2C-6AEC-44E0-B328-3CCAA3E65D59}"/>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grpSp>
      <p:grpSp>
        <p:nvGrpSpPr>
          <p:cNvPr id="16" name="Grupo 15">
            <a:extLst>
              <a:ext uri="{FF2B5EF4-FFF2-40B4-BE49-F238E27FC236}">
                <a16:creationId xmlns:a16="http://schemas.microsoft.com/office/drawing/2014/main" id="{474A172E-DE7B-4C4E-A7D0-B5CF1D16B622}"/>
              </a:ext>
            </a:extLst>
          </p:cNvPr>
          <p:cNvGrpSpPr/>
          <p:nvPr/>
        </p:nvGrpSpPr>
        <p:grpSpPr>
          <a:xfrm>
            <a:off x="160264" y="164638"/>
            <a:ext cx="11871472" cy="1125591"/>
            <a:chOff x="120198" y="123478"/>
            <a:chExt cx="8903604" cy="844193"/>
          </a:xfrm>
          <a:solidFill>
            <a:srgbClr val="5F5FF6"/>
          </a:solidFill>
        </p:grpSpPr>
        <p:sp>
          <p:nvSpPr>
            <p:cNvPr id="17" name="Freeform 6">
              <a:extLst>
                <a:ext uri="{FF2B5EF4-FFF2-40B4-BE49-F238E27FC236}">
                  <a16:creationId xmlns:a16="http://schemas.microsoft.com/office/drawing/2014/main" id="{48355C21-E8C1-4CAF-9C5F-C67FB3B1368D}"/>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sp>
          <p:nvSpPr>
            <p:cNvPr id="18" name="Freeform 6">
              <a:extLst>
                <a:ext uri="{FF2B5EF4-FFF2-40B4-BE49-F238E27FC236}">
                  <a16:creationId xmlns:a16="http://schemas.microsoft.com/office/drawing/2014/main" id="{A2B7909E-F6DA-4B81-AD9E-5CB92DCFA0E0}"/>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grpSp>
      <p:sp>
        <p:nvSpPr>
          <p:cNvPr id="26" name="TextBox 59">
            <a:extLst>
              <a:ext uri="{FF2B5EF4-FFF2-40B4-BE49-F238E27FC236}">
                <a16:creationId xmlns:a16="http://schemas.microsoft.com/office/drawing/2014/main" id="{D7D96B3D-1414-443E-9002-ECDE8E52E1DA}"/>
              </a:ext>
            </a:extLst>
          </p:cNvPr>
          <p:cNvSpPr txBox="1"/>
          <p:nvPr/>
        </p:nvSpPr>
        <p:spPr>
          <a:xfrm>
            <a:off x="8763769" y="6130001"/>
            <a:ext cx="2232000" cy="276999"/>
          </a:xfrm>
          <a:prstGeom prst="rect">
            <a:avLst/>
          </a:prstGeom>
          <a:noFill/>
        </p:spPr>
        <p:txBody>
          <a:bodyPr wrap="square" rtlCol="0" anchor="ctr">
            <a:spAutoFit/>
          </a:bodyPr>
          <a:lstStyle/>
          <a:p>
            <a:pPr algn="ctr"/>
            <a:r>
              <a:rPr lang="en-US" altLang="ko-KR" sz="1200" dirty="0">
                <a:solidFill>
                  <a:srgbClr val="5F5FF6"/>
                </a:solidFill>
                <a:latin typeface="Arial" pitchFamily="34" charset="0"/>
                <a:cs typeface="Arial" pitchFamily="34" charset="0"/>
              </a:rPr>
              <a:t>slidesppt.net</a:t>
            </a:r>
            <a:endParaRPr lang="ko-KR" altLang="en-US" sz="1200" dirty="0">
              <a:solidFill>
                <a:srgbClr val="5F5FF6"/>
              </a:solidFill>
              <a:latin typeface="Arial" pitchFamily="34" charset="0"/>
              <a:cs typeface="Arial" pitchFamily="34" charset="0"/>
            </a:endParaRPr>
          </a:p>
        </p:txBody>
      </p:sp>
      <p:grpSp>
        <p:nvGrpSpPr>
          <p:cNvPr id="2" name="Grupo 1">
            <a:extLst>
              <a:ext uri="{FF2B5EF4-FFF2-40B4-BE49-F238E27FC236}">
                <a16:creationId xmlns:a16="http://schemas.microsoft.com/office/drawing/2014/main" id="{A1F5B26B-71EF-99E7-34AC-732B7BC316C1}"/>
              </a:ext>
            </a:extLst>
          </p:cNvPr>
          <p:cNvGrpSpPr/>
          <p:nvPr/>
        </p:nvGrpSpPr>
        <p:grpSpPr>
          <a:xfrm>
            <a:off x="9083675" y="1900238"/>
            <a:ext cx="1631950" cy="1544637"/>
            <a:chOff x="9083675" y="1900238"/>
            <a:chExt cx="1631950" cy="1544637"/>
          </a:xfrm>
        </p:grpSpPr>
        <p:sp>
          <p:nvSpPr>
            <p:cNvPr id="11" name="Freeform 8">
              <a:extLst>
                <a:ext uri="{FF2B5EF4-FFF2-40B4-BE49-F238E27FC236}">
                  <a16:creationId xmlns:a16="http://schemas.microsoft.com/office/drawing/2014/main" id="{AE918091-B757-480A-9073-0F5F587F1D29}"/>
                </a:ext>
              </a:extLst>
            </p:cNvPr>
            <p:cNvSpPr>
              <a:spLocks noEditPoints="1"/>
            </p:cNvSpPr>
            <p:nvPr/>
          </p:nvSpPr>
          <p:spPr bwMode="auto">
            <a:xfrm>
              <a:off x="9083675" y="2070100"/>
              <a:ext cx="1457325" cy="1374775"/>
            </a:xfrm>
            <a:custGeom>
              <a:avLst/>
              <a:gdLst>
                <a:gd name="T0" fmla="*/ 299 w 596"/>
                <a:gd name="T1" fmla="*/ 1 h 562"/>
                <a:gd name="T2" fmla="*/ 511 w 596"/>
                <a:gd name="T3" fmla="*/ 1 h 562"/>
                <a:gd name="T4" fmla="*/ 596 w 596"/>
                <a:gd name="T5" fmla="*/ 86 h 562"/>
                <a:gd name="T6" fmla="*/ 596 w 596"/>
                <a:gd name="T7" fmla="*/ 476 h 562"/>
                <a:gd name="T8" fmla="*/ 509 w 596"/>
                <a:gd name="T9" fmla="*/ 561 h 562"/>
                <a:gd name="T10" fmla="*/ 86 w 596"/>
                <a:gd name="T11" fmla="*/ 561 h 562"/>
                <a:gd name="T12" fmla="*/ 0 w 596"/>
                <a:gd name="T13" fmla="*/ 477 h 562"/>
                <a:gd name="T14" fmla="*/ 2 w 596"/>
                <a:gd name="T15" fmla="*/ 293 h 562"/>
                <a:gd name="T16" fmla="*/ 0 w 596"/>
                <a:gd name="T17" fmla="*/ 166 h 562"/>
                <a:gd name="T18" fmla="*/ 4 w 596"/>
                <a:gd name="T19" fmla="*/ 67 h 562"/>
                <a:gd name="T20" fmla="*/ 79 w 596"/>
                <a:gd name="T21" fmla="*/ 1 h 562"/>
                <a:gd name="T22" fmla="*/ 299 w 596"/>
                <a:gd name="T23" fmla="*/ 1 h 562"/>
                <a:gd name="T24" fmla="*/ 299 w 596"/>
                <a:gd name="T25" fmla="*/ 1 h 562"/>
                <a:gd name="T26" fmla="*/ 298 w 596"/>
                <a:gd name="T27" fmla="*/ 522 h 562"/>
                <a:gd name="T28" fmla="*/ 298 w 596"/>
                <a:gd name="T29" fmla="*/ 522 h 562"/>
                <a:gd name="T30" fmla="*/ 514 w 596"/>
                <a:gd name="T31" fmla="*/ 522 h 562"/>
                <a:gd name="T32" fmla="*/ 557 w 596"/>
                <a:gd name="T33" fmla="*/ 480 h 562"/>
                <a:gd name="T34" fmla="*/ 557 w 596"/>
                <a:gd name="T35" fmla="*/ 88 h 562"/>
                <a:gd name="T36" fmla="*/ 506 w 596"/>
                <a:gd name="T37" fmla="*/ 39 h 562"/>
                <a:gd name="T38" fmla="*/ 102 w 596"/>
                <a:gd name="T39" fmla="*/ 39 h 562"/>
                <a:gd name="T40" fmla="*/ 67 w 596"/>
                <a:gd name="T41" fmla="*/ 41 h 562"/>
                <a:gd name="T42" fmla="*/ 38 w 596"/>
                <a:gd name="T43" fmla="*/ 78 h 562"/>
                <a:gd name="T44" fmla="*/ 39 w 596"/>
                <a:gd name="T45" fmla="*/ 168 h 562"/>
                <a:gd name="T46" fmla="*/ 39 w 596"/>
                <a:gd name="T47" fmla="*/ 474 h 562"/>
                <a:gd name="T48" fmla="*/ 86 w 596"/>
                <a:gd name="T49" fmla="*/ 522 h 562"/>
                <a:gd name="T50" fmla="*/ 298 w 596"/>
                <a:gd name="T51" fmla="*/ 522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6" h="562">
                  <a:moveTo>
                    <a:pt x="299" y="1"/>
                  </a:moveTo>
                  <a:cubicBezTo>
                    <a:pt x="370" y="1"/>
                    <a:pt x="440" y="0"/>
                    <a:pt x="511" y="1"/>
                  </a:cubicBezTo>
                  <a:cubicBezTo>
                    <a:pt x="567" y="1"/>
                    <a:pt x="596" y="30"/>
                    <a:pt x="596" y="86"/>
                  </a:cubicBezTo>
                  <a:cubicBezTo>
                    <a:pt x="596" y="216"/>
                    <a:pt x="596" y="346"/>
                    <a:pt x="596" y="476"/>
                  </a:cubicBezTo>
                  <a:cubicBezTo>
                    <a:pt x="596" y="532"/>
                    <a:pt x="566" y="561"/>
                    <a:pt x="509" y="561"/>
                  </a:cubicBezTo>
                  <a:cubicBezTo>
                    <a:pt x="368" y="561"/>
                    <a:pt x="227" y="562"/>
                    <a:pt x="86" y="561"/>
                  </a:cubicBezTo>
                  <a:cubicBezTo>
                    <a:pt x="31" y="561"/>
                    <a:pt x="0" y="532"/>
                    <a:pt x="0" y="477"/>
                  </a:cubicBezTo>
                  <a:cubicBezTo>
                    <a:pt x="0" y="415"/>
                    <a:pt x="2" y="354"/>
                    <a:pt x="2" y="293"/>
                  </a:cubicBezTo>
                  <a:cubicBezTo>
                    <a:pt x="2" y="251"/>
                    <a:pt x="0" y="208"/>
                    <a:pt x="0" y="166"/>
                  </a:cubicBezTo>
                  <a:cubicBezTo>
                    <a:pt x="0" y="133"/>
                    <a:pt x="0" y="99"/>
                    <a:pt x="4" y="67"/>
                  </a:cubicBezTo>
                  <a:cubicBezTo>
                    <a:pt x="9" y="24"/>
                    <a:pt x="36" y="1"/>
                    <a:pt x="79" y="1"/>
                  </a:cubicBezTo>
                  <a:cubicBezTo>
                    <a:pt x="153" y="1"/>
                    <a:pt x="226" y="1"/>
                    <a:pt x="299" y="1"/>
                  </a:cubicBezTo>
                  <a:cubicBezTo>
                    <a:pt x="299" y="1"/>
                    <a:pt x="299" y="1"/>
                    <a:pt x="299" y="1"/>
                  </a:cubicBezTo>
                  <a:close/>
                  <a:moveTo>
                    <a:pt x="298" y="522"/>
                  </a:moveTo>
                  <a:cubicBezTo>
                    <a:pt x="298" y="522"/>
                    <a:pt x="298" y="522"/>
                    <a:pt x="298" y="522"/>
                  </a:cubicBezTo>
                  <a:cubicBezTo>
                    <a:pt x="370" y="522"/>
                    <a:pt x="442" y="523"/>
                    <a:pt x="514" y="522"/>
                  </a:cubicBezTo>
                  <a:cubicBezTo>
                    <a:pt x="543" y="522"/>
                    <a:pt x="557" y="509"/>
                    <a:pt x="557" y="480"/>
                  </a:cubicBezTo>
                  <a:cubicBezTo>
                    <a:pt x="558" y="349"/>
                    <a:pt x="558" y="219"/>
                    <a:pt x="557" y="88"/>
                  </a:cubicBezTo>
                  <a:cubicBezTo>
                    <a:pt x="557" y="50"/>
                    <a:pt x="544" y="39"/>
                    <a:pt x="506" y="39"/>
                  </a:cubicBezTo>
                  <a:cubicBezTo>
                    <a:pt x="372" y="39"/>
                    <a:pt x="237" y="39"/>
                    <a:pt x="102" y="39"/>
                  </a:cubicBezTo>
                  <a:cubicBezTo>
                    <a:pt x="90" y="39"/>
                    <a:pt x="78" y="39"/>
                    <a:pt x="67" y="41"/>
                  </a:cubicBezTo>
                  <a:cubicBezTo>
                    <a:pt x="46" y="45"/>
                    <a:pt x="38" y="58"/>
                    <a:pt x="38" y="78"/>
                  </a:cubicBezTo>
                  <a:cubicBezTo>
                    <a:pt x="39" y="108"/>
                    <a:pt x="39" y="138"/>
                    <a:pt x="39" y="168"/>
                  </a:cubicBezTo>
                  <a:cubicBezTo>
                    <a:pt x="39" y="270"/>
                    <a:pt x="39" y="372"/>
                    <a:pt x="39" y="474"/>
                  </a:cubicBezTo>
                  <a:cubicBezTo>
                    <a:pt x="39" y="510"/>
                    <a:pt x="51" y="522"/>
                    <a:pt x="86" y="522"/>
                  </a:cubicBezTo>
                  <a:cubicBezTo>
                    <a:pt x="157" y="522"/>
                    <a:pt x="228" y="522"/>
                    <a:pt x="298" y="522"/>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13" name="Freeform 9">
              <a:extLst>
                <a:ext uri="{FF2B5EF4-FFF2-40B4-BE49-F238E27FC236}">
                  <a16:creationId xmlns:a16="http://schemas.microsoft.com/office/drawing/2014/main" id="{DA08FC20-A89A-4E02-8B17-E5AA1800ADA3}"/>
                </a:ext>
              </a:extLst>
            </p:cNvPr>
            <p:cNvSpPr>
              <a:spLocks/>
            </p:cNvSpPr>
            <p:nvPr/>
          </p:nvSpPr>
          <p:spPr bwMode="auto">
            <a:xfrm>
              <a:off x="9267825" y="1900238"/>
              <a:ext cx="1447800" cy="1362075"/>
            </a:xfrm>
            <a:custGeom>
              <a:avLst/>
              <a:gdLst>
                <a:gd name="T0" fmla="*/ 0 w 592"/>
                <a:gd name="T1" fmla="*/ 54 h 557"/>
                <a:gd name="T2" fmla="*/ 70 w 592"/>
                <a:gd name="T3" fmla="*/ 0 h 557"/>
                <a:gd name="T4" fmla="*/ 518 w 592"/>
                <a:gd name="T5" fmla="*/ 0 h 557"/>
                <a:gd name="T6" fmla="*/ 591 w 592"/>
                <a:gd name="T7" fmla="*/ 74 h 557"/>
                <a:gd name="T8" fmla="*/ 591 w 592"/>
                <a:gd name="T9" fmla="*/ 486 h 557"/>
                <a:gd name="T10" fmla="*/ 535 w 592"/>
                <a:gd name="T11" fmla="*/ 557 h 557"/>
                <a:gd name="T12" fmla="*/ 549 w 592"/>
                <a:gd name="T13" fmla="*/ 499 h 557"/>
                <a:gd name="T14" fmla="*/ 552 w 592"/>
                <a:gd name="T15" fmla="*/ 477 h 557"/>
                <a:gd name="T16" fmla="*/ 553 w 592"/>
                <a:gd name="T17" fmla="*/ 84 h 557"/>
                <a:gd name="T18" fmla="*/ 507 w 592"/>
                <a:gd name="T19" fmla="*/ 39 h 557"/>
                <a:gd name="T20" fmla="*/ 81 w 592"/>
                <a:gd name="T21" fmla="*/ 39 h 557"/>
                <a:gd name="T22" fmla="*/ 47 w 592"/>
                <a:gd name="T23" fmla="*/ 48 h 557"/>
                <a:gd name="T24" fmla="*/ 0 w 592"/>
                <a:gd name="T25" fmla="*/ 54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2" h="557">
                  <a:moveTo>
                    <a:pt x="0" y="54"/>
                  </a:moveTo>
                  <a:cubicBezTo>
                    <a:pt x="12" y="20"/>
                    <a:pt x="37" y="0"/>
                    <a:pt x="70" y="0"/>
                  </a:cubicBezTo>
                  <a:cubicBezTo>
                    <a:pt x="219" y="0"/>
                    <a:pt x="368" y="0"/>
                    <a:pt x="518" y="0"/>
                  </a:cubicBezTo>
                  <a:cubicBezTo>
                    <a:pt x="559" y="0"/>
                    <a:pt x="591" y="33"/>
                    <a:pt x="591" y="74"/>
                  </a:cubicBezTo>
                  <a:cubicBezTo>
                    <a:pt x="592" y="212"/>
                    <a:pt x="592" y="349"/>
                    <a:pt x="591" y="486"/>
                  </a:cubicBezTo>
                  <a:cubicBezTo>
                    <a:pt x="591" y="520"/>
                    <a:pt x="572" y="545"/>
                    <a:pt x="535" y="557"/>
                  </a:cubicBezTo>
                  <a:cubicBezTo>
                    <a:pt x="540" y="536"/>
                    <a:pt x="545" y="517"/>
                    <a:pt x="549" y="499"/>
                  </a:cubicBezTo>
                  <a:cubicBezTo>
                    <a:pt x="551" y="492"/>
                    <a:pt x="552" y="485"/>
                    <a:pt x="552" y="477"/>
                  </a:cubicBezTo>
                  <a:cubicBezTo>
                    <a:pt x="553" y="346"/>
                    <a:pt x="553" y="215"/>
                    <a:pt x="553" y="84"/>
                  </a:cubicBezTo>
                  <a:cubicBezTo>
                    <a:pt x="552" y="52"/>
                    <a:pt x="539" y="39"/>
                    <a:pt x="507" y="39"/>
                  </a:cubicBezTo>
                  <a:cubicBezTo>
                    <a:pt x="365" y="39"/>
                    <a:pt x="223" y="39"/>
                    <a:pt x="81" y="39"/>
                  </a:cubicBezTo>
                  <a:cubicBezTo>
                    <a:pt x="70" y="39"/>
                    <a:pt x="59" y="46"/>
                    <a:pt x="47" y="48"/>
                  </a:cubicBezTo>
                  <a:cubicBezTo>
                    <a:pt x="33" y="51"/>
                    <a:pt x="18" y="52"/>
                    <a:pt x="0" y="54"/>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14" name="Freeform 10">
              <a:extLst>
                <a:ext uri="{FF2B5EF4-FFF2-40B4-BE49-F238E27FC236}">
                  <a16:creationId xmlns:a16="http://schemas.microsoft.com/office/drawing/2014/main" id="{43520792-7409-472D-BBC1-0F1BE3CDB595}"/>
                </a:ext>
              </a:extLst>
            </p:cNvPr>
            <p:cNvSpPr>
              <a:spLocks/>
            </p:cNvSpPr>
            <p:nvPr/>
          </p:nvSpPr>
          <p:spPr bwMode="auto">
            <a:xfrm>
              <a:off x="9640888" y="3049588"/>
              <a:ext cx="344488" cy="223837"/>
            </a:xfrm>
            <a:custGeom>
              <a:avLst/>
              <a:gdLst>
                <a:gd name="T0" fmla="*/ 0 w 141"/>
                <a:gd name="T1" fmla="*/ 92 h 92"/>
                <a:gd name="T2" fmla="*/ 0 w 141"/>
                <a:gd name="T3" fmla="*/ 0 h 92"/>
                <a:gd name="T4" fmla="*/ 141 w 141"/>
                <a:gd name="T5" fmla="*/ 0 h 92"/>
                <a:gd name="T6" fmla="*/ 141 w 141"/>
                <a:gd name="T7" fmla="*/ 92 h 92"/>
                <a:gd name="T8" fmla="*/ 0 w 141"/>
                <a:gd name="T9" fmla="*/ 92 h 92"/>
              </a:gdLst>
              <a:ahLst/>
              <a:cxnLst>
                <a:cxn ang="0">
                  <a:pos x="T0" y="T1"/>
                </a:cxn>
                <a:cxn ang="0">
                  <a:pos x="T2" y="T3"/>
                </a:cxn>
                <a:cxn ang="0">
                  <a:pos x="T4" y="T5"/>
                </a:cxn>
                <a:cxn ang="0">
                  <a:pos x="T6" y="T7"/>
                </a:cxn>
                <a:cxn ang="0">
                  <a:pos x="T8" y="T9"/>
                </a:cxn>
              </a:cxnLst>
              <a:rect l="0" t="0" r="r" b="b"/>
              <a:pathLst>
                <a:path w="141" h="92">
                  <a:moveTo>
                    <a:pt x="0" y="92"/>
                  </a:moveTo>
                  <a:cubicBezTo>
                    <a:pt x="0" y="61"/>
                    <a:pt x="0" y="31"/>
                    <a:pt x="0" y="0"/>
                  </a:cubicBezTo>
                  <a:cubicBezTo>
                    <a:pt x="47" y="0"/>
                    <a:pt x="93" y="0"/>
                    <a:pt x="141" y="0"/>
                  </a:cubicBezTo>
                  <a:cubicBezTo>
                    <a:pt x="141" y="30"/>
                    <a:pt x="141" y="60"/>
                    <a:pt x="141" y="92"/>
                  </a:cubicBezTo>
                  <a:cubicBezTo>
                    <a:pt x="94" y="92"/>
                    <a:pt x="48" y="92"/>
                    <a:pt x="0" y="92"/>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15" name="Freeform 11">
              <a:extLst>
                <a:ext uri="{FF2B5EF4-FFF2-40B4-BE49-F238E27FC236}">
                  <a16:creationId xmlns:a16="http://schemas.microsoft.com/office/drawing/2014/main" id="{97711EBD-E77B-4737-AB28-DD71736367D9}"/>
                </a:ext>
              </a:extLst>
            </p:cNvPr>
            <p:cNvSpPr>
              <a:spLocks/>
            </p:cNvSpPr>
            <p:nvPr/>
          </p:nvSpPr>
          <p:spPr bwMode="auto">
            <a:xfrm>
              <a:off x="10028238" y="3046413"/>
              <a:ext cx="346075" cy="231775"/>
            </a:xfrm>
            <a:custGeom>
              <a:avLst/>
              <a:gdLst>
                <a:gd name="T0" fmla="*/ 141 w 142"/>
                <a:gd name="T1" fmla="*/ 0 h 95"/>
                <a:gd name="T2" fmla="*/ 141 w 142"/>
                <a:gd name="T3" fmla="*/ 85 h 95"/>
                <a:gd name="T4" fmla="*/ 127 w 142"/>
                <a:gd name="T5" fmla="*/ 94 h 95"/>
                <a:gd name="T6" fmla="*/ 0 w 142"/>
                <a:gd name="T7" fmla="*/ 94 h 95"/>
                <a:gd name="T8" fmla="*/ 0 w 142"/>
                <a:gd name="T9" fmla="*/ 0 h 95"/>
                <a:gd name="T10" fmla="*/ 141 w 142"/>
                <a:gd name="T11" fmla="*/ 0 h 95"/>
              </a:gdLst>
              <a:ahLst/>
              <a:cxnLst>
                <a:cxn ang="0">
                  <a:pos x="T0" y="T1"/>
                </a:cxn>
                <a:cxn ang="0">
                  <a:pos x="T2" y="T3"/>
                </a:cxn>
                <a:cxn ang="0">
                  <a:pos x="T4" y="T5"/>
                </a:cxn>
                <a:cxn ang="0">
                  <a:pos x="T6" y="T7"/>
                </a:cxn>
                <a:cxn ang="0">
                  <a:pos x="T8" y="T9"/>
                </a:cxn>
                <a:cxn ang="0">
                  <a:pos x="T10" y="T11"/>
                </a:cxn>
              </a:cxnLst>
              <a:rect l="0" t="0" r="r" b="b"/>
              <a:pathLst>
                <a:path w="142" h="95">
                  <a:moveTo>
                    <a:pt x="141" y="0"/>
                  </a:moveTo>
                  <a:cubicBezTo>
                    <a:pt x="141" y="29"/>
                    <a:pt x="142" y="57"/>
                    <a:pt x="141" y="85"/>
                  </a:cubicBezTo>
                  <a:cubicBezTo>
                    <a:pt x="141" y="88"/>
                    <a:pt x="132" y="94"/>
                    <a:pt x="127" y="94"/>
                  </a:cubicBezTo>
                  <a:cubicBezTo>
                    <a:pt x="86" y="95"/>
                    <a:pt x="44" y="94"/>
                    <a:pt x="0" y="94"/>
                  </a:cubicBezTo>
                  <a:cubicBezTo>
                    <a:pt x="0" y="63"/>
                    <a:pt x="0" y="32"/>
                    <a:pt x="0" y="0"/>
                  </a:cubicBezTo>
                  <a:cubicBezTo>
                    <a:pt x="47" y="0"/>
                    <a:pt x="93" y="0"/>
                    <a:pt x="141"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23" name="Freeform 12">
              <a:extLst>
                <a:ext uri="{FF2B5EF4-FFF2-40B4-BE49-F238E27FC236}">
                  <a16:creationId xmlns:a16="http://schemas.microsoft.com/office/drawing/2014/main" id="{D127B06F-9522-4E7B-B8D1-2CF50A671E5F}"/>
                </a:ext>
              </a:extLst>
            </p:cNvPr>
            <p:cNvSpPr>
              <a:spLocks/>
            </p:cNvSpPr>
            <p:nvPr/>
          </p:nvSpPr>
          <p:spPr bwMode="auto">
            <a:xfrm>
              <a:off x="9250363" y="3046413"/>
              <a:ext cx="347663" cy="231775"/>
            </a:xfrm>
            <a:custGeom>
              <a:avLst/>
              <a:gdLst>
                <a:gd name="T0" fmla="*/ 0 w 142"/>
                <a:gd name="T1" fmla="*/ 0 h 95"/>
                <a:gd name="T2" fmla="*/ 142 w 142"/>
                <a:gd name="T3" fmla="*/ 0 h 95"/>
                <a:gd name="T4" fmla="*/ 142 w 142"/>
                <a:gd name="T5" fmla="*/ 94 h 95"/>
                <a:gd name="T6" fmla="*/ 12 w 142"/>
                <a:gd name="T7" fmla="*/ 94 h 95"/>
                <a:gd name="T8" fmla="*/ 1 w 142"/>
                <a:gd name="T9" fmla="*/ 82 h 95"/>
                <a:gd name="T10" fmla="*/ 0 w 142"/>
                <a:gd name="T11" fmla="*/ 0 h 95"/>
              </a:gdLst>
              <a:ahLst/>
              <a:cxnLst>
                <a:cxn ang="0">
                  <a:pos x="T0" y="T1"/>
                </a:cxn>
                <a:cxn ang="0">
                  <a:pos x="T2" y="T3"/>
                </a:cxn>
                <a:cxn ang="0">
                  <a:pos x="T4" y="T5"/>
                </a:cxn>
                <a:cxn ang="0">
                  <a:pos x="T6" y="T7"/>
                </a:cxn>
                <a:cxn ang="0">
                  <a:pos x="T8" y="T9"/>
                </a:cxn>
                <a:cxn ang="0">
                  <a:pos x="T10" y="T11"/>
                </a:cxn>
              </a:cxnLst>
              <a:rect l="0" t="0" r="r" b="b"/>
              <a:pathLst>
                <a:path w="142" h="95">
                  <a:moveTo>
                    <a:pt x="0" y="0"/>
                  </a:moveTo>
                  <a:cubicBezTo>
                    <a:pt x="49" y="0"/>
                    <a:pt x="94" y="0"/>
                    <a:pt x="142" y="0"/>
                  </a:cubicBezTo>
                  <a:cubicBezTo>
                    <a:pt x="142" y="31"/>
                    <a:pt x="142" y="62"/>
                    <a:pt x="142" y="94"/>
                  </a:cubicBezTo>
                  <a:cubicBezTo>
                    <a:pt x="98" y="94"/>
                    <a:pt x="55" y="95"/>
                    <a:pt x="12" y="94"/>
                  </a:cubicBezTo>
                  <a:cubicBezTo>
                    <a:pt x="8" y="94"/>
                    <a:pt x="1" y="86"/>
                    <a:pt x="1" y="82"/>
                  </a:cubicBezTo>
                  <a:cubicBezTo>
                    <a:pt x="0" y="55"/>
                    <a:pt x="0" y="29"/>
                    <a:pt x="0"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27" name="Freeform 13">
              <a:extLst>
                <a:ext uri="{FF2B5EF4-FFF2-40B4-BE49-F238E27FC236}">
                  <a16:creationId xmlns:a16="http://schemas.microsoft.com/office/drawing/2014/main" id="{1CF536D6-5FB9-4444-AB43-91098C4CBCBD}"/>
                </a:ext>
              </a:extLst>
            </p:cNvPr>
            <p:cNvSpPr>
              <a:spLocks/>
            </p:cNvSpPr>
            <p:nvPr/>
          </p:nvSpPr>
          <p:spPr bwMode="auto">
            <a:xfrm>
              <a:off x="9640888" y="2511425"/>
              <a:ext cx="344488" cy="223837"/>
            </a:xfrm>
            <a:custGeom>
              <a:avLst/>
              <a:gdLst>
                <a:gd name="T0" fmla="*/ 141 w 141"/>
                <a:gd name="T1" fmla="*/ 0 h 92"/>
                <a:gd name="T2" fmla="*/ 141 w 141"/>
                <a:gd name="T3" fmla="*/ 92 h 92"/>
                <a:gd name="T4" fmla="*/ 0 w 141"/>
                <a:gd name="T5" fmla="*/ 92 h 92"/>
                <a:gd name="T6" fmla="*/ 0 w 141"/>
                <a:gd name="T7" fmla="*/ 0 h 92"/>
                <a:gd name="T8" fmla="*/ 141 w 141"/>
                <a:gd name="T9" fmla="*/ 0 h 92"/>
              </a:gdLst>
              <a:ahLst/>
              <a:cxnLst>
                <a:cxn ang="0">
                  <a:pos x="T0" y="T1"/>
                </a:cxn>
                <a:cxn ang="0">
                  <a:pos x="T2" y="T3"/>
                </a:cxn>
                <a:cxn ang="0">
                  <a:pos x="T4" y="T5"/>
                </a:cxn>
                <a:cxn ang="0">
                  <a:pos x="T6" y="T7"/>
                </a:cxn>
                <a:cxn ang="0">
                  <a:pos x="T8" y="T9"/>
                </a:cxn>
              </a:cxnLst>
              <a:rect l="0" t="0" r="r" b="b"/>
              <a:pathLst>
                <a:path w="141" h="92">
                  <a:moveTo>
                    <a:pt x="141" y="0"/>
                  </a:moveTo>
                  <a:cubicBezTo>
                    <a:pt x="141" y="32"/>
                    <a:pt x="141" y="62"/>
                    <a:pt x="141" y="92"/>
                  </a:cubicBezTo>
                  <a:cubicBezTo>
                    <a:pt x="94" y="92"/>
                    <a:pt x="47" y="92"/>
                    <a:pt x="0" y="92"/>
                  </a:cubicBezTo>
                  <a:cubicBezTo>
                    <a:pt x="0" y="61"/>
                    <a:pt x="0" y="31"/>
                    <a:pt x="0" y="0"/>
                  </a:cubicBezTo>
                  <a:cubicBezTo>
                    <a:pt x="47" y="0"/>
                    <a:pt x="93" y="0"/>
                    <a:pt x="141"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28" name="Freeform 14">
              <a:extLst>
                <a:ext uri="{FF2B5EF4-FFF2-40B4-BE49-F238E27FC236}">
                  <a16:creationId xmlns:a16="http://schemas.microsoft.com/office/drawing/2014/main" id="{C787734E-71EC-4CC4-B660-9068D0C45661}"/>
                </a:ext>
              </a:extLst>
            </p:cNvPr>
            <p:cNvSpPr>
              <a:spLocks/>
            </p:cNvSpPr>
            <p:nvPr/>
          </p:nvSpPr>
          <p:spPr bwMode="auto">
            <a:xfrm>
              <a:off x="10028238" y="2511425"/>
              <a:ext cx="341313" cy="223837"/>
            </a:xfrm>
            <a:custGeom>
              <a:avLst/>
              <a:gdLst>
                <a:gd name="T0" fmla="*/ 140 w 140"/>
                <a:gd name="T1" fmla="*/ 0 h 92"/>
                <a:gd name="T2" fmla="*/ 140 w 140"/>
                <a:gd name="T3" fmla="*/ 92 h 92"/>
                <a:gd name="T4" fmla="*/ 0 w 140"/>
                <a:gd name="T5" fmla="*/ 92 h 92"/>
                <a:gd name="T6" fmla="*/ 0 w 140"/>
                <a:gd name="T7" fmla="*/ 0 h 92"/>
                <a:gd name="T8" fmla="*/ 140 w 140"/>
                <a:gd name="T9" fmla="*/ 0 h 92"/>
              </a:gdLst>
              <a:ahLst/>
              <a:cxnLst>
                <a:cxn ang="0">
                  <a:pos x="T0" y="T1"/>
                </a:cxn>
                <a:cxn ang="0">
                  <a:pos x="T2" y="T3"/>
                </a:cxn>
                <a:cxn ang="0">
                  <a:pos x="T4" y="T5"/>
                </a:cxn>
                <a:cxn ang="0">
                  <a:pos x="T6" y="T7"/>
                </a:cxn>
                <a:cxn ang="0">
                  <a:pos x="T8" y="T9"/>
                </a:cxn>
              </a:cxnLst>
              <a:rect l="0" t="0" r="r" b="b"/>
              <a:pathLst>
                <a:path w="140" h="92">
                  <a:moveTo>
                    <a:pt x="140" y="0"/>
                  </a:moveTo>
                  <a:cubicBezTo>
                    <a:pt x="140" y="31"/>
                    <a:pt x="140" y="61"/>
                    <a:pt x="140" y="92"/>
                  </a:cubicBezTo>
                  <a:cubicBezTo>
                    <a:pt x="94" y="92"/>
                    <a:pt x="47" y="92"/>
                    <a:pt x="0" y="92"/>
                  </a:cubicBezTo>
                  <a:cubicBezTo>
                    <a:pt x="0" y="61"/>
                    <a:pt x="0" y="31"/>
                    <a:pt x="0" y="0"/>
                  </a:cubicBezTo>
                  <a:cubicBezTo>
                    <a:pt x="47" y="0"/>
                    <a:pt x="93" y="0"/>
                    <a:pt x="140"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29" name="Freeform 15">
              <a:extLst>
                <a:ext uri="{FF2B5EF4-FFF2-40B4-BE49-F238E27FC236}">
                  <a16:creationId xmlns:a16="http://schemas.microsoft.com/office/drawing/2014/main" id="{70AB84B9-9139-42C8-8A83-7155FC24FBD1}"/>
                </a:ext>
              </a:extLst>
            </p:cNvPr>
            <p:cNvSpPr>
              <a:spLocks/>
            </p:cNvSpPr>
            <p:nvPr/>
          </p:nvSpPr>
          <p:spPr bwMode="auto">
            <a:xfrm>
              <a:off x="9640888" y="2241550"/>
              <a:ext cx="344488" cy="225425"/>
            </a:xfrm>
            <a:custGeom>
              <a:avLst/>
              <a:gdLst>
                <a:gd name="T0" fmla="*/ 141 w 141"/>
                <a:gd name="T1" fmla="*/ 0 h 92"/>
                <a:gd name="T2" fmla="*/ 141 w 141"/>
                <a:gd name="T3" fmla="*/ 92 h 92"/>
                <a:gd name="T4" fmla="*/ 0 w 141"/>
                <a:gd name="T5" fmla="*/ 92 h 92"/>
                <a:gd name="T6" fmla="*/ 0 w 141"/>
                <a:gd name="T7" fmla="*/ 0 h 92"/>
                <a:gd name="T8" fmla="*/ 141 w 141"/>
                <a:gd name="T9" fmla="*/ 0 h 92"/>
              </a:gdLst>
              <a:ahLst/>
              <a:cxnLst>
                <a:cxn ang="0">
                  <a:pos x="T0" y="T1"/>
                </a:cxn>
                <a:cxn ang="0">
                  <a:pos x="T2" y="T3"/>
                </a:cxn>
                <a:cxn ang="0">
                  <a:pos x="T4" y="T5"/>
                </a:cxn>
                <a:cxn ang="0">
                  <a:pos x="T6" y="T7"/>
                </a:cxn>
                <a:cxn ang="0">
                  <a:pos x="T8" y="T9"/>
                </a:cxn>
              </a:cxnLst>
              <a:rect l="0" t="0" r="r" b="b"/>
              <a:pathLst>
                <a:path w="141" h="92">
                  <a:moveTo>
                    <a:pt x="141" y="0"/>
                  </a:moveTo>
                  <a:cubicBezTo>
                    <a:pt x="141" y="32"/>
                    <a:pt x="141" y="61"/>
                    <a:pt x="141" y="92"/>
                  </a:cubicBezTo>
                  <a:cubicBezTo>
                    <a:pt x="94" y="92"/>
                    <a:pt x="47" y="92"/>
                    <a:pt x="0" y="92"/>
                  </a:cubicBezTo>
                  <a:cubicBezTo>
                    <a:pt x="0" y="62"/>
                    <a:pt x="0" y="31"/>
                    <a:pt x="0" y="0"/>
                  </a:cubicBezTo>
                  <a:cubicBezTo>
                    <a:pt x="47" y="0"/>
                    <a:pt x="93" y="0"/>
                    <a:pt x="141"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30" name="Freeform 16">
              <a:extLst>
                <a:ext uri="{FF2B5EF4-FFF2-40B4-BE49-F238E27FC236}">
                  <a16:creationId xmlns:a16="http://schemas.microsoft.com/office/drawing/2014/main" id="{F22C4CDB-8FCA-4F26-B09B-2D7DD8E93A24}"/>
                </a:ext>
              </a:extLst>
            </p:cNvPr>
            <p:cNvSpPr>
              <a:spLocks/>
            </p:cNvSpPr>
            <p:nvPr/>
          </p:nvSpPr>
          <p:spPr bwMode="auto">
            <a:xfrm>
              <a:off x="10028238" y="2239963"/>
              <a:ext cx="346075" cy="227012"/>
            </a:xfrm>
            <a:custGeom>
              <a:avLst/>
              <a:gdLst>
                <a:gd name="T0" fmla="*/ 0 w 142"/>
                <a:gd name="T1" fmla="*/ 93 h 93"/>
                <a:gd name="T2" fmla="*/ 0 w 142"/>
                <a:gd name="T3" fmla="*/ 0 h 93"/>
                <a:gd name="T4" fmla="*/ 93 w 142"/>
                <a:gd name="T5" fmla="*/ 0 h 93"/>
                <a:gd name="T6" fmla="*/ 142 w 142"/>
                <a:gd name="T7" fmla="*/ 49 h 93"/>
                <a:gd name="T8" fmla="*/ 142 w 142"/>
                <a:gd name="T9" fmla="*/ 93 h 93"/>
                <a:gd name="T10" fmla="*/ 0 w 142"/>
                <a:gd name="T11" fmla="*/ 93 h 93"/>
              </a:gdLst>
              <a:ahLst/>
              <a:cxnLst>
                <a:cxn ang="0">
                  <a:pos x="T0" y="T1"/>
                </a:cxn>
                <a:cxn ang="0">
                  <a:pos x="T2" y="T3"/>
                </a:cxn>
                <a:cxn ang="0">
                  <a:pos x="T4" y="T5"/>
                </a:cxn>
                <a:cxn ang="0">
                  <a:pos x="T6" y="T7"/>
                </a:cxn>
                <a:cxn ang="0">
                  <a:pos x="T8" y="T9"/>
                </a:cxn>
                <a:cxn ang="0">
                  <a:pos x="T10" y="T11"/>
                </a:cxn>
              </a:cxnLst>
              <a:rect l="0" t="0" r="r" b="b"/>
              <a:pathLst>
                <a:path w="142" h="93">
                  <a:moveTo>
                    <a:pt x="0" y="93"/>
                  </a:moveTo>
                  <a:cubicBezTo>
                    <a:pt x="0" y="63"/>
                    <a:pt x="0" y="33"/>
                    <a:pt x="0" y="0"/>
                  </a:cubicBezTo>
                  <a:cubicBezTo>
                    <a:pt x="31" y="0"/>
                    <a:pt x="62" y="0"/>
                    <a:pt x="93" y="0"/>
                  </a:cubicBezTo>
                  <a:cubicBezTo>
                    <a:pt x="142" y="0"/>
                    <a:pt x="142" y="0"/>
                    <a:pt x="142" y="49"/>
                  </a:cubicBezTo>
                  <a:cubicBezTo>
                    <a:pt x="142" y="63"/>
                    <a:pt x="142" y="77"/>
                    <a:pt x="142" y="93"/>
                  </a:cubicBezTo>
                  <a:cubicBezTo>
                    <a:pt x="94" y="93"/>
                    <a:pt x="47" y="93"/>
                    <a:pt x="0" y="93"/>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31" name="Freeform 17">
              <a:extLst>
                <a:ext uri="{FF2B5EF4-FFF2-40B4-BE49-F238E27FC236}">
                  <a16:creationId xmlns:a16="http://schemas.microsoft.com/office/drawing/2014/main" id="{01310142-2759-4249-AED0-139D17EDDAC4}"/>
                </a:ext>
              </a:extLst>
            </p:cNvPr>
            <p:cNvSpPr>
              <a:spLocks/>
            </p:cNvSpPr>
            <p:nvPr/>
          </p:nvSpPr>
          <p:spPr bwMode="auto">
            <a:xfrm>
              <a:off x="9251950" y="2779713"/>
              <a:ext cx="347663" cy="227012"/>
            </a:xfrm>
            <a:custGeom>
              <a:avLst/>
              <a:gdLst>
                <a:gd name="T0" fmla="*/ 142 w 142"/>
                <a:gd name="T1" fmla="*/ 0 h 93"/>
                <a:gd name="T2" fmla="*/ 142 w 142"/>
                <a:gd name="T3" fmla="*/ 93 h 93"/>
                <a:gd name="T4" fmla="*/ 0 w 142"/>
                <a:gd name="T5" fmla="*/ 93 h 93"/>
                <a:gd name="T6" fmla="*/ 0 w 142"/>
                <a:gd name="T7" fmla="*/ 0 h 93"/>
                <a:gd name="T8" fmla="*/ 142 w 142"/>
                <a:gd name="T9" fmla="*/ 0 h 93"/>
              </a:gdLst>
              <a:ahLst/>
              <a:cxnLst>
                <a:cxn ang="0">
                  <a:pos x="T0" y="T1"/>
                </a:cxn>
                <a:cxn ang="0">
                  <a:pos x="T2" y="T3"/>
                </a:cxn>
                <a:cxn ang="0">
                  <a:pos x="T4" y="T5"/>
                </a:cxn>
                <a:cxn ang="0">
                  <a:pos x="T6" y="T7"/>
                </a:cxn>
                <a:cxn ang="0">
                  <a:pos x="T8" y="T9"/>
                </a:cxn>
              </a:cxnLst>
              <a:rect l="0" t="0" r="r" b="b"/>
              <a:pathLst>
                <a:path w="142" h="93">
                  <a:moveTo>
                    <a:pt x="142" y="0"/>
                  </a:moveTo>
                  <a:cubicBezTo>
                    <a:pt x="142" y="32"/>
                    <a:pt x="142" y="62"/>
                    <a:pt x="142" y="93"/>
                  </a:cubicBezTo>
                  <a:cubicBezTo>
                    <a:pt x="95" y="93"/>
                    <a:pt x="48" y="93"/>
                    <a:pt x="0" y="93"/>
                  </a:cubicBezTo>
                  <a:cubicBezTo>
                    <a:pt x="0" y="62"/>
                    <a:pt x="0" y="32"/>
                    <a:pt x="0" y="0"/>
                  </a:cubicBezTo>
                  <a:cubicBezTo>
                    <a:pt x="47" y="0"/>
                    <a:pt x="93" y="0"/>
                    <a:pt x="142"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32" name="Freeform 18">
              <a:extLst>
                <a:ext uri="{FF2B5EF4-FFF2-40B4-BE49-F238E27FC236}">
                  <a16:creationId xmlns:a16="http://schemas.microsoft.com/office/drawing/2014/main" id="{7757C213-B433-4C04-A7FE-3C319DEEBB11}"/>
                </a:ext>
              </a:extLst>
            </p:cNvPr>
            <p:cNvSpPr>
              <a:spLocks/>
            </p:cNvSpPr>
            <p:nvPr/>
          </p:nvSpPr>
          <p:spPr bwMode="auto">
            <a:xfrm>
              <a:off x="9640888" y="2782888"/>
              <a:ext cx="344488" cy="222250"/>
            </a:xfrm>
            <a:custGeom>
              <a:avLst/>
              <a:gdLst>
                <a:gd name="T0" fmla="*/ 0 w 141"/>
                <a:gd name="T1" fmla="*/ 91 h 91"/>
                <a:gd name="T2" fmla="*/ 0 w 141"/>
                <a:gd name="T3" fmla="*/ 0 h 91"/>
                <a:gd name="T4" fmla="*/ 141 w 141"/>
                <a:gd name="T5" fmla="*/ 0 h 91"/>
                <a:gd name="T6" fmla="*/ 141 w 141"/>
                <a:gd name="T7" fmla="*/ 91 h 91"/>
                <a:gd name="T8" fmla="*/ 0 w 141"/>
                <a:gd name="T9" fmla="*/ 91 h 91"/>
              </a:gdLst>
              <a:ahLst/>
              <a:cxnLst>
                <a:cxn ang="0">
                  <a:pos x="T0" y="T1"/>
                </a:cxn>
                <a:cxn ang="0">
                  <a:pos x="T2" y="T3"/>
                </a:cxn>
                <a:cxn ang="0">
                  <a:pos x="T4" y="T5"/>
                </a:cxn>
                <a:cxn ang="0">
                  <a:pos x="T6" y="T7"/>
                </a:cxn>
                <a:cxn ang="0">
                  <a:pos x="T8" y="T9"/>
                </a:cxn>
              </a:cxnLst>
              <a:rect l="0" t="0" r="r" b="b"/>
              <a:pathLst>
                <a:path w="141" h="91">
                  <a:moveTo>
                    <a:pt x="0" y="91"/>
                  </a:moveTo>
                  <a:cubicBezTo>
                    <a:pt x="0" y="60"/>
                    <a:pt x="0" y="31"/>
                    <a:pt x="0" y="0"/>
                  </a:cubicBezTo>
                  <a:cubicBezTo>
                    <a:pt x="47" y="0"/>
                    <a:pt x="93" y="0"/>
                    <a:pt x="141" y="0"/>
                  </a:cubicBezTo>
                  <a:cubicBezTo>
                    <a:pt x="141" y="30"/>
                    <a:pt x="141" y="60"/>
                    <a:pt x="141" y="91"/>
                  </a:cubicBezTo>
                  <a:cubicBezTo>
                    <a:pt x="94" y="91"/>
                    <a:pt x="48" y="91"/>
                    <a:pt x="0" y="91"/>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33" name="Freeform 19">
              <a:extLst>
                <a:ext uri="{FF2B5EF4-FFF2-40B4-BE49-F238E27FC236}">
                  <a16:creationId xmlns:a16="http://schemas.microsoft.com/office/drawing/2014/main" id="{999A2B9F-A92C-440B-A9BE-6C1897613B17}"/>
                </a:ext>
              </a:extLst>
            </p:cNvPr>
            <p:cNvSpPr>
              <a:spLocks/>
            </p:cNvSpPr>
            <p:nvPr/>
          </p:nvSpPr>
          <p:spPr bwMode="auto">
            <a:xfrm>
              <a:off x="10028238" y="2779713"/>
              <a:ext cx="344488" cy="227012"/>
            </a:xfrm>
            <a:custGeom>
              <a:avLst/>
              <a:gdLst>
                <a:gd name="T0" fmla="*/ 141 w 141"/>
                <a:gd name="T1" fmla="*/ 0 h 93"/>
                <a:gd name="T2" fmla="*/ 141 w 141"/>
                <a:gd name="T3" fmla="*/ 93 h 93"/>
                <a:gd name="T4" fmla="*/ 0 w 141"/>
                <a:gd name="T5" fmla="*/ 93 h 93"/>
                <a:gd name="T6" fmla="*/ 0 w 141"/>
                <a:gd name="T7" fmla="*/ 0 h 93"/>
                <a:gd name="T8" fmla="*/ 141 w 141"/>
                <a:gd name="T9" fmla="*/ 0 h 93"/>
              </a:gdLst>
              <a:ahLst/>
              <a:cxnLst>
                <a:cxn ang="0">
                  <a:pos x="T0" y="T1"/>
                </a:cxn>
                <a:cxn ang="0">
                  <a:pos x="T2" y="T3"/>
                </a:cxn>
                <a:cxn ang="0">
                  <a:pos x="T4" y="T5"/>
                </a:cxn>
                <a:cxn ang="0">
                  <a:pos x="T6" y="T7"/>
                </a:cxn>
                <a:cxn ang="0">
                  <a:pos x="T8" y="T9"/>
                </a:cxn>
              </a:cxnLst>
              <a:rect l="0" t="0" r="r" b="b"/>
              <a:pathLst>
                <a:path w="141" h="93">
                  <a:moveTo>
                    <a:pt x="141" y="0"/>
                  </a:moveTo>
                  <a:cubicBezTo>
                    <a:pt x="141" y="32"/>
                    <a:pt x="141" y="62"/>
                    <a:pt x="141" y="93"/>
                  </a:cubicBezTo>
                  <a:cubicBezTo>
                    <a:pt x="93" y="93"/>
                    <a:pt x="47" y="93"/>
                    <a:pt x="0" y="93"/>
                  </a:cubicBezTo>
                  <a:cubicBezTo>
                    <a:pt x="0" y="61"/>
                    <a:pt x="0" y="31"/>
                    <a:pt x="0" y="0"/>
                  </a:cubicBezTo>
                  <a:cubicBezTo>
                    <a:pt x="47" y="0"/>
                    <a:pt x="94" y="0"/>
                    <a:pt x="141"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34" name="Freeform 20">
              <a:extLst>
                <a:ext uri="{FF2B5EF4-FFF2-40B4-BE49-F238E27FC236}">
                  <a16:creationId xmlns:a16="http://schemas.microsoft.com/office/drawing/2014/main" id="{54B3BB25-E42C-45AD-B409-8F52D31819E1}"/>
                </a:ext>
              </a:extLst>
            </p:cNvPr>
            <p:cNvSpPr>
              <a:spLocks/>
            </p:cNvSpPr>
            <p:nvPr/>
          </p:nvSpPr>
          <p:spPr bwMode="auto">
            <a:xfrm>
              <a:off x="9256713" y="2241550"/>
              <a:ext cx="341313" cy="225425"/>
            </a:xfrm>
            <a:custGeom>
              <a:avLst/>
              <a:gdLst>
                <a:gd name="T0" fmla="*/ 139 w 139"/>
                <a:gd name="T1" fmla="*/ 92 h 92"/>
                <a:gd name="T2" fmla="*/ 0 w 139"/>
                <a:gd name="T3" fmla="*/ 92 h 92"/>
                <a:gd name="T4" fmla="*/ 0 w 139"/>
                <a:gd name="T5" fmla="*/ 9 h 92"/>
                <a:gd name="T6" fmla="*/ 11 w 139"/>
                <a:gd name="T7" fmla="*/ 1 h 92"/>
                <a:gd name="T8" fmla="*/ 139 w 139"/>
                <a:gd name="T9" fmla="*/ 0 h 92"/>
                <a:gd name="T10" fmla="*/ 139 w 139"/>
                <a:gd name="T11" fmla="*/ 92 h 92"/>
              </a:gdLst>
              <a:ahLst/>
              <a:cxnLst>
                <a:cxn ang="0">
                  <a:pos x="T0" y="T1"/>
                </a:cxn>
                <a:cxn ang="0">
                  <a:pos x="T2" y="T3"/>
                </a:cxn>
                <a:cxn ang="0">
                  <a:pos x="T4" y="T5"/>
                </a:cxn>
                <a:cxn ang="0">
                  <a:pos x="T6" y="T7"/>
                </a:cxn>
                <a:cxn ang="0">
                  <a:pos x="T8" y="T9"/>
                </a:cxn>
                <a:cxn ang="0">
                  <a:pos x="T10" y="T11"/>
                </a:cxn>
              </a:cxnLst>
              <a:rect l="0" t="0" r="r" b="b"/>
              <a:pathLst>
                <a:path w="139" h="92">
                  <a:moveTo>
                    <a:pt x="139" y="92"/>
                  </a:moveTo>
                  <a:cubicBezTo>
                    <a:pt x="93" y="92"/>
                    <a:pt x="48" y="92"/>
                    <a:pt x="0" y="92"/>
                  </a:cubicBezTo>
                  <a:cubicBezTo>
                    <a:pt x="0" y="63"/>
                    <a:pt x="0" y="36"/>
                    <a:pt x="0" y="9"/>
                  </a:cubicBezTo>
                  <a:cubicBezTo>
                    <a:pt x="1" y="6"/>
                    <a:pt x="7" y="1"/>
                    <a:pt x="11" y="1"/>
                  </a:cubicBezTo>
                  <a:cubicBezTo>
                    <a:pt x="53" y="0"/>
                    <a:pt x="95" y="0"/>
                    <a:pt x="139" y="0"/>
                  </a:cubicBezTo>
                  <a:cubicBezTo>
                    <a:pt x="139" y="31"/>
                    <a:pt x="139" y="61"/>
                    <a:pt x="139" y="92"/>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sp>
          <p:nvSpPr>
            <p:cNvPr id="35" name="Freeform 21">
              <a:extLst>
                <a:ext uri="{FF2B5EF4-FFF2-40B4-BE49-F238E27FC236}">
                  <a16:creationId xmlns:a16="http://schemas.microsoft.com/office/drawing/2014/main" id="{7E9087B7-755B-4F6D-ADC9-250A2C7327D4}"/>
                </a:ext>
              </a:extLst>
            </p:cNvPr>
            <p:cNvSpPr>
              <a:spLocks/>
            </p:cNvSpPr>
            <p:nvPr/>
          </p:nvSpPr>
          <p:spPr bwMode="auto">
            <a:xfrm>
              <a:off x="9259888" y="2513013"/>
              <a:ext cx="339725" cy="222250"/>
            </a:xfrm>
            <a:custGeom>
              <a:avLst/>
              <a:gdLst>
                <a:gd name="T0" fmla="*/ 139 w 139"/>
                <a:gd name="T1" fmla="*/ 0 h 91"/>
                <a:gd name="T2" fmla="*/ 139 w 139"/>
                <a:gd name="T3" fmla="*/ 91 h 91"/>
                <a:gd name="T4" fmla="*/ 0 w 139"/>
                <a:gd name="T5" fmla="*/ 91 h 91"/>
                <a:gd name="T6" fmla="*/ 0 w 139"/>
                <a:gd name="T7" fmla="*/ 0 h 91"/>
                <a:gd name="T8" fmla="*/ 139 w 139"/>
                <a:gd name="T9" fmla="*/ 0 h 91"/>
              </a:gdLst>
              <a:ahLst/>
              <a:cxnLst>
                <a:cxn ang="0">
                  <a:pos x="T0" y="T1"/>
                </a:cxn>
                <a:cxn ang="0">
                  <a:pos x="T2" y="T3"/>
                </a:cxn>
                <a:cxn ang="0">
                  <a:pos x="T4" y="T5"/>
                </a:cxn>
                <a:cxn ang="0">
                  <a:pos x="T6" y="T7"/>
                </a:cxn>
                <a:cxn ang="0">
                  <a:pos x="T8" y="T9"/>
                </a:cxn>
              </a:cxnLst>
              <a:rect l="0" t="0" r="r" b="b"/>
              <a:pathLst>
                <a:path w="139" h="91">
                  <a:moveTo>
                    <a:pt x="139" y="0"/>
                  </a:moveTo>
                  <a:cubicBezTo>
                    <a:pt x="139" y="31"/>
                    <a:pt x="139" y="60"/>
                    <a:pt x="139" y="91"/>
                  </a:cubicBezTo>
                  <a:cubicBezTo>
                    <a:pt x="92" y="91"/>
                    <a:pt x="46" y="91"/>
                    <a:pt x="0" y="91"/>
                  </a:cubicBezTo>
                  <a:cubicBezTo>
                    <a:pt x="0" y="62"/>
                    <a:pt x="0" y="33"/>
                    <a:pt x="0" y="0"/>
                  </a:cubicBezTo>
                  <a:cubicBezTo>
                    <a:pt x="46" y="0"/>
                    <a:pt x="91" y="0"/>
                    <a:pt x="139" y="0"/>
                  </a:cubicBez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s-ES"/>
            </a:p>
          </p:txBody>
        </p:sp>
      </p:grpSp>
    </p:spTree>
    <p:extLst>
      <p:ext uri="{BB962C8B-B14F-4D97-AF65-F5344CB8AC3E}">
        <p14:creationId xmlns:p14="http://schemas.microsoft.com/office/powerpoint/2010/main" val="1220365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72C246-F5C3-4757-903B-8A58745C9C51}"/>
              </a:ext>
            </a:extLst>
          </p:cNvPr>
          <p:cNvSpPr/>
          <p:nvPr/>
        </p:nvSpPr>
        <p:spPr>
          <a:xfrm>
            <a:off x="439615" y="1912827"/>
            <a:ext cx="2586134" cy="707886"/>
          </a:xfrm>
          <a:prstGeom prst="rect">
            <a:avLst/>
          </a:prstGeom>
        </p:spPr>
        <p:txBody>
          <a:bodyPr wrap="square" anchor="ctr">
            <a:spAutoFit/>
          </a:bodyPr>
          <a:lstStyle/>
          <a:p>
            <a:pPr algn="ctr"/>
            <a:r>
              <a:rPr lang="en-US" sz="4000" dirty="0">
                <a:solidFill>
                  <a:schemeClr val="accent2"/>
                </a:solidFill>
              </a:rPr>
              <a:t>WEEKLY</a:t>
            </a:r>
          </a:p>
        </p:txBody>
      </p:sp>
      <p:sp>
        <p:nvSpPr>
          <p:cNvPr id="3" name="Rectangle 3">
            <a:extLst>
              <a:ext uri="{FF2B5EF4-FFF2-40B4-BE49-F238E27FC236}">
                <a16:creationId xmlns:a16="http://schemas.microsoft.com/office/drawing/2014/main" id="{52ABAD72-DB6A-48E0-B780-8CC8195085BD}"/>
              </a:ext>
            </a:extLst>
          </p:cNvPr>
          <p:cNvSpPr/>
          <p:nvPr/>
        </p:nvSpPr>
        <p:spPr>
          <a:xfrm>
            <a:off x="439615" y="2820769"/>
            <a:ext cx="2586136" cy="646331"/>
          </a:xfrm>
          <a:prstGeom prst="rect">
            <a:avLst/>
          </a:prstGeom>
        </p:spPr>
        <p:txBody>
          <a:bodyPr wrap="square" anchor="ctr">
            <a:spAutoFit/>
          </a:bodyPr>
          <a:lstStyle/>
          <a:p>
            <a:pPr algn="ctr"/>
            <a:r>
              <a:rPr lang="en-US" altLang="ko-KR" sz="3600" b="1" dirty="0">
                <a:solidFill>
                  <a:schemeClr val="bg1">
                    <a:lumMod val="50000"/>
                  </a:schemeClr>
                </a:solidFill>
              </a:rPr>
              <a:t>PLANNER</a:t>
            </a:r>
          </a:p>
        </p:txBody>
      </p:sp>
      <p:sp>
        <p:nvSpPr>
          <p:cNvPr id="4" name="TextBox 4">
            <a:extLst>
              <a:ext uri="{FF2B5EF4-FFF2-40B4-BE49-F238E27FC236}">
                <a16:creationId xmlns:a16="http://schemas.microsoft.com/office/drawing/2014/main" id="{F8C702F4-8F4B-4B7F-A89A-E6DA0B91C044}"/>
              </a:ext>
            </a:extLst>
          </p:cNvPr>
          <p:cNvSpPr txBox="1"/>
          <p:nvPr/>
        </p:nvSpPr>
        <p:spPr>
          <a:xfrm>
            <a:off x="612018" y="4632424"/>
            <a:ext cx="2241327" cy="1631216"/>
          </a:xfrm>
          <a:prstGeom prst="rect">
            <a:avLst/>
          </a:prstGeom>
          <a:noFill/>
        </p:spPr>
        <p:txBody>
          <a:bodyPr wrap="square" rtlCol="0" anchor="ctr">
            <a:spAutoFit/>
          </a:bodyPr>
          <a:lstStyle/>
          <a:p>
            <a:pPr algn="r"/>
            <a:r>
              <a:rPr lang="en-GB" altLang="ko-KR" sz="2000" dirty="0">
                <a:solidFill>
                  <a:schemeClr val="accent4"/>
                </a:solidFill>
                <a:cs typeface="Arial" pitchFamily="34" charset="0"/>
              </a:rPr>
              <a:t>ALLPPT</a:t>
            </a:r>
            <a:r>
              <a:rPr lang="en-GB" altLang="ko-KR" sz="2000" dirty="0">
                <a:solidFill>
                  <a:schemeClr val="tx1">
                    <a:lumMod val="75000"/>
                    <a:lumOff val="25000"/>
                  </a:schemeClr>
                </a:solidFill>
                <a:cs typeface="Arial" pitchFamily="34" charset="0"/>
              </a:rPr>
              <a:t> </a:t>
            </a:r>
          </a:p>
          <a:p>
            <a:pPr algn="r"/>
            <a:r>
              <a:rPr lang="en-GB" altLang="ko-KR" sz="2000" dirty="0">
                <a:solidFill>
                  <a:schemeClr val="tx1">
                    <a:lumMod val="75000"/>
                    <a:lumOff val="25000"/>
                  </a:schemeClr>
                </a:solidFill>
                <a:cs typeface="Arial" pitchFamily="34" charset="0"/>
              </a:rPr>
              <a:t>Layout</a:t>
            </a:r>
          </a:p>
          <a:p>
            <a:pPr algn="r"/>
            <a:r>
              <a:rPr lang="en-GB" altLang="ko-KR" sz="2000" dirty="0">
                <a:solidFill>
                  <a:schemeClr val="tx1">
                    <a:lumMod val="75000"/>
                    <a:lumOff val="25000"/>
                  </a:schemeClr>
                </a:solidFill>
                <a:cs typeface="Arial" pitchFamily="34" charset="0"/>
              </a:rPr>
              <a:t>Clean Text Slide </a:t>
            </a:r>
          </a:p>
          <a:p>
            <a:pPr algn="r"/>
            <a:r>
              <a:rPr lang="en-GB" altLang="ko-KR" sz="2000" dirty="0">
                <a:solidFill>
                  <a:schemeClr val="tx1">
                    <a:lumMod val="75000"/>
                    <a:lumOff val="25000"/>
                  </a:schemeClr>
                </a:solidFill>
                <a:cs typeface="Arial" pitchFamily="34" charset="0"/>
              </a:rPr>
              <a:t>for your </a:t>
            </a:r>
          </a:p>
          <a:p>
            <a:pPr algn="r"/>
            <a:r>
              <a:rPr lang="en-GB" altLang="ko-KR" sz="2000" dirty="0">
                <a:solidFill>
                  <a:schemeClr val="tx1">
                    <a:lumMod val="75000"/>
                    <a:lumOff val="25000"/>
                  </a:schemeClr>
                </a:solidFill>
                <a:cs typeface="Arial" pitchFamily="34" charset="0"/>
              </a:rPr>
              <a:t>Presentation</a:t>
            </a:r>
            <a:endParaRPr lang="ko-KR" altLang="en-US" sz="2000" dirty="0">
              <a:solidFill>
                <a:schemeClr val="tx1">
                  <a:lumMod val="75000"/>
                  <a:lumOff val="25000"/>
                </a:schemeClr>
              </a:solidFill>
              <a:cs typeface="Arial" pitchFamily="34" charset="0"/>
            </a:endParaRPr>
          </a:p>
        </p:txBody>
      </p:sp>
      <p:graphicFrame>
        <p:nvGraphicFramePr>
          <p:cNvPr id="5" name="Table 5">
            <a:extLst>
              <a:ext uri="{FF2B5EF4-FFF2-40B4-BE49-F238E27FC236}">
                <a16:creationId xmlns:a16="http://schemas.microsoft.com/office/drawing/2014/main" id="{83A5FC48-96CF-468A-A6A5-63D46E69C99E}"/>
              </a:ext>
            </a:extLst>
          </p:cNvPr>
          <p:cNvGraphicFramePr>
            <a:graphicFrameLocks noGrp="1"/>
          </p:cNvGraphicFramePr>
          <p:nvPr>
            <p:extLst>
              <p:ext uri="{D42A27DB-BD31-4B8C-83A1-F6EECF244321}">
                <p14:modId xmlns:p14="http://schemas.microsoft.com/office/powerpoint/2010/main" val="3750556856"/>
              </p:ext>
            </p:extLst>
          </p:nvPr>
        </p:nvGraphicFramePr>
        <p:xfrm>
          <a:off x="3486407" y="594360"/>
          <a:ext cx="5760720" cy="5760720"/>
        </p:xfrm>
        <a:graphic>
          <a:graphicData uri="http://schemas.openxmlformats.org/drawingml/2006/table">
            <a:tbl>
              <a:tblPr firstRow="1" lastCol="1" bandRow="1" bandCol="1">
                <a:tableStyleId>{5C22544A-7EE6-4342-B048-85BDC9FD1C3A}</a:tableStyleId>
              </a:tblPr>
              <a:tblGrid>
                <a:gridCol w="914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4"/>
                    </a:ext>
                  </a:extLst>
                </a:gridCol>
              </a:tblGrid>
              <a:tr h="640080">
                <a:tc>
                  <a:txBody>
                    <a:bodyPr/>
                    <a:lstStyle/>
                    <a:p>
                      <a:pPr lvl="0" algn="ctr">
                        <a:lnSpc>
                          <a:spcPct val="100000"/>
                        </a:lnSpc>
                      </a:pPr>
                      <a:r>
                        <a:rPr lang="en-JM" altLang="ko-KR" sz="1400" b="1" spc="0" dirty="0">
                          <a:solidFill>
                            <a:schemeClr val="bg1"/>
                          </a:solidFill>
                          <a:latin typeface="+mn-lt"/>
                          <a:cs typeface="Arial" pitchFamily="34" charset="0"/>
                        </a:rPr>
                        <a:t>WEEK</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640080">
                <a:tc>
                  <a:txBody>
                    <a:bodyPr/>
                    <a:lstStyle/>
                    <a:p>
                      <a:pPr algn="ctr"/>
                      <a:r>
                        <a:rPr lang="en-US" altLang="ko-KR" sz="1200" dirty="0">
                          <a:solidFill>
                            <a:schemeClr val="tx1">
                              <a:lumMod val="75000"/>
                              <a:lumOff val="25000"/>
                            </a:schemeClr>
                          </a:solidFill>
                          <a:latin typeface="+mn-lt"/>
                          <a:cs typeface="Arial" pitchFamily="34" charset="0"/>
                        </a:rPr>
                        <a:t>MON</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extLst>
                  <a:ext uri="{0D108BD9-81ED-4DB2-BD59-A6C34878D82A}">
                    <a16:rowId xmlns:a16="http://schemas.microsoft.com/office/drawing/2014/main" val="10001"/>
                  </a:ext>
                </a:extLst>
              </a:tr>
              <a:tr h="640080">
                <a:tc>
                  <a:txBody>
                    <a:bodyPr/>
                    <a:lstStyle/>
                    <a:p>
                      <a:pPr algn="ctr"/>
                      <a:r>
                        <a:rPr lang="en-JM" sz="1200" dirty="0">
                          <a:solidFill>
                            <a:schemeClr val="tx1">
                              <a:lumMod val="75000"/>
                              <a:lumOff val="25000"/>
                            </a:schemeClr>
                          </a:solidFill>
                          <a:latin typeface="+mn-lt"/>
                          <a:cs typeface="Arial" pitchFamily="34" charset="0"/>
                        </a:rPr>
                        <a:t>TUE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r>
                        <a:rPr lang="en-JM" sz="1200" kern="1200" dirty="0">
                          <a:solidFill>
                            <a:schemeClr val="tx1">
                              <a:lumMod val="75000"/>
                              <a:lumOff val="25000"/>
                            </a:schemeClr>
                          </a:solidFill>
                          <a:latin typeface="+mn-lt"/>
                          <a:cs typeface="Arial" pitchFamily="34" charset="0"/>
                        </a:rPr>
                        <a:t>PowerPiont Template</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JM" altLang="ko-KR" sz="1200" b="0" kern="1200" dirty="0">
                          <a:solidFill>
                            <a:schemeClr val="tx1">
                              <a:lumMod val="75000"/>
                              <a:lumOff val="25000"/>
                            </a:schemeClr>
                          </a:solidFill>
                          <a:latin typeface="+mn-lt"/>
                          <a:cs typeface="Arial" pitchFamily="34" charset="0"/>
                        </a:rPr>
                        <a:t>Content Here</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40080">
                <a:tc>
                  <a:txBody>
                    <a:bodyPr/>
                    <a:lstStyle/>
                    <a:p>
                      <a:pPr algn="ctr"/>
                      <a:r>
                        <a:rPr lang="en-JM" altLang="ko-KR" sz="1200" dirty="0">
                          <a:solidFill>
                            <a:schemeClr val="tx1">
                              <a:lumMod val="75000"/>
                              <a:lumOff val="25000"/>
                            </a:schemeClr>
                          </a:solidFill>
                          <a:latin typeface="+mn-lt"/>
                          <a:cs typeface="Arial" pitchFamily="34" charset="0"/>
                        </a:rPr>
                        <a:t>WED</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altLang="ko-KR"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extLst>
                  <a:ext uri="{0D108BD9-81ED-4DB2-BD59-A6C34878D82A}">
                    <a16:rowId xmlns:a16="http://schemas.microsoft.com/office/drawing/2014/main" val="10003"/>
                  </a:ext>
                </a:extLst>
              </a:tr>
              <a:tr h="640080">
                <a:tc>
                  <a:txBody>
                    <a:bodyPr/>
                    <a:lstStyle/>
                    <a:p>
                      <a:pPr algn="ctr"/>
                      <a:r>
                        <a:rPr lang="en-JM" altLang="ko-KR" sz="1200" dirty="0">
                          <a:solidFill>
                            <a:schemeClr val="tx1">
                              <a:lumMod val="75000"/>
                              <a:lumOff val="25000"/>
                            </a:schemeClr>
                          </a:solidFill>
                          <a:latin typeface="+mn-lt"/>
                          <a:cs typeface="Arial" pitchFamily="34" charset="0"/>
                        </a:rPr>
                        <a:t>THU</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JM" altLang="ko-KR" sz="1200" kern="1200" dirty="0">
                          <a:solidFill>
                            <a:schemeClr val="tx1">
                              <a:lumMod val="75000"/>
                              <a:lumOff val="25000"/>
                            </a:schemeClr>
                          </a:solidFill>
                          <a:latin typeface="+mn-lt"/>
                          <a:cs typeface="Arial" pitchFamily="34" charset="0"/>
                        </a:rPr>
                        <a:t>PowerPiont Template</a:t>
                      </a:r>
                      <a:endParaRPr lang="en-JM" altLang="ko-KR"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JM" altLang="ko-KR" sz="1200" b="0" kern="1200" dirty="0">
                          <a:solidFill>
                            <a:schemeClr val="tx1">
                              <a:lumMod val="75000"/>
                              <a:lumOff val="25000"/>
                            </a:schemeClr>
                          </a:solidFill>
                          <a:latin typeface="+mn-lt"/>
                          <a:cs typeface="Arial" pitchFamily="34" charset="0"/>
                        </a:rPr>
                        <a:t>Content Here</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40080">
                <a:tc>
                  <a:txBody>
                    <a:bodyPr/>
                    <a:lstStyle/>
                    <a:p>
                      <a:pPr algn="ctr"/>
                      <a:r>
                        <a:rPr lang="en-JM" sz="1200" dirty="0">
                          <a:solidFill>
                            <a:schemeClr val="tx1">
                              <a:lumMod val="75000"/>
                              <a:lumOff val="25000"/>
                            </a:schemeClr>
                          </a:solidFill>
                          <a:latin typeface="+mn-lt"/>
                          <a:cs typeface="Arial" pitchFamily="34" charset="0"/>
                        </a:rPr>
                        <a:t>FRI</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640080">
                <a:tc>
                  <a:txBody>
                    <a:bodyPr/>
                    <a:lstStyle/>
                    <a:p>
                      <a:pPr algn="ctr"/>
                      <a:r>
                        <a:rPr lang="en-JM" sz="1200" dirty="0">
                          <a:solidFill>
                            <a:schemeClr val="tx1">
                              <a:lumMod val="75000"/>
                              <a:lumOff val="25000"/>
                            </a:schemeClr>
                          </a:solidFill>
                          <a:latin typeface="+mn-lt"/>
                          <a:cs typeface="Arial" pitchFamily="34" charset="0"/>
                        </a:rPr>
                        <a:t>SAT</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JM" sz="1200" kern="1200" dirty="0">
                          <a:solidFill>
                            <a:schemeClr val="tx1">
                              <a:lumMod val="75000"/>
                              <a:lumOff val="25000"/>
                            </a:schemeClr>
                          </a:solidFill>
                          <a:latin typeface="+mn-lt"/>
                          <a:cs typeface="Arial" pitchFamily="34" charset="0"/>
                        </a:rPr>
                        <a:t>PowerPiont Template</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JM" altLang="ko-KR" sz="1200" b="0" kern="1200" dirty="0">
                          <a:solidFill>
                            <a:schemeClr val="tx1">
                              <a:lumMod val="75000"/>
                              <a:lumOff val="25000"/>
                            </a:schemeClr>
                          </a:solidFill>
                          <a:latin typeface="+mn-lt"/>
                          <a:cs typeface="Arial" pitchFamily="34" charset="0"/>
                        </a:rPr>
                        <a:t>Content Here</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40080">
                <a:tc>
                  <a:txBody>
                    <a:bodyPr/>
                    <a:lstStyle/>
                    <a:p>
                      <a:pPr algn="ctr"/>
                      <a:r>
                        <a:rPr lang="en-JM" altLang="ko-KR" sz="1200" dirty="0">
                          <a:solidFill>
                            <a:schemeClr val="tx1">
                              <a:lumMod val="75000"/>
                              <a:lumOff val="25000"/>
                            </a:schemeClr>
                          </a:solidFill>
                          <a:latin typeface="+mn-lt"/>
                          <a:cs typeface="Arial" pitchFamily="34" charset="0"/>
                        </a:rPr>
                        <a:t>SUN</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altLang="ko-KR"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640080">
                <a:tc>
                  <a:txBody>
                    <a:bodyPr/>
                    <a:lstStyle/>
                    <a:p>
                      <a:pPr lvl="0" algn="ctr">
                        <a:lnSpc>
                          <a:spcPct val="100000"/>
                        </a:lnSpc>
                      </a:pPr>
                      <a:r>
                        <a:rPr lang="en-JM" altLang="ko-KR" sz="1400" b="1" spc="0" dirty="0">
                          <a:solidFill>
                            <a:schemeClr val="bg1"/>
                          </a:solidFill>
                          <a:latin typeface="+mn-lt"/>
                          <a:cs typeface="Arial" pitchFamily="34" charset="0"/>
                        </a:rPr>
                        <a:t>MONTH</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255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
            <a:extLst>
              <a:ext uri="{FF2B5EF4-FFF2-40B4-BE49-F238E27FC236}">
                <a16:creationId xmlns:a16="http://schemas.microsoft.com/office/drawing/2014/main" id="{E6D5F4D6-EA49-45C6-936B-45AC4455D3E2}"/>
              </a:ext>
            </a:extLst>
          </p:cNvPr>
          <p:cNvGrpSpPr/>
          <p:nvPr/>
        </p:nvGrpSpPr>
        <p:grpSpPr>
          <a:xfrm>
            <a:off x="2241917" y="620035"/>
            <a:ext cx="7501022" cy="5000660"/>
            <a:chOff x="142812" y="1285860"/>
            <a:chExt cx="4333948" cy="5000660"/>
          </a:xfrm>
        </p:grpSpPr>
        <p:grpSp>
          <p:nvGrpSpPr>
            <p:cNvPr id="3" name="Group 48">
              <a:extLst>
                <a:ext uri="{FF2B5EF4-FFF2-40B4-BE49-F238E27FC236}">
                  <a16:creationId xmlns:a16="http://schemas.microsoft.com/office/drawing/2014/main" id="{6AFFF3AD-3F31-49F3-A143-D5F8F50231D6}"/>
                </a:ext>
              </a:extLst>
            </p:cNvPr>
            <p:cNvGrpSpPr/>
            <p:nvPr/>
          </p:nvGrpSpPr>
          <p:grpSpPr>
            <a:xfrm>
              <a:off x="142812" y="2000240"/>
              <a:ext cx="2071734" cy="4286280"/>
              <a:chOff x="142812" y="2000240"/>
              <a:chExt cx="2071734" cy="4286280"/>
            </a:xfrm>
          </p:grpSpPr>
          <p:sp>
            <p:nvSpPr>
              <p:cNvPr id="15" name="Rounded Rectangle 4">
                <a:extLst>
                  <a:ext uri="{FF2B5EF4-FFF2-40B4-BE49-F238E27FC236}">
                    <a16:creationId xmlns:a16="http://schemas.microsoft.com/office/drawing/2014/main" id="{50375759-B790-49F3-9DA9-D6535392C751}"/>
                  </a:ext>
                </a:extLst>
              </p:cNvPr>
              <p:cNvSpPr/>
              <p:nvPr/>
            </p:nvSpPr>
            <p:spPr>
              <a:xfrm>
                <a:off x="142812" y="2000240"/>
                <a:ext cx="2071734"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47">
                <a:extLst>
                  <a:ext uri="{FF2B5EF4-FFF2-40B4-BE49-F238E27FC236}">
                    <a16:creationId xmlns:a16="http://schemas.microsoft.com/office/drawing/2014/main" id="{B5DF4BFB-EC7E-4F2D-B368-E280018A4CE4}"/>
                  </a:ext>
                </a:extLst>
              </p:cNvPr>
              <p:cNvGrpSpPr/>
              <p:nvPr/>
            </p:nvGrpSpPr>
            <p:grpSpPr>
              <a:xfrm>
                <a:off x="357094" y="2445677"/>
                <a:ext cx="1642162" cy="3724998"/>
                <a:chOff x="357094" y="2445677"/>
                <a:chExt cx="1642162" cy="3724998"/>
              </a:xfrm>
            </p:grpSpPr>
            <p:grpSp>
              <p:nvGrpSpPr>
                <p:cNvPr id="17" name="Group 9">
                  <a:extLst>
                    <a:ext uri="{FF2B5EF4-FFF2-40B4-BE49-F238E27FC236}">
                      <a16:creationId xmlns:a16="http://schemas.microsoft.com/office/drawing/2014/main" id="{4E747577-796E-45F9-BC9C-6128447224B1}"/>
                    </a:ext>
                  </a:extLst>
                </p:cNvPr>
                <p:cNvGrpSpPr/>
                <p:nvPr/>
              </p:nvGrpSpPr>
              <p:grpSpPr>
                <a:xfrm>
                  <a:off x="358102" y="2445677"/>
                  <a:ext cx="1641154" cy="3395408"/>
                  <a:chOff x="-2357486" y="2953587"/>
                  <a:chExt cx="1785934" cy="2093835"/>
                </a:xfrm>
              </p:grpSpPr>
              <p:sp>
                <p:nvSpPr>
                  <p:cNvPr id="20" name="Rounded Rectangle 5">
                    <a:extLst>
                      <a:ext uri="{FF2B5EF4-FFF2-40B4-BE49-F238E27FC236}">
                        <a16:creationId xmlns:a16="http://schemas.microsoft.com/office/drawing/2014/main" id="{BAC4C519-39A4-4945-B3FC-20DC37CF3286}"/>
                      </a:ext>
                    </a:extLst>
                  </p:cNvPr>
                  <p:cNvSpPr/>
                  <p:nvPr/>
                </p:nvSpPr>
                <p:spPr>
                  <a:xfrm>
                    <a:off x="-2357470" y="2953587"/>
                    <a:ext cx="1785918" cy="2093835"/>
                  </a:xfrm>
                  <a:prstGeom prst="roundRect">
                    <a:avLst>
                      <a:gd name="adj" fmla="val 6025"/>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1</a:t>
                    </a:r>
                  </a:p>
                </p:txBody>
              </p:sp>
              <p:sp>
                <p:nvSpPr>
                  <p:cNvPr id="21" name="Rounded Rectangle 8">
                    <a:extLst>
                      <a:ext uri="{FF2B5EF4-FFF2-40B4-BE49-F238E27FC236}">
                        <a16:creationId xmlns:a16="http://schemas.microsoft.com/office/drawing/2014/main" id="{064CD9A1-4E7E-477B-B45D-C14BF0D08151}"/>
                      </a:ext>
                    </a:extLst>
                  </p:cNvPr>
                  <p:cNvSpPr/>
                  <p:nvPr/>
                </p:nvSpPr>
                <p:spPr>
                  <a:xfrm>
                    <a:off x="-2357486" y="3604023"/>
                    <a:ext cx="1785918" cy="1443399"/>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22" name="Rounded Rectangle 7">
                    <a:extLst>
                      <a:ext uri="{FF2B5EF4-FFF2-40B4-BE49-F238E27FC236}">
                        <a16:creationId xmlns:a16="http://schemas.microsoft.com/office/drawing/2014/main" id="{387C6202-4D7F-443D-83CB-72AC55A7EE52}"/>
                      </a:ext>
                    </a:extLst>
                  </p:cNvPr>
                  <p:cNvSpPr/>
                  <p:nvPr/>
                </p:nvSpPr>
                <p:spPr>
                  <a:xfrm>
                    <a:off x="-2357470" y="3251595"/>
                    <a:ext cx="1785918" cy="484588"/>
                  </a:xfrm>
                  <a:prstGeom prst="roundRect">
                    <a:avLst>
                      <a:gd name="adj" fmla="val 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99.99</a:t>
                    </a:r>
                  </a:p>
                </p:txBody>
              </p:sp>
            </p:grpSp>
            <p:sp>
              <p:nvSpPr>
                <p:cNvPr id="18" name="Rounded Rectangle 10">
                  <a:extLst>
                    <a:ext uri="{FF2B5EF4-FFF2-40B4-BE49-F238E27FC236}">
                      <a16:creationId xmlns:a16="http://schemas.microsoft.com/office/drawing/2014/main" id="{2E7C7B6A-A973-4459-BD5D-D600ADC97F34}"/>
                    </a:ext>
                  </a:extLst>
                </p:cNvPr>
                <p:cNvSpPr/>
                <p:nvPr/>
              </p:nvSpPr>
              <p:spPr>
                <a:xfrm>
                  <a:off x="686328" y="5591448"/>
                  <a:ext cx="984701" cy="579227"/>
                </a:xfrm>
                <a:prstGeom prst="roundRect">
                  <a:avLst>
                    <a:gd name="adj" fmla="val 12603"/>
                  </a:avLst>
                </a:prstGeom>
                <a:gradFill>
                  <a:gsLst>
                    <a:gs pos="0">
                      <a:schemeClr val="accent5">
                        <a:lumMod val="50000"/>
                      </a:schemeClr>
                    </a:gs>
                    <a:gs pos="50000">
                      <a:schemeClr val="accent5">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19" name="Rectangle 12">
                  <a:extLst>
                    <a:ext uri="{FF2B5EF4-FFF2-40B4-BE49-F238E27FC236}">
                      <a16:creationId xmlns:a16="http://schemas.microsoft.com/office/drawing/2014/main" id="{0F12D602-0594-47B5-BE90-45578F71A14F}"/>
                    </a:ext>
                  </a:extLst>
                </p:cNvPr>
                <p:cNvSpPr/>
                <p:nvPr/>
              </p:nvSpPr>
              <p:spPr>
                <a:xfrm>
                  <a:off x="357094" y="3000372"/>
                  <a:ext cx="238546" cy="369332"/>
                </a:xfrm>
                <a:prstGeom prst="rect">
                  <a:avLst/>
                </a:prstGeom>
              </p:spPr>
              <p:txBody>
                <a:bodyPr wrap="none">
                  <a:spAutoFit/>
                </a:bodyPr>
                <a:lstStyle/>
                <a:p>
                  <a:r>
                    <a:rPr lang="en-US" dirty="0">
                      <a:solidFill>
                        <a:schemeClr val="bg1"/>
                      </a:solidFill>
                    </a:rPr>
                    <a:t>$</a:t>
                  </a:r>
                </a:p>
              </p:txBody>
            </p:sp>
          </p:grpSp>
        </p:grpSp>
        <p:grpSp>
          <p:nvGrpSpPr>
            <p:cNvPr id="4" name="Group 50">
              <a:extLst>
                <a:ext uri="{FF2B5EF4-FFF2-40B4-BE49-F238E27FC236}">
                  <a16:creationId xmlns:a16="http://schemas.microsoft.com/office/drawing/2014/main" id="{42B79A0A-3505-42E2-A413-C35EAF721F6B}"/>
                </a:ext>
              </a:extLst>
            </p:cNvPr>
            <p:cNvGrpSpPr/>
            <p:nvPr/>
          </p:nvGrpSpPr>
          <p:grpSpPr>
            <a:xfrm>
              <a:off x="2405026" y="2000240"/>
              <a:ext cx="2071734" cy="4286280"/>
              <a:chOff x="2405026" y="2000240"/>
              <a:chExt cx="2071734" cy="4286280"/>
            </a:xfrm>
          </p:grpSpPr>
          <p:sp>
            <p:nvSpPr>
              <p:cNvPr id="7" name="Rounded Rectangle 17">
                <a:extLst>
                  <a:ext uri="{FF2B5EF4-FFF2-40B4-BE49-F238E27FC236}">
                    <a16:creationId xmlns:a16="http://schemas.microsoft.com/office/drawing/2014/main" id="{104823CD-375C-4EC4-A68B-1FCFE86C4BFA}"/>
                  </a:ext>
                </a:extLst>
              </p:cNvPr>
              <p:cNvSpPr/>
              <p:nvPr/>
            </p:nvSpPr>
            <p:spPr>
              <a:xfrm>
                <a:off x="2405026" y="2000240"/>
                <a:ext cx="2071734"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49">
                <a:extLst>
                  <a:ext uri="{FF2B5EF4-FFF2-40B4-BE49-F238E27FC236}">
                    <a16:creationId xmlns:a16="http://schemas.microsoft.com/office/drawing/2014/main" id="{C3B447A7-FFC9-4CDE-879C-718732AD6096}"/>
                  </a:ext>
                </a:extLst>
              </p:cNvPr>
              <p:cNvGrpSpPr/>
              <p:nvPr/>
            </p:nvGrpSpPr>
            <p:grpSpPr>
              <a:xfrm>
                <a:off x="2619340" y="2445677"/>
                <a:ext cx="1642130" cy="3724998"/>
                <a:chOff x="2619340" y="2445677"/>
                <a:chExt cx="1642130" cy="3724998"/>
              </a:xfrm>
            </p:grpSpPr>
            <p:grpSp>
              <p:nvGrpSpPr>
                <p:cNvPr id="9" name="Group 18">
                  <a:extLst>
                    <a:ext uri="{FF2B5EF4-FFF2-40B4-BE49-F238E27FC236}">
                      <a16:creationId xmlns:a16="http://schemas.microsoft.com/office/drawing/2014/main" id="{4B69910B-4A50-43C8-8DC6-379918F81AD8}"/>
                    </a:ext>
                  </a:extLst>
                </p:cNvPr>
                <p:cNvGrpSpPr/>
                <p:nvPr/>
              </p:nvGrpSpPr>
              <p:grpSpPr>
                <a:xfrm>
                  <a:off x="2620316" y="2445677"/>
                  <a:ext cx="1641154" cy="3395408"/>
                  <a:chOff x="-2357486" y="2953587"/>
                  <a:chExt cx="1785934" cy="2093835"/>
                </a:xfrm>
              </p:grpSpPr>
              <p:sp>
                <p:nvSpPr>
                  <p:cNvPr id="12" name="Rounded Rectangle 20">
                    <a:extLst>
                      <a:ext uri="{FF2B5EF4-FFF2-40B4-BE49-F238E27FC236}">
                        <a16:creationId xmlns:a16="http://schemas.microsoft.com/office/drawing/2014/main" id="{DF836ECF-B4E0-481C-8AF1-932FF241F667}"/>
                      </a:ext>
                    </a:extLst>
                  </p:cNvPr>
                  <p:cNvSpPr/>
                  <p:nvPr/>
                </p:nvSpPr>
                <p:spPr>
                  <a:xfrm>
                    <a:off x="-2357470" y="2953587"/>
                    <a:ext cx="1785918" cy="2093835"/>
                  </a:xfrm>
                  <a:prstGeom prst="roundRect">
                    <a:avLst>
                      <a:gd name="adj" fmla="val 602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2</a:t>
                    </a:r>
                  </a:p>
                </p:txBody>
              </p:sp>
              <p:sp>
                <p:nvSpPr>
                  <p:cNvPr id="13" name="Rounded Rectangle 21">
                    <a:extLst>
                      <a:ext uri="{FF2B5EF4-FFF2-40B4-BE49-F238E27FC236}">
                        <a16:creationId xmlns:a16="http://schemas.microsoft.com/office/drawing/2014/main" id="{D6E3B74E-09A7-43C3-9A0F-4C7145200E6F}"/>
                      </a:ext>
                    </a:extLst>
                  </p:cNvPr>
                  <p:cNvSpPr/>
                  <p:nvPr/>
                </p:nvSpPr>
                <p:spPr>
                  <a:xfrm>
                    <a:off x="-2357486" y="3604023"/>
                    <a:ext cx="1785918" cy="1443399"/>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14" name="Rounded Rectangle 22">
                    <a:extLst>
                      <a:ext uri="{FF2B5EF4-FFF2-40B4-BE49-F238E27FC236}">
                        <a16:creationId xmlns:a16="http://schemas.microsoft.com/office/drawing/2014/main" id="{D13DC710-EAC2-4E3D-B2A5-66EE1E319B89}"/>
                      </a:ext>
                    </a:extLst>
                  </p:cNvPr>
                  <p:cNvSpPr/>
                  <p:nvPr/>
                </p:nvSpPr>
                <p:spPr>
                  <a:xfrm>
                    <a:off x="-2357470" y="3251595"/>
                    <a:ext cx="1785918" cy="484588"/>
                  </a:xfrm>
                  <a:prstGeom prst="roundRect">
                    <a:avLst>
                      <a:gd name="adj" fmla="val 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109.99</a:t>
                    </a:r>
                  </a:p>
                </p:txBody>
              </p:sp>
            </p:grpSp>
            <p:sp>
              <p:nvSpPr>
                <p:cNvPr id="10" name="Rounded Rectangle 19">
                  <a:extLst>
                    <a:ext uri="{FF2B5EF4-FFF2-40B4-BE49-F238E27FC236}">
                      <a16:creationId xmlns:a16="http://schemas.microsoft.com/office/drawing/2014/main" id="{8E130D59-24E1-4E31-B4CE-4F93DD75B999}"/>
                    </a:ext>
                  </a:extLst>
                </p:cNvPr>
                <p:cNvSpPr/>
                <p:nvPr/>
              </p:nvSpPr>
              <p:spPr>
                <a:xfrm>
                  <a:off x="2948542" y="5591448"/>
                  <a:ext cx="984701" cy="579227"/>
                </a:xfrm>
                <a:prstGeom prst="roundRect">
                  <a:avLst>
                    <a:gd name="adj" fmla="val 12603"/>
                  </a:avLst>
                </a:prstGeom>
                <a:gradFill>
                  <a:gsLst>
                    <a:gs pos="0">
                      <a:schemeClr val="accent6">
                        <a:lumMod val="50000"/>
                      </a:schemeClr>
                    </a:gs>
                    <a:gs pos="50000">
                      <a:schemeClr val="accent6">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11" name="Rectangle 16">
                  <a:extLst>
                    <a:ext uri="{FF2B5EF4-FFF2-40B4-BE49-F238E27FC236}">
                      <a16:creationId xmlns:a16="http://schemas.microsoft.com/office/drawing/2014/main" id="{4AFF48A7-1BD9-4C14-A0C5-1DDD93B3326F}"/>
                    </a:ext>
                  </a:extLst>
                </p:cNvPr>
                <p:cNvSpPr/>
                <p:nvPr/>
              </p:nvSpPr>
              <p:spPr>
                <a:xfrm>
                  <a:off x="2619340" y="3000372"/>
                  <a:ext cx="238546" cy="369332"/>
                </a:xfrm>
                <a:prstGeom prst="rect">
                  <a:avLst/>
                </a:prstGeom>
              </p:spPr>
              <p:txBody>
                <a:bodyPr wrap="none">
                  <a:spAutoFit/>
                </a:bodyPr>
                <a:lstStyle/>
                <a:p>
                  <a:r>
                    <a:rPr lang="en-US" dirty="0">
                      <a:solidFill>
                        <a:schemeClr val="bg1"/>
                      </a:solidFill>
                    </a:rPr>
                    <a:t>$</a:t>
                  </a:r>
                </a:p>
              </p:txBody>
            </p:sp>
          </p:grpSp>
        </p:grpSp>
        <p:sp>
          <p:nvSpPr>
            <p:cNvPr id="5" name="Freeform 43">
              <a:extLst>
                <a:ext uri="{FF2B5EF4-FFF2-40B4-BE49-F238E27FC236}">
                  <a16:creationId xmlns:a16="http://schemas.microsoft.com/office/drawing/2014/main" id="{6D4AED7C-CA13-4D76-A96D-331A4DEA4951}"/>
                </a:ext>
              </a:extLst>
            </p:cNvPr>
            <p:cNvSpPr/>
            <p:nvPr/>
          </p:nvSpPr>
          <p:spPr>
            <a:xfrm>
              <a:off x="249985" y="1285860"/>
              <a:ext cx="1857388"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
          <p:nvSpPr>
            <p:cNvPr id="6" name="Freeform 44">
              <a:extLst>
                <a:ext uri="{FF2B5EF4-FFF2-40B4-BE49-F238E27FC236}">
                  <a16:creationId xmlns:a16="http://schemas.microsoft.com/office/drawing/2014/main" id="{41907E26-D63C-47BE-9605-60E7B27C26A0}"/>
                </a:ext>
              </a:extLst>
            </p:cNvPr>
            <p:cNvSpPr/>
            <p:nvPr/>
          </p:nvSpPr>
          <p:spPr>
            <a:xfrm>
              <a:off x="2512199" y="1285860"/>
              <a:ext cx="1857388"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grpSp>
    </p:spTree>
    <p:extLst>
      <p:ext uri="{BB962C8B-B14F-4D97-AF65-F5344CB8AC3E}">
        <p14:creationId xmlns:p14="http://schemas.microsoft.com/office/powerpoint/2010/main" val="28364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78">
            <a:extLst>
              <a:ext uri="{FF2B5EF4-FFF2-40B4-BE49-F238E27FC236}">
                <a16:creationId xmlns:a16="http://schemas.microsoft.com/office/drawing/2014/main" id="{0862829D-0EEB-46E5-A2EF-85E6BAB11652}"/>
              </a:ext>
            </a:extLst>
          </p:cNvPr>
          <p:cNvSpPr/>
          <p:nvPr/>
        </p:nvSpPr>
        <p:spPr>
          <a:xfrm>
            <a:off x="1937512" y="1813809"/>
            <a:ext cx="2612210"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5">
            <a:extLst>
              <a:ext uri="{FF2B5EF4-FFF2-40B4-BE49-F238E27FC236}">
                <a16:creationId xmlns:a16="http://schemas.microsoft.com/office/drawing/2014/main" id="{D39BDD14-4A6E-4EE5-BDDB-75243B64E372}"/>
              </a:ext>
            </a:extLst>
          </p:cNvPr>
          <p:cNvSpPr/>
          <p:nvPr/>
        </p:nvSpPr>
        <p:spPr>
          <a:xfrm>
            <a:off x="2208986" y="2259246"/>
            <a:ext cx="2069281" cy="3395408"/>
          </a:xfrm>
          <a:prstGeom prst="roundRect">
            <a:avLst>
              <a:gd name="adj" fmla="val 6025"/>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1</a:t>
            </a:r>
          </a:p>
        </p:txBody>
      </p:sp>
      <p:sp>
        <p:nvSpPr>
          <p:cNvPr id="9" name="Rounded Rectangle 84">
            <a:extLst>
              <a:ext uri="{FF2B5EF4-FFF2-40B4-BE49-F238E27FC236}">
                <a16:creationId xmlns:a16="http://schemas.microsoft.com/office/drawing/2014/main" id="{03712CB9-D6AB-4457-B3EA-A213CBAD9867}"/>
              </a:ext>
            </a:extLst>
          </p:cNvPr>
          <p:cNvSpPr/>
          <p:nvPr/>
        </p:nvSpPr>
        <p:spPr>
          <a:xfrm>
            <a:off x="2208967" y="3314007"/>
            <a:ext cx="2069281" cy="2340647"/>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10" name="Rounded Rectangle 85">
            <a:extLst>
              <a:ext uri="{FF2B5EF4-FFF2-40B4-BE49-F238E27FC236}">
                <a16:creationId xmlns:a16="http://schemas.microsoft.com/office/drawing/2014/main" id="{92612E44-A229-468E-A38B-1217CCA97C1E}"/>
              </a:ext>
            </a:extLst>
          </p:cNvPr>
          <p:cNvSpPr/>
          <p:nvPr/>
        </p:nvSpPr>
        <p:spPr>
          <a:xfrm>
            <a:off x="2208986" y="2742502"/>
            <a:ext cx="2069281" cy="785818"/>
          </a:xfrm>
          <a:prstGeom prst="roundRect">
            <a:avLst>
              <a:gd name="adj" fmla="val 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99.99</a:t>
            </a:r>
          </a:p>
        </p:txBody>
      </p:sp>
      <p:sp>
        <p:nvSpPr>
          <p:cNvPr id="6" name="Rounded Rectangle 81">
            <a:extLst>
              <a:ext uri="{FF2B5EF4-FFF2-40B4-BE49-F238E27FC236}">
                <a16:creationId xmlns:a16="http://schemas.microsoft.com/office/drawing/2014/main" id="{1151ED2D-015F-42FA-A57F-92B1720A53DD}"/>
              </a:ext>
            </a:extLst>
          </p:cNvPr>
          <p:cNvSpPr/>
          <p:nvPr/>
        </p:nvSpPr>
        <p:spPr>
          <a:xfrm>
            <a:off x="2622821" y="5405017"/>
            <a:ext cx="1241591" cy="579227"/>
          </a:xfrm>
          <a:prstGeom prst="roundRect">
            <a:avLst>
              <a:gd name="adj" fmla="val 12603"/>
            </a:avLst>
          </a:prstGeom>
          <a:gradFill>
            <a:gsLst>
              <a:gs pos="0">
                <a:schemeClr val="accent5">
                  <a:lumMod val="50000"/>
                </a:schemeClr>
              </a:gs>
              <a:gs pos="50000">
                <a:schemeClr val="accent5">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7" name="Rectangle 82">
            <a:extLst>
              <a:ext uri="{FF2B5EF4-FFF2-40B4-BE49-F238E27FC236}">
                <a16:creationId xmlns:a16="http://schemas.microsoft.com/office/drawing/2014/main" id="{A241B7DA-F259-4DBD-B01C-2C50E6CD3748}"/>
              </a:ext>
            </a:extLst>
          </p:cNvPr>
          <p:cNvSpPr/>
          <p:nvPr/>
        </p:nvSpPr>
        <p:spPr>
          <a:xfrm>
            <a:off x="2207696" y="2813941"/>
            <a:ext cx="300778" cy="369332"/>
          </a:xfrm>
          <a:prstGeom prst="rect">
            <a:avLst/>
          </a:prstGeom>
        </p:spPr>
        <p:txBody>
          <a:bodyPr wrap="none">
            <a:spAutoFit/>
          </a:bodyPr>
          <a:lstStyle/>
          <a:p>
            <a:r>
              <a:rPr lang="en-US" dirty="0">
                <a:solidFill>
                  <a:schemeClr val="bg1"/>
                </a:solidFill>
              </a:rPr>
              <a:t>$</a:t>
            </a:r>
          </a:p>
        </p:txBody>
      </p:sp>
      <p:sp>
        <p:nvSpPr>
          <p:cNvPr id="12" name="Rounded Rectangle 87">
            <a:extLst>
              <a:ext uri="{FF2B5EF4-FFF2-40B4-BE49-F238E27FC236}">
                <a16:creationId xmlns:a16="http://schemas.microsoft.com/office/drawing/2014/main" id="{2115A154-227D-4C4D-8ACB-5C6E3CE45604}"/>
              </a:ext>
            </a:extLst>
          </p:cNvPr>
          <p:cNvSpPr/>
          <p:nvPr/>
        </p:nvSpPr>
        <p:spPr>
          <a:xfrm>
            <a:off x="4789895" y="1813809"/>
            <a:ext cx="2612210"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92">
            <a:extLst>
              <a:ext uri="{FF2B5EF4-FFF2-40B4-BE49-F238E27FC236}">
                <a16:creationId xmlns:a16="http://schemas.microsoft.com/office/drawing/2014/main" id="{D104B3AD-B1D7-4465-A36D-DC96A8B97705}"/>
              </a:ext>
            </a:extLst>
          </p:cNvPr>
          <p:cNvSpPr/>
          <p:nvPr/>
        </p:nvSpPr>
        <p:spPr>
          <a:xfrm>
            <a:off x="5061369" y="2259246"/>
            <a:ext cx="2069280" cy="3395408"/>
          </a:xfrm>
          <a:prstGeom prst="roundRect">
            <a:avLst>
              <a:gd name="adj" fmla="val 602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2</a:t>
            </a:r>
          </a:p>
        </p:txBody>
      </p:sp>
      <p:sp>
        <p:nvSpPr>
          <p:cNvPr id="18" name="Rounded Rectangle 93">
            <a:extLst>
              <a:ext uri="{FF2B5EF4-FFF2-40B4-BE49-F238E27FC236}">
                <a16:creationId xmlns:a16="http://schemas.microsoft.com/office/drawing/2014/main" id="{CA35C8A3-FD40-4A96-85B0-0DE4774301C7}"/>
              </a:ext>
            </a:extLst>
          </p:cNvPr>
          <p:cNvSpPr/>
          <p:nvPr/>
        </p:nvSpPr>
        <p:spPr>
          <a:xfrm>
            <a:off x="5061350" y="3314007"/>
            <a:ext cx="2069280" cy="2340647"/>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19" name="Rounded Rectangle 94">
            <a:extLst>
              <a:ext uri="{FF2B5EF4-FFF2-40B4-BE49-F238E27FC236}">
                <a16:creationId xmlns:a16="http://schemas.microsoft.com/office/drawing/2014/main" id="{51AF442E-E6A5-4A83-A845-75BAAF698FA9}"/>
              </a:ext>
            </a:extLst>
          </p:cNvPr>
          <p:cNvSpPr/>
          <p:nvPr/>
        </p:nvSpPr>
        <p:spPr>
          <a:xfrm>
            <a:off x="5061369" y="2742502"/>
            <a:ext cx="2069280" cy="785818"/>
          </a:xfrm>
          <a:prstGeom prst="roundRect">
            <a:avLst>
              <a:gd name="adj" fmla="val 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109.99</a:t>
            </a:r>
          </a:p>
        </p:txBody>
      </p:sp>
      <p:sp>
        <p:nvSpPr>
          <p:cNvPr id="15" name="Rounded Rectangle 90">
            <a:extLst>
              <a:ext uri="{FF2B5EF4-FFF2-40B4-BE49-F238E27FC236}">
                <a16:creationId xmlns:a16="http://schemas.microsoft.com/office/drawing/2014/main" id="{16794879-6C31-452B-B90E-4973C09B9ABE}"/>
              </a:ext>
            </a:extLst>
          </p:cNvPr>
          <p:cNvSpPr/>
          <p:nvPr/>
        </p:nvSpPr>
        <p:spPr>
          <a:xfrm>
            <a:off x="5475203" y="5405017"/>
            <a:ext cx="1241590" cy="579227"/>
          </a:xfrm>
          <a:prstGeom prst="roundRect">
            <a:avLst>
              <a:gd name="adj" fmla="val 12603"/>
            </a:avLst>
          </a:prstGeom>
          <a:gradFill>
            <a:gsLst>
              <a:gs pos="0">
                <a:schemeClr val="accent6">
                  <a:lumMod val="50000"/>
                </a:schemeClr>
              </a:gs>
              <a:gs pos="50000">
                <a:schemeClr val="accent6">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16" name="Rectangle 91">
            <a:extLst>
              <a:ext uri="{FF2B5EF4-FFF2-40B4-BE49-F238E27FC236}">
                <a16:creationId xmlns:a16="http://schemas.microsoft.com/office/drawing/2014/main" id="{CE6A07DA-0F4E-4166-97CD-975B65F259A0}"/>
              </a:ext>
            </a:extLst>
          </p:cNvPr>
          <p:cNvSpPr/>
          <p:nvPr/>
        </p:nvSpPr>
        <p:spPr>
          <a:xfrm>
            <a:off x="5060119" y="2813941"/>
            <a:ext cx="300778" cy="369332"/>
          </a:xfrm>
          <a:prstGeom prst="rect">
            <a:avLst/>
          </a:prstGeom>
        </p:spPr>
        <p:txBody>
          <a:bodyPr wrap="none">
            <a:spAutoFit/>
          </a:bodyPr>
          <a:lstStyle/>
          <a:p>
            <a:r>
              <a:rPr lang="en-US" dirty="0">
                <a:solidFill>
                  <a:schemeClr val="bg1"/>
                </a:solidFill>
              </a:rPr>
              <a:t>$</a:t>
            </a:r>
          </a:p>
        </p:txBody>
      </p:sp>
      <p:sp>
        <p:nvSpPr>
          <p:cNvPr id="21" name="Rounded Rectangle 96">
            <a:extLst>
              <a:ext uri="{FF2B5EF4-FFF2-40B4-BE49-F238E27FC236}">
                <a16:creationId xmlns:a16="http://schemas.microsoft.com/office/drawing/2014/main" id="{9B36B1D4-1B6B-4877-89AF-D69C335E4736}"/>
              </a:ext>
            </a:extLst>
          </p:cNvPr>
          <p:cNvSpPr/>
          <p:nvPr/>
        </p:nvSpPr>
        <p:spPr>
          <a:xfrm>
            <a:off x="7642278" y="1813809"/>
            <a:ext cx="2612210"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101">
            <a:extLst>
              <a:ext uri="{FF2B5EF4-FFF2-40B4-BE49-F238E27FC236}">
                <a16:creationId xmlns:a16="http://schemas.microsoft.com/office/drawing/2014/main" id="{F904300C-B7FC-4F96-895F-C2AB6B89CBEF}"/>
              </a:ext>
            </a:extLst>
          </p:cNvPr>
          <p:cNvSpPr/>
          <p:nvPr/>
        </p:nvSpPr>
        <p:spPr>
          <a:xfrm>
            <a:off x="7913752" y="2259246"/>
            <a:ext cx="2069281" cy="3395408"/>
          </a:xfrm>
          <a:prstGeom prst="roundRect">
            <a:avLst>
              <a:gd name="adj" fmla="val 6025"/>
            </a:avLst>
          </a:prstGeom>
          <a:solidFill>
            <a:schemeClr val="accent4">
              <a:lumMod val="90000"/>
              <a:lumOff val="10000"/>
            </a:schemeClr>
          </a:solidFill>
          <a:ln>
            <a:solidFill>
              <a:schemeClr val="accent4">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3</a:t>
            </a:r>
          </a:p>
        </p:txBody>
      </p:sp>
      <p:sp>
        <p:nvSpPr>
          <p:cNvPr id="27" name="Rounded Rectangle 102">
            <a:extLst>
              <a:ext uri="{FF2B5EF4-FFF2-40B4-BE49-F238E27FC236}">
                <a16:creationId xmlns:a16="http://schemas.microsoft.com/office/drawing/2014/main" id="{EC3D7DE0-174F-4E1B-A660-479570161573}"/>
              </a:ext>
            </a:extLst>
          </p:cNvPr>
          <p:cNvSpPr/>
          <p:nvPr/>
        </p:nvSpPr>
        <p:spPr>
          <a:xfrm>
            <a:off x="7913733" y="3314007"/>
            <a:ext cx="2069281" cy="2340647"/>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28" name="Rounded Rectangle 103">
            <a:extLst>
              <a:ext uri="{FF2B5EF4-FFF2-40B4-BE49-F238E27FC236}">
                <a16:creationId xmlns:a16="http://schemas.microsoft.com/office/drawing/2014/main" id="{8C7DCA6E-FEF3-4982-9B06-C7B8377B457B}"/>
              </a:ext>
            </a:extLst>
          </p:cNvPr>
          <p:cNvSpPr/>
          <p:nvPr/>
        </p:nvSpPr>
        <p:spPr>
          <a:xfrm>
            <a:off x="7913752" y="2742502"/>
            <a:ext cx="2069281" cy="785818"/>
          </a:xfrm>
          <a:prstGeom prst="roundRect">
            <a:avLst>
              <a:gd name="adj" fmla="val 0"/>
            </a:avLst>
          </a:prstGeom>
          <a:solidFill>
            <a:schemeClr val="accent4">
              <a:lumMod val="75000"/>
              <a:lumOff val="25000"/>
            </a:schemeClr>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119.99</a:t>
            </a:r>
          </a:p>
        </p:txBody>
      </p:sp>
      <p:sp>
        <p:nvSpPr>
          <p:cNvPr id="24" name="Rounded Rectangle 99">
            <a:extLst>
              <a:ext uri="{FF2B5EF4-FFF2-40B4-BE49-F238E27FC236}">
                <a16:creationId xmlns:a16="http://schemas.microsoft.com/office/drawing/2014/main" id="{BC6B008A-E42D-45E2-AD2A-070267DD077F}"/>
              </a:ext>
            </a:extLst>
          </p:cNvPr>
          <p:cNvSpPr/>
          <p:nvPr/>
        </p:nvSpPr>
        <p:spPr>
          <a:xfrm>
            <a:off x="8327587" y="5405017"/>
            <a:ext cx="1241591" cy="579227"/>
          </a:xfrm>
          <a:prstGeom prst="roundRect">
            <a:avLst>
              <a:gd name="adj" fmla="val 12603"/>
            </a:avLst>
          </a:prstGeom>
          <a:gradFill>
            <a:gsLst>
              <a:gs pos="0">
                <a:schemeClr val="accent4">
                  <a:lumMod val="90000"/>
                  <a:lumOff val="10000"/>
                </a:schemeClr>
              </a:gs>
              <a:gs pos="50000">
                <a:schemeClr val="accent4">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25" name="Rectangle 100">
            <a:extLst>
              <a:ext uri="{FF2B5EF4-FFF2-40B4-BE49-F238E27FC236}">
                <a16:creationId xmlns:a16="http://schemas.microsoft.com/office/drawing/2014/main" id="{02CD60F9-A4F0-450A-8A7B-6A9D93E5DBA7}"/>
              </a:ext>
            </a:extLst>
          </p:cNvPr>
          <p:cNvSpPr/>
          <p:nvPr/>
        </p:nvSpPr>
        <p:spPr>
          <a:xfrm>
            <a:off x="7912543" y="2813941"/>
            <a:ext cx="300778" cy="369332"/>
          </a:xfrm>
          <a:prstGeom prst="rect">
            <a:avLst/>
          </a:prstGeom>
        </p:spPr>
        <p:txBody>
          <a:bodyPr wrap="none">
            <a:spAutoFit/>
          </a:bodyPr>
          <a:lstStyle/>
          <a:p>
            <a:r>
              <a:rPr lang="en-US" dirty="0">
                <a:solidFill>
                  <a:schemeClr val="bg1"/>
                </a:solidFill>
              </a:rPr>
              <a:t>$</a:t>
            </a:r>
          </a:p>
        </p:txBody>
      </p:sp>
      <p:sp>
        <p:nvSpPr>
          <p:cNvPr id="29" name="Freeform 104">
            <a:extLst>
              <a:ext uri="{FF2B5EF4-FFF2-40B4-BE49-F238E27FC236}">
                <a16:creationId xmlns:a16="http://schemas.microsoft.com/office/drawing/2014/main" id="{F282A045-8AC5-4C4F-94B0-9B5DFA4CE94B}"/>
              </a:ext>
            </a:extLst>
          </p:cNvPr>
          <p:cNvSpPr/>
          <p:nvPr/>
        </p:nvSpPr>
        <p:spPr>
          <a:xfrm>
            <a:off x="2072644" y="1099429"/>
            <a:ext cx="2341945"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
        <p:nvSpPr>
          <p:cNvPr id="30" name="Freeform 105">
            <a:extLst>
              <a:ext uri="{FF2B5EF4-FFF2-40B4-BE49-F238E27FC236}">
                <a16:creationId xmlns:a16="http://schemas.microsoft.com/office/drawing/2014/main" id="{DF970439-A4E2-4912-B632-9BCA6048493A}"/>
              </a:ext>
            </a:extLst>
          </p:cNvPr>
          <p:cNvSpPr/>
          <p:nvPr/>
        </p:nvSpPr>
        <p:spPr>
          <a:xfrm>
            <a:off x="4925027" y="1099429"/>
            <a:ext cx="2341945"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
        <p:nvSpPr>
          <p:cNvPr id="31" name="Freeform 106">
            <a:extLst>
              <a:ext uri="{FF2B5EF4-FFF2-40B4-BE49-F238E27FC236}">
                <a16:creationId xmlns:a16="http://schemas.microsoft.com/office/drawing/2014/main" id="{2C65AA74-51E0-4419-BA22-F304309CD0B8}"/>
              </a:ext>
            </a:extLst>
          </p:cNvPr>
          <p:cNvSpPr/>
          <p:nvPr/>
        </p:nvSpPr>
        <p:spPr>
          <a:xfrm>
            <a:off x="7777410" y="1099429"/>
            <a:ext cx="2341945"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4">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Tree>
    <p:extLst>
      <p:ext uri="{BB962C8B-B14F-4D97-AF65-F5344CB8AC3E}">
        <p14:creationId xmlns:p14="http://schemas.microsoft.com/office/powerpoint/2010/main" val="2132771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upo 121">
            <a:extLst>
              <a:ext uri="{FF2B5EF4-FFF2-40B4-BE49-F238E27FC236}">
                <a16:creationId xmlns:a16="http://schemas.microsoft.com/office/drawing/2014/main" id="{846F9911-499B-4182-B07C-E7CE3F9A2A9C}"/>
              </a:ext>
            </a:extLst>
          </p:cNvPr>
          <p:cNvGrpSpPr/>
          <p:nvPr/>
        </p:nvGrpSpPr>
        <p:grpSpPr>
          <a:xfrm>
            <a:off x="597762" y="688018"/>
            <a:ext cx="10996476" cy="5481964"/>
            <a:chOff x="900112" y="1229518"/>
            <a:chExt cx="7343775" cy="3512347"/>
          </a:xfrm>
        </p:grpSpPr>
        <p:grpSp>
          <p:nvGrpSpPr>
            <p:cNvPr id="2" name="Group 4">
              <a:extLst>
                <a:ext uri="{FF2B5EF4-FFF2-40B4-BE49-F238E27FC236}">
                  <a16:creationId xmlns:a16="http://schemas.microsoft.com/office/drawing/2014/main" id="{2B6C57D8-8977-40E8-A264-97E1E12AAD1D}"/>
                </a:ext>
              </a:extLst>
            </p:cNvPr>
            <p:cNvGrpSpPr>
              <a:grpSpLocks noChangeAspect="1"/>
            </p:cNvGrpSpPr>
            <p:nvPr/>
          </p:nvGrpSpPr>
          <p:grpSpPr bwMode="auto">
            <a:xfrm>
              <a:off x="900112" y="1239838"/>
              <a:ext cx="7343775" cy="3497263"/>
              <a:chOff x="567" y="781"/>
              <a:chExt cx="4626" cy="2203"/>
            </a:xfrm>
          </p:grpSpPr>
          <p:sp>
            <p:nvSpPr>
              <p:cNvPr id="3" name="Rectangle 6">
                <a:extLst>
                  <a:ext uri="{FF2B5EF4-FFF2-40B4-BE49-F238E27FC236}">
                    <a16:creationId xmlns:a16="http://schemas.microsoft.com/office/drawing/2014/main" id="{C983BA9E-B997-4B83-A357-29B9D95A3055}"/>
                  </a:ext>
                </a:extLst>
              </p:cNvPr>
              <p:cNvSpPr>
                <a:spLocks noChangeArrowheads="1"/>
              </p:cNvSpPr>
              <p:nvPr userDrawn="1"/>
            </p:nvSpPr>
            <p:spPr bwMode="auto">
              <a:xfrm>
                <a:off x="567" y="1043"/>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7">
                <a:extLst>
                  <a:ext uri="{FF2B5EF4-FFF2-40B4-BE49-F238E27FC236}">
                    <a16:creationId xmlns:a16="http://schemas.microsoft.com/office/drawing/2014/main" id="{A5F7DF92-D2E2-4296-894C-C47BE4A61EF3}"/>
                  </a:ext>
                </a:extLst>
              </p:cNvPr>
              <p:cNvSpPr>
                <a:spLocks noChangeArrowheads="1"/>
              </p:cNvSpPr>
              <p:nvPr userDrawn="1"/>
            </p:nvSpPr>
            <p:spPr bwMode="auto">
              <a:xfrm>
                <a:off x="2113"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Rectangle 8">
                <a:extLst>
                  <a:ext uri="{FF2B5EF4-FFF2-40B4-BE49-F238E27FC236}">
                    <a16:creationId xmlns:a16="http://schemas.microsoft.com/office/drawing/2014/main" id="{F4371576-20FC-428B-B9F3-45120ABFC905}"/>
                  </a:ext>
                </a:extLst>
              </p:cNvPr>
              <p:cNvSpPr>
                <a:spLocks noChangeArrowheads="1"/>
              </p:cNvSpPr>
              <p:nvPr userDrawn="1"/>
            </p:nvSpPr>
            <p:spPr bwMode="auto">
              <a:xfrm>
                <a:off x="2887"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Rectangle 9">
                <a:extLst>
                  <a:ext uri="{FF2B5EF4-FFF2-40B4-BE49-F238E27FC236}">
                    <a16:creationId xmlns:a16="http://schemas.microsoft.com/office/drawing/2014/main" id="{C9499C3F-DA21-46FF-8E7D-9BFE21B91010}"/>
                  </a:ext>
                </a:extLst>
              </p:cNvPr>
              <p:cNvSpPr>
                <a:spLocks noChangeArrowheads="1"/>
              </p:cNvSpPr>
              <p:nvPr userDrawn="1"/>
            </p:nvSpPr>
            <p:spPr bwMode="auto">
              <a:xfrm>
                <a:off x="3660"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10">
                <a:extLst>
                  <a:ext uri="{FF2B5EF4-FFF2-40B4-BE49-F238E27FC236}">
                    <a16:creationId xmlns:a16="http://schemas.microsoft.com/office/drawing/2014/main" id="{2B69B763-5B24-4B9E-930A-B6A470BE4308}"/>
                  </a:ext>
                </a:extLst>
              </p:cNvPr>
              <p:cNvSpPr>
                <a:spLocks noChangeArrowheads="1"/>
              </p:cNvSpPr>
              <p:nvPr userDrawn="1"/>
            </p:nvSpPr>
            <p:spPr bwMode="auto">
              <a:xfrm>
                <a:off x="4433"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Rectangle 11">
                <a:extLst>
                  <a:ext uri="{FF2B5EF4-FFF2-40B4-BE49-F238E27FC236}">
                    <a16:creationId xmlns:a16="http://schemas.microsoft.com/office/drawing/2014/main" id="{D9C6A2CB-C4D0-48DE-AE7C-F39EA85865BE}"/>
                  </a:ext>
                </a:extLst>
              </p:cNvPr>
              <p:cNvSpPr>
                <a:spLocks noChangeArrowheads="1"/>
              </p:cNvSpPr>
              <p:nvPr userDrawn="1"/>
            </p:nvSpPr>
            <p:spPr bwMode="auto">
              <a:xfrm>
                <a:off x="567" y="1819"/>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12">
                <a:extLst>
                  <a:ext uri="{FF2B5EF4-FFF2-40B4-BE49-F238E27FC236}">
                    <a16:creationId xmlns:a16="http://schemas.microsoft.com/office/drawing/2014/main" id="{9D2F48C7-1D7B-419F-9391-5D8A6263FF57}"/>
                  </a:ext>
                </a:extLst>
              </p:cNvPr>
              <p:cNvSpPr>
                <a:spLocks noChangeArrowheads="1"/>
              </p:cNvSpPr>
              <p:nvPr userDrawn="1"/>
            </p:nvSpPr>
            <p:spPr bwMode="auto">
              <a:xfrm>
                <a:off x="2113"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13">
                <a:extLst>
                  <a:ext uri="{FF2B5EF4-FFF2-40B4-BE49-F238E27FC236}">
                    <a16:creationId xmlns:a16="http://schemas.microsoft.com/office/drawing/2014/main" id="{DBCB08AD-0947-45E3-B998-F542292A9D65}"/>
                  </a:ext>
                </a:extLst>
              </p:cNvPr>
              <p:cNvSpPr>
                <a:spLocks noChangeArrowheads="1"/>
              </p:cNvSpPr>
              <p:nvPr userDrawn="1"/>
            </p:nvSpPr>
            <p:spPr bwMode="auto">
              <a:xfrm>
                <a:off x="2887"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14">
                <a:extLst>
                  <a:ext uri="{FF2B5EF4-FFF2-40B4-BE49-F238E27FC236}">
                    <a16:creationId xmlns:a16="http://schemas.microsoft.com/office/drawing/2014/main" id="{D2E9CC15-743C-4FC1-901D-7BDC47ED555A}"/>
                  </a:ext>
                </a:extLst>
              </p:cNvPr>
              <p:cNvSpPr>
                <a:spLocks noChangeArrowheads="1"/>
              </p:cNvSpPr>
              <p:nvPr userDrawn="1"/>
            </p:nvSpPr>
            <p:spPr bwMode="auto">
              <a:xfrm>
                <a:off x="3660"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Rectangle 15">
                <a:extLst>
                  <a:ext uri="{FF2B5EF4-FFF2-40B4-BE49-F238E27FC236}">
                    <a16:creationId xmlns:a16="http://schemas.microsoft.com/office/drawing/2014/main" id="{F6EE8A51-3113-41B8-A5C4-10643AA36FC4}"/>
                  </a:ext>
                </a:extLst>
              </p:cNvPr>
              <p:cNvSpPr>
                <a:spLocks noChangeArrowheads="1"/>
              </p:cNvSpPr>
              <p:nvPr userDrawn="1"/>
            </p:nvSpPr>
            <p:spPr bwMode="auto">
              <a:xfrm>
                <a:off x="4433"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Rectangle 16">
                <a:extLst>
                  <a:ext uri="{FF2B5EF4-FFF2-40B4-BE49-F238E27FC236}">
                    <a16:creationId xmlns:a16="http://schemas.microsoft.com/office/drawing/2014/main" id="{AF97EEEE-9130-4CCC-8F72-A6DF15D8D20C}"/>
                  </a:ext>
                </a:extLst>
              </p:cNvPr>
              <p:cNvSpPr>
                <a:spLocks noChangeArrowheads="1"/>
              </p:cNvSpPr>
              <p:nvPr userDrawn="1"/>
            </p:nvSpPr>
            <p:spPr bwMode="auto">
              <a:xfrm>
                <a:off x="567" y="1237"/>
                <a:ext cx="1533"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Rectangle 17">
                <a:extLst>
                  <a:ext uri="{FF2B5EF4-FFF2-40B4-BE49-F238E27FC236}">
                    <a16:creationId xmlns:a16="http://schemas.microsoft.com/office/drawing/2014/main" id="{27BC8B34-C974-4218-8B21-EF392513AEF4}"/>
                  </a:ext>
                </a:extLst>
              </p:cNvPr>
              <p:cNvSpPr>
                <a:spLocks noChangeArrowheads="1"/>
              </p:cNvSpPr>
              <p:nvPr userDrawn="1"/>
            </p:nvSpPr>
            <p:spPr bwMode="auto">
              <a:xfrm>
                <a:off x="2113"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Rectangle 18">
                <a:extLst>
                  <a:ext uri="{FF2B5EF4-FFF2-40B4-BE49-F238E27FC236}">
                    <a16:creationId xmlns:a16="http://schemas.microsoft.com/office/drawing/2014/main" id="{3E3B14FF-20F9-4DCE-B981-DEFA8057A0DE}"/>
                  </a:ext>
                </a:extLst>
              </p:cNvPr>
              <p:cNvSpPr>
                <a:spLocks noChangeArrowheads="1"/>
              </p:cNvSpPr>
              <p:nvPr userDrawn="1"/>
            </p:nvSpPr>
            <p:spPr bwMode="auto">
              <a:xfrm>
                <a:off x="2887"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Rectangle 19">
                <a:extLst>
                  <a:ext uri="{FF2B5EF4-FFF2-40B4-BE49-F238E27FC236}">
                    <a16:creationId xmlns:a16="http://schemas.microsoft.com/office/drawing/2014/main" id="{6307CC8F-0E6C-44C6-A053-6454CA2B2D0B}"/>
                  </a:ext>
                </a:extLst>
              </p:cNvPr>
              <p:cNvSpPr>
                <a:spLocks noChangeArrowheads="1"/>
              </p:cNvSpPr>
              <p:nvPr userDrawn="1"/>
            </p:nvSpPr>
            <p:spPr bwMode="auto">
              <a:xfrm>
                <a:off x="3660"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Rectangle 20">
                <a:extLst>
                  <a:ext uri="{FF2B5EF4-FFF2-40B4-BE49-F238E27FC236}">
                    <a16:creationId xmlns:a16="http://schemas.microsoft.com/office/drawing/2014/main" id="{D42322FF-F4F1-4642-9326-E54C4B8B2F9C}"/>
                  </a:ext>
                </a:extLst>
              </p:cNvPr>
              <p:cNvSpPr>
                <a:spLocks noChangeArrowheads="1"/>
              </p:cNvSpPr>
              <p:nvPr userDrawn="1"/>
            </p:nvSpPr>
            <p:spPr bwMode="auto">
              <a:xfrm>
                <a:off x="4433"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21">
                <a:extLst>
                  <a:ext uri="{FF2B5EF4-FFF2-40B4-BE49-F238E27FC236}">
                    <a16:creationId xmlns:a16="http://schemas.microsoft.com/office/drawing/2014/main" id="{E1B78070-2FC8-4277-8E73-E1FB4FB44325}"/>
                  </a:ext>
                </a:extLst>
              </p:cNvPr>
              <p:cNvSpPr>
                <a:spLocks noChangeArrowheads="1"/>
              </p:cNvSpPr>
              <p:nvPr userDrawn="1"/>
            </p:nvSpPr>
            <p:spPr bwMode="auto">
              <a:xfrm>
                <a:off x="567" y="1432"/>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22">
                <a:extLst>
                  <a:ext uri="{FF2B5EF4-FFF2-40B4-BE49-F238E27FC236}">
                    <a16:creationId xmlns:a16="http://schemas.microsoft.com/office/drawing/2014/main" id="{C0981D4B-DBBA-4DD8-BFAF-93BC6349ABE9}"/>
                  </a:ext>
                </a:extLst>
              </p:cNvPr>
              <p:cNvSpPr>
                <a:spLocks noChangeArrowheads="1"/>
              </p:cNvSpPr>
              <p:nvPr userDrawn="1"/>
            </p:nvSpPr>
            <p:spPr bwMode="auto">
              <a:xfrm>
                <a:off x="2113"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23">
                <a:extLst>
                  <a:ext uri="{FF2B5EF4-FFF2-40B4-BE49-F238E27FC236}">
                    <a16:creationId xmlns:a16="http://schemas.microsoft.com/office/drawing/2014/main" id="{1A9D067F-915F-4D15-833A-522AD9E2B5DA}"/>
                  </a:ext>
                </a:extLst>
              </p:cNvPr>
              <p:cNvSpPr>
                <a:spLocks noChangeArrowheads="1"/>
              </p:cNvSpPr>
              <p:nvPr userDrawn="1"/>
            </p:nvSpPr>
            <p:spPr bwMode="auto">
              <a:xfrm>
                <a:off x="2887"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24">
                <a:extLst>
                  <a:ext uri="{FF2B5EF4-FFF2-40B4-BE49-F238E27FC236}">
                    <a16:creationId xmlns:a16="http://schemas.microsoft.com/office/drawing/2014/main" id="{D4E7B3AD-28F4-4102-AB34-3F4553913073}"/>
                  </a:ext>
                </a:extLst>
              </p:cNvPr>
              <p:cNvSpPr>
                <a:spLocks noChangeArrowheads="1"/>
              </p:cNvSpPr>
              <p:nvPr userDrawn="1"/>
            </p:nvSpPr>
            <p:spPr bwMode="auto">
              <a:xfrm>
                <a:off x="3660"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25">
                <a:extLst>
                  <a:ext uri="{FF2B5EF4-FFF2-40B4-BE49-F238E27FC236}">
                    <a16:creationId xmlns:a16="http://schemas.microsoft.com/office/drawing/2014/main" id="{07E221AB-4F4B-494E-9420-86C1B299EF6B}"/>
                  </a:ext>
                </a:extLst>
              </p:cNvPr>
              <p:cNvSpPr>
                <a:spLocks noChangeArrowheads="1"/>
              </p:cNvSpPr>
              <p:nvPr userDrawn="1"/>
            </p:nvSpPr>
            <p:spPr bwMode="auto">
              <a:xfrm>
                <a:off x="4433"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26">
                <a:extLst>
                  <a:ext uri="{FF2B5EF4-FFF2-40B4-BE49-F238E27FC236}">
                    <a16:creationId xmlns:a16="http://schemas.microsoft.com/office/drawing/2014/main" id="{79F1DCEF-96E9-45AB-8F61-6E69760CC1A9}"/>
                  </a:ext>
                </a:extLst>
              </p:cNvPr>
              <p:cNvSpPr>
                <a:spLocks noChangeArrowheads="1"/>
              </p:cNvSpPr>
              <p:nvPr userDrawn="1"/>
            </p:nvSpPr>
            <p:spPr bwMode="auto">
              <a:xfrm>
                <a:off x="567" y="1626"/>
                <a:ext cx="1533"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27">
                <a:extLst>
                  <a:ext uri="{FF2B5EF4-FFF2-40B4-BE49-F238E27FC236}">
                    <a16:creationId xmlns:a16="http://schemas.microsoft.com/office/drawing/2014/main" id="{7038CC2D-A348-4F02-80FF-13A61CBFA443}"/>
                  </a:ext>
                </a:extLst>
              </p:cNvPr>
              <p:cNvSpPr>
                <a:spLocks noChangeArrowheads="1"/>
              </p:cNvSpPr>
              <p:nvPr userDrawn="1"/>
            </p:nvSpPr>
            <p:spPr bwMode="auto">
              <a:xfrm>
                <a:off x="2113"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28">
                <a:extLst>
                  <a:ext uri="{FF2B5EF4-FFF2-40B4-BE49-F238E27FC236}">
                    <a16:creationId xmlns:a16="http://schemas.microsoft.com/office/drawing/2014/main" id="{A70E75F8-CF83-4C74-AB93-FEC353CE84C4}"/>
                  </a:ext>
                </a:extLst>
              </p:cNvPr>
              <p:cNvSpPr>
                <a:spLocks noChangeArrowheads="1"/>
              </p:cNvSpPr>
              <p:nvPr userDrawn="1"/>
            </p:nvSpPr>
            <p:spPr bwMode="auto">
              <a:xfrm>
                <a:off x="2887"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29">
                <a:extLst>
                  <a:ext uri="{FF2B5EF4-FFF2-40B4-BE49-F238E27FC236}">
                    <a16:creationId xmlns:a16="http://schemas.microsoft.com/office/drawing/2014/main" id="{37B10F71-BA5E-4E1F-9611-AD15FFEE795E}"/>
                  </a:ext>
                </a:extLst>
              </p:cNvPr>
              <p:cNvSpPr>
                <a:spLocks noChangeArrowheads="1"/>
              </p:cNvSpPr>
              <p:nvPr userDrawn="1"/>
            </p:nvSpPr>
            <p:spPr bwMode="auto">
              <a:xfrm>
                <a:off x="3660"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30">
                <a:extLst>
                  <a:ext uri="{FF2B5EF4-FFF2-40B4-BE49-F238E27FC236}">
                    <a16:creationId xmlns:a16="http://schemas.microsoft.com/office/drawing/2014/main" id="{27E99FCE-4B8E-445B-A788-906B48246D01}"/>
                  </a:ext>
                </a:extLst>
              </p:cNvPr>
              <p:cNvSpPr>
                <a:spLocks noChangeArrowheads="1"/>
              </p:cNvSpPr>
              <p:nvPr userDrawn="1"/>
            </p:nvSpPr>
            <p:spPr bwMode="auto">
              <a:xfrm>
                <a:off x="4433"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31">
                <a:extLst>
                  <a:ext uri="{FF2B5EF4-FFF2-40B4-BE49-F238E27FC236}">
                    <a16:creationId xmlns:a16="http://schemas.microsoft.com/office/drawing/2014/main" id="{540513AF-E9FB-44BD-9956-CC54BD7488C6}"/>
                  </a:ext>
                </a:extLst>
              </p:cNvPr>
              <p:cNvSpPr>
                <a:spLocks noChangeArrowheads="1"/>
              </p:cNvSpPr>
              <p:nvPr userDrawn="1"/>
            </p:nvSpPr>
            <p:spPr bwMode="auto">
              <a:xfrm>
                <a:off x="567" y="2595"/>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32">
                <a:extLst>
                  <a:ext uri="{FF2B5EF4-FFF2-40B4-BE49-F238E27FC236}">
                    <a16:creationId xmlns:a16="http://schemas.microsoft.com/office/drawing/2014/main" id="{C040759B-BEB3-4D5B-A94F-17BA9548A99C}"/>
                  </a:ext>
                </a:extLst>
              </p:cNvPr>
              <p:cNvSpPr>
                <a:spLocks noChangeArrowheads="1"/>
              </p:cNvSpPr>
              <p:nvPr userDrawn="1"/>
            </p:nvSpPr>
            <p:spPr bwMode="auto">
              <a:xfrm>
                <a:off x="2113"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33">
                <a:extLst>
                  <a:ext uri="{FF2B5EF4-FFF2-40B4-BE49-F238E27FC236}">
                    <a16:creationId xmlns:a16="http://schemas.microsoft.com/office/drawing/2014/main" id="{DB5F7D9B-88AD-4ECA-A719-9C4C7AEB0232}"/>
                  </a:ext>
                </a:extLst>
              </p:cNvPr>
              <p:cNvSpPr>
                <a:spLocks noChangeArrowheads="1"/>
              </p:cNvSpPr>
              <p:nvPr userDrawn="1"/>
            </p:nvSpPr>
            <p:spPr bwMode="auto">
              <a:xfrm>
                <a:off x="2887"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Rectangle 34">
                <a:extLst>
                  <a:ext uri="{FF2B5EF4-FFF2-40B4-BE49-F238E27FC236}">
                    <a16:creationId xmlns:a16="http://schemas.microsoft.com/office/drawing/2014/main" id="{EAAD9403-2709-4D60-BA61-5D951B36BA1D}"/>
                  </a:ext>
                </a:extLst>
              </p:cNvPr>
              <p:cNvSpPr>
                <a:spLocks noChangeArrowheads="1"/>
              </p:cNvSpPr>
              <p:nvPr userDrawn="1"/>
            </p:nvSpPr>
            <p:spPr bwMode="auto">
              <a:xfrm>
                <a:off x="3660"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Rectangle 35">
                <a:extLst>
                  <a:ext uri="{FF2B5EF4-FFF2-40B4-BE49-F238E27FC236}">
                    <a16:creationId xmlns:a16="http://schemas.microsoft.com/office/drawing/2014/main" id="{B1503DDD-52FE-473F-8EC4-8C80680D5BD1}"/>
                  </a:ext>
                </a:extLst>
              </p:cNvPr>
              <p:cNvSpPr>
                <a:spLocks noChangeArrowheads="1"/>
              </p:cNvSpPr>
              <p:nvPr userDrawn="1"/>
            </p:nvSpPr>
            <p:spPr bwMode="auto">
              <a:xfrm>
                <a:off x="4433"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36">
                <a:extLst>
                  <a:ext uri="{FF2B5EF4-FFF2-40B4-BE49-F238E27FC236}">
                    <a16:creationId xmlns:a16="http://schemas.microsoft.com/office/drawing/2014/main" id="{48F2F956-BCC3-45BB-B971-A689DBD2388D}"/>
                  </a:ext>
                </a:extLst>
              </p:cNvPr>
              <p:cNvSpPr>
                <a:spLocks noChangeArrowheads="1"/>
              </p:cNvSpPr>
              <p:nvPr userDrawn="1"/>
            </p:nvSpPr>
            <p:spPr bwMode="auto">
              <a:xfrm>
                <a:off x="567" y="2013"/>
                <a:ext cx="1533"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Rectangle 37">
                <a:extLst>
                  <a:ext uri="{FF2B5EF4-FFF2-40B4-BE49-F238E27FC236}">
                    <a16:creationId xmlns:a16="http://schemas.microsoft.com/office/drawing/2014/main" id="{64BB594A-76BC-4C58-A81D-384F8B56E4CB}"/>
                  </a:ext>
                </a:extLst>
              </p:cNvPr>
              <p:cNvSpPr>
                <a:spLocks noChangeArrowheads="1"/>
              </p:cNvSpPr>
              <p:nvPr userDrawn="1"/>
            </p:nvSpPr>
            <p:spPr bwMode="auto">
              <a:xfrm>
                <a:off x="2113"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Rectangle 38">
                <a:extLst>
                  <a:ext uri="{FF2B5EF4-FFF2-40B4-BE49-F238E27FC236}">
                    <a16:creationId xmlns:a16="http://schemas.microsoft.com/office/drawing/2014/main" id="{9264855C-02FF-45A9-9AED-5A4BA93797B7}"/>
                  </a:ext>
                </a:extLst>
              </p:cNvPr>
              <p:cNvSpPr>
                <a:spLocks noChangeArrowheads="1"/>
              </p:cNvSpPr>
              <p:nvPr userDrawn="1"/>
            </p:nvSpPr>
            <p:spPr bwMode="auto">
              <a:xfrm>
                <a:off x="2887"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Rectangle 39">
                <a:extLst>
                  <a:ext uri="{FF2B5EF4-FFF2-40B4-BE49-F238E27FC236}">
                    <a16:creationId xmlns:a16="http://schemas.microsoft.com/office/drawing/2014/main" id="{C557FFEC-E245-4CA6-8A6C-66714EE2D409}"/>
                  </a:ext>
                </a:extLst>
              </p:cNvPr>
              <p:cNvSpPr>
                <a:spLocks noChangeArrowheads="1"/>
              </p:cNvSpPr>
              <p:nvPr userDrawn="1"/>
            </p:nvSpPr>
            <p:spPr bwMode="auto">
              <a:xfrm>
                <a:off x="3660"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40">
                <a:extLst>
                  <a:ext uri="{FF2B5EF4-FFF2-40B4-BE49-F238E27FC236}">
                    <a16:creationId xmlns:a16="http://schemas.microsoft.com/office/drawing/2014/main" id="{48AF7454-7FF7-4861-9D7F-10ED56C48693}"/>
                  </a:ext>
                </a:extLst>
              </p:cNvPr>
              <p:cNvSpPr>
                <a:spLocks noChangeArrowheads="1"/>
              </p:cNvSpPr>
              <p:nvPr userDrawn="1"/>
            </p:nvSpPr>
            <p:spPr bwMode="auto">
              <a:xfrm>
                <a:off x="4433"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Rectangle 41">
                <a:extLst>
                  <a:ext uri="{FF2B5EF4-FFF2-40B4-BE49-F238E27FC236}">
                    <a16:creationId xmlns:a16="http://schemas.microsoft.com/office/drawing/2014/main" id="{3640D30F-0A51-48C2-AE6A-0D7D0A77B37A}"/>
                  </a:ext>
                </a:extLst>
              </p:cNvPr>
              <p:cNvSpPr>
                <a:spLocks noChangeArrowheads="1"/>
              </p:cNvSpPr>
              <p:nvPr userDrawn="1"/>
            </p:nvSpPr>
            <p:spPr bwMode="auto">
              <a:xfrm>
                <a:off x="567" y="2208"/>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Rectangle 42">
                <a:extLst>
                  <a:ext uri="{FF2B5EF4-FFF2-40B4-BE49-F238E27FC236}">
                    <a16:creationId xmlns:a16="http://schemas.microsoft.com/office/drawing/2014/main" id="{26687D7D-2D70-4892-8203-B7B40F08BB18}"/>
                  </a:ext>
                </a:extLst>
              </p:cNvPr>
              <p:cNvSpPr>
                <a:spLocks noChangeArrowheads="1"/>
              </p:cNvSpPr>
              <p:nvPr userDrawn="1"/>
            </p:nvSpPr>
            <p:spPr bwMode="auto">
              <a:xfrm>
                <a:off x="2113"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Rectangle 43">
                <a:extLst>
                  <a:ext uri="{FF2B5EF4-FFF2-40B4-BE49-F238E27FC236}">
                    <a16:creationId xmlns:a16="http://schemas.microsoft.com/office/drawing/2014/main" id="{1B6DABB2-C2C8-4E95-9D16-BF4D6182EE37}"/>
                  </a:ext>
                </a:extLst>
              </p:cNvPr>
              <p:cNvSpPr>
                <a:spLocks noChangeArrowheads="1"/>
              </p:cNvSpPr>
              <p:nvPr userDrawn="1"/>
            </p:nvSpPr>
            <p:spPr bwMode="auto">
              <a:xfrm>
                <a:off x="2887"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Rectangle 44">
                <a:extLst>
                  <a:ext uri="{FF2B5EF4-FFF2-40B4-BE49-F238E27FC236}">
                    <a16:creationId xmlns:a16="http://schemas.microsoft.com/office/drawing/2014/main" id="{A6A611ED-8919-4A31-9E80-1EC50B49A2F3}"/>
                  </a:ext>
                </a:extLst>
              </p:cNvPr>
              <p:cNvSpPr>
                <a:spLocks noChangeArrowheads="1"/>
              </p:cNvSpPr>
              <p:nvPr userDrawn="1"/>
            </p:nvSpPr>
            <p:spPr bwMode="auto">
              <a:xfrm>
                <a:off x="3660"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45">
                <a:extLst>
                  <a:ext uri="{FF2B5EF4-FFF2-40B4-BE49-F238E27FC236}">
                    <a16:creationId xmlns:a16="http://schemas.microsoft.com/office/drawing/2014/main" id="{F7DD2293-07CE-4AD5-A938-8CA8BF277509}"/>
                  </a:ext>
                </a:extLst>
              </p:cNvPr>
              <p:cNvSpPr>
                <a:spLocks noChangeArrowheads="1"/>
              </p:cNvSpPr>
              <p:nvPr userDrawn="1"/>
            </p:nvSpPr>
            <p:spPr bwMode="auto">
              <a:xfrm>
                <a:off x="4433"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46">
                <a:extLst>
                  <a:ext uri="{FF2B5EF4-FFF2-40B4-BE49-F238E27FC236}">
                    <a16:creationId xmlns:a16="http://schemas.microsoft.com/office/drawing/2014/main" id="{B65AA451-28DE-4AE5-98D9-6978C3848B30}"/>
                  </a:ext>
                </a:extLst>
              </p:cNvPr>
              <p:cNvSpPr>
                <a:spLocks noChangeArrowheads="1"/>
              </p:cNvSpPr>
              <p:nvPr userDrawn="1"/>
            </p:nvSpPr>
            <p:spPr bwMode="auto">
              <a:xfrm>
                <a:off x="567" y="2402"/>
                <a:ext cx="1533"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47">
                <a:extLst>
                  <a:ext uri="{FF2B5EF4-FFF2-40B4-BE49-F238E27FC236}">
                    <a16:creationId xmlns:a16="http://schemas.microsoft.com/office/drawing/2014/main" id="{7CBD3942-BC8D-4654-B4AE-C38F55CF7A6D}"/>
                  </a:ext>
                </a:extLst>
              </p:cNvPr>
              <p:cNvSpPr>
                <a:spLocks noChangeArrowheads="1"/>
              </p:cNvSpPr>
              <p:nvPr userDrawn="1"/>
            </p:nvSpPr>
            <p:spPr bwMode="auto">
              <a:xfrm>
                <a:off x="2113"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48">
                <a:extLst>
                  <a:ext uri="{FF2B5EF4-FFF2-40B4-BE49-F238E27FC236}">
                    <a16:creationId xmlns:a16="http://schemas.microsoft.com/office/drawing/2014/main" id="{67C5759E-EBCC-42F3-A886-0F0583ADD535}"/>
                  </a:ext>
                </a:extLst>
              </p:cNvPr>
              <p:cNvSpPr>
                <a:spLocks noChangeArrowheads="1"/>
              </p:cNvSpPr>
              <p:nvPr userDrawn="1"/>
            </p:nvSpPr>
            <p:spPr bwMode="auto">
              <a:xfrm>
                <a:off x="2887"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Rectangle 49">
                <a:extLst>
                  <a:ext uri="{FF2B5EF4-FFF2-40B4-BE49-F238E27FC236}">
                    <a16:creationId xmlns:a16="http://schemas.microsoft.com/office/drawing/2014/main" id="{9284B1DC-7147-47F2-A9F2-D52395C4D623}"/>
                  </a:ext>
                </a:extLst>
              </p:cNvPr>
              <p:cNvSpPr>
                <a:spLocks noChangeArrowheads="1"/>
              </p:cNvSpPr>
              <p:nvPr userDrawn="1"/>
            </p:nvSpPr>
            <p:spPr bwMode="auto">
              <a:xfrm>
                <a:off x="3660"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Rectangle 50">
                <a:extLst>
                  <a:ext uri="{FF2B5EF4-FFF2-40B4-BE49-F238E27FC236}">
                    <a16:creationId xmlns:a16="http://schemas.microsoft.com/office/drawing/2014/main" id="{E68D4743-C610-43B1-91EB-3817F605D0BF}"/>
                  </a:ext>
                </a:extLst>
              </p:cNvPr>
              <p:cNvSpPr>
                <a:spLocks noChangeArrowheads="1"/>
              </p:cNvSpPr>
              <p:nvPr userDrawn="1"/>
            </p:nvSpPr>
            <p:spPr bwMode="auto">
              <a:xfrm>
                <a:off x="4433"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51">
                <a:extLst>
                  <a:ext uri="{FF2B5EF4-FFF2-40B4-BE49-F238E27FC236}">
                    <a16:creationId xmlns:a16="http://schemas.microsoft.com/office/drawing/2014/main" id="{0759DC58-813B-4BE3-B4CB-03B5E4CFB3B2}"/>
                  </a:ext>
                </a:extLst>
              </p:cNvPr>
              <p:cNvSpPr>
                <a:spLocks noChangeArrowheads="1"/>
              </p:cNvSpPr>
              <p:nvPr userDrawn="1"/>
            </p:nvSpPr>
            <p:spPr bwMode="auto">
              <a:xfrm>
                <a:off x="567" y="2789"/>
                <a:ext cx="1533"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52">
                <a:extLst>
                  <a:ext uri="{FF2B5EF4-FFF2-40B4-BE49-F238E27FC236}">
                    <a16:creationId xmlns:a16="http://schemas.microsoft.com/office/drawing/2014/main" id="{DB333768-5FA9-43A2-A6C5-DAB1147C4294}"/>
                  </a:ext>
                </a:extLst>
              </p:cNvPr>
              <p:cNvSpPr>
                <a:spLocks noChangeArrowheads="1"/>
              </p:cNvSpPr>
              <p:nvPr userDrawn="1"/>
            </p:nvSpPr>
            <p:spPr bwMode="auto">
              <a:xfrm>
                <a:off x="2113"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Rectangle 53">
                <a:extLst>
                  <a:ext uri="{FF2B5EF4-FFF2-40B4-BE49-F238E27FC236}">
                    <a16:creationId xmlns:a16="http://schemas.microsoft.com/office/drawing/2014/main" id="{13A69BBB-4EAD-47B3-B939-490FA4D1C188}"/>
                  </a:ext>
                </a:extLst>
              </p:cNvPr>
              <p:cNvSpPr>
                <a:spLocks noChangeArrowheads="1"/>
              </p:cNvSpPr>
              <p:nvPr userDrawn="1"/>
            </p:nvSpPr>
            <p:spPr bwMode="auto">
              <a:xfrm>
                <a:off x="2887"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54">
                <a:extLst>
                  <a:ext uri="{FF2B5EF4-FFF2-40B4-BE49-F238E27FC236}">
                    <a16:creationId xmlns:a16="http://schemas.microsoft.com/office/drawing/2014/main" id="{E35642EF-E294-4EC6-9D06-5E53FA078477}"/>
                  </a:ext>
                </a:extLst>
              </p:cNvPr>
              <p:cNvSpPr>
                <a:spLocks noChangeArrowheads="1"/>
              </p:cNvSpPr>
              <p:nvPr userDrawn="1"/>
            </p:nvSpPr>
            <p:spPr bwMode="auto">
              <a:xfrm>
                <a:off x="3660"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55">
                <a:extLst>
                  <a:ext uri="{FF2B5EF4-FFF2-40B4-BE49-F238E27FC236}">
                    <a16:creationId xmlns:a16="http://schemas.microsoft.com/office/drawing/2014/main" id="{FE6699DB-8EB7-4163-BE40-72A71EC6C4E1}"/>
                  </a:ext>
                </a:extLst>
              </p:cNvPr>
              <p:cNvSpPr>
                <a:spLocks noChangeArrowheads="1"/>
              </p:cNvSpPr>
              <p:nvPr userDrawn="1"/>
            </p:nvSpPr>
            <p:spPr bwMode="auto">
              <a:xfrm>
                <a:off x="4433"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56">
                <a:extLst>
                  <a:ext uri="{FF2B5EF4-FFF2-40B4-BE49-F238E27FC236}">
                    <a16:creationId xmlns:a16="http://schemas.microsoft.com/office/drawing/2014/main" id="{A7DAA165-BD2E-4B41-B0B5-306CD55D0888}"/>
                  </a:ext>
                </a:extLst>
              </p:cNvPr>
              <p:cNvSpPr>
                <a:spLocks noChangeArrowheads="1"/>
              </p:cNvSpPr>
              <p:nvPr userDrawn="1"/>
            </p:nvSpPr>
            <p:spPr bwMode="auto">
              <a:xfrm>
                <a:off x="2113" y="781"/>
                <a:ext cx="760" cy="2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Rectangle 57">
                <a:extLst>
                  <a:ext uri="{FF2B5EF4-FFF2-40B4-BE49-F238E27FC236}">
                    <a16:creationId xmlns:a16="http://schemas.microsoft.com/office/drawing/2014/main" id="{0240B3BF-1F9A-437B-827E-BC3F7E8CD78D}"/>
                  </a:ext>
                </a:extLst>
              </p:cNvPr>
              <p:cNvSpPr>
                <a:spLocks noChangeArrowheads="1"/>
              </p:cNvSpPr>
              <p:nvPr userDrawn="1"/>
            </p:nvSpPr>
            <p:spPr bwMode="auto">
              <a:xfrm>
                <a:off x="2887" y="781"/>
                <a:ext cx="760" cy="262"/>
              </a:xfrm>
              <a:prstGeom prst="rect">
                <a:avLst/>
              </a:prstGeom>
              <a:solidFill>
                <a:srgbClr val="FFCE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Rectangle 58">
                <a:extLst>
                  <a:ext uri="{FF2B5EF4-FFF2-40B4-BE49-F238E27FC236}">
                    <a16:creationId xmlns:a16="http://schemas.microsoft.com/office/drawing/2014/main" id="{4674C261-BC34-419A-869D-6780201491AB}"/>
                  </a:ext>
                </a:extLst>
              </p:cNvPr>
              <p:cNvSpPr>
                <a:spLocks noChangeArrowheads="1"/>
              </p:cNvSpPr>
              <p:nvPr userDrawn="1"/>
            </p:nvSpPr>
            <p:spPr bwMode="auto">
              <a:xfrm>
                <a:off x="3660" y="781"/>
                <a:ext cx="760" cy="262"/>
              </a:xfrm>
              <a:prstGeom prst="rect">
                <a:avLst/>
              </a:prstGeom>
              <a:solidFill>
                <a:srgbClr val="A1D4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Rectangle 59">
                <a:extLst>
                  <a:ext uri="{FF2B5EF4-FFF2-40B4-BE49-F238E27FC236}">
                    <a16:creationId xmlns:a16="http://schemas.microsoft.com/office/drawing/2014/main" id="{53BFCD45-F704-4C21-958D-DE9E50D935AE}"/>
                  </a:ext>
                </a:extLst>
              </p:cNvPr>
              <p:cNvSpPr>
                <a:spLocks noChangeArrowheads="1"/>
              </p:cNvSpPr>
              <p:nvPr userDrawn="1"/>
            </p:nvSpPr>
            <p:spPr bwMode="auto">
              <a:xfrm>
                <a:off x="4433" y="781"/>
                <a:ext cx="760" cy="262"/>
              </a:xfrm>
              <a:prstGeom prst="rect">
                <a:avLst/>
              </a:prstGeom>
              <a:solidFill>
                <a:srgbClr val="49C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7" name="Text Placeholder 4">
              <a:extLst>
                <a:ext uri="{FF2B5EF4-FFF2-40B4-BE49-F238E27FC236}">
                  <a16:creationId xmlns:a16="http://schemas.microsoft.com/office/drawing/2014/main" id="{5A622B5C-6668-4511-AD84-FEE3EEE01A08}"/>
                </a:ext>
              </a:extLst>
            </p:cNvPr>
            <p:cNvSpPr txBox="1">
              <a:spLocks/>
            </p:cNvSpPr>
            <p:nvPr/>
          </p:nvSpPr>
          <p:spPr>
            <a:xfrm>
              <a:off x="900113" y="1655763"/>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1</a:t>
              </a:r>
            </a:p>
          </p:txBody>
        </p:sp>
        <p:sp>
          <p:nvSpPr>
            <p:cNvPr id="58" name="Text Placeholder 4">
              <a:extLst>
                <a:ext uri="{FF2B5EF4-FFF2-40B4-BE49-F238E27FC236}">
                  <a16:creationId xmlns:a16="http://schemas.microsoft.com/office/drawing/2014/main" id="{9897FE5F-8EE6-47A1-9F48-A1C1698B62D8}"/>
                </a:ext>
              </a:extLst>
            </p:cNvPr>
            <p:cNvSpPr txBox="1">
              <a:spLocks/>
            </p:cNvSpPr>
            <p:nvPr/>
          </p:nvSpPr>
          <p:spPr>
            <a:xfrm>
              <a:off x="900113" y="1963738"/>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2</a:t>
              </a:r>
            </a:p>
          </p:txBody>
        </p:sp>
        <p:sp>
          <p:nvSpPr>
            <p:cNvPr id="59" name="Text Placeholder 4">
              <a:extLst>
                <a:ext uri="{FF2B5EF4-FFF2-40B4-BE49-F238E27FC236}">
                  <a16:creationId xmlns:a16="http://schemas.microsoft.com/office/drawing/2014/main" id="{FD0B213C-8B46-4DA8-B4F8-7F245C3E5E81}"/>
                </a:ext>
              </a:extLst>
            </p:cNvPr>
            <p:cNvSpPr txBox="1">
              <a:spLocks/>
            </p:cNvSpPr>
            <p:nvPr/>
          </p:nvSpPr>
          <p:spPr>
            <a:xfrm>
              <a:off x="900113" y="2273300"/>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3</a:t>
              </a:r>
            </a:p>
          </p:txBody>
        </p:sp>
        <p:sp>
          <p:nvSpPr>
            <p:cNvPr id="60" name="Text Placeholder 4">
              <a:extLst>
                <a:ext uri="{FF2B5EF4-FFF2-40B4-BE49-F238E27FC236}">
                  <a16:creationId xmlns:a16="http://schemas.microsoft.com/office/drawing/2014/main" id="{4D08ADF8-3688-4126-A9B5-E78F5AB660B4}"/>
                </a:ext>
              </a:extLst>
            </p:cNvPr>
            <p:cNvSpPr txBox="1">
              <a:spLocks/>
            </p:cNvSpPr>
            <p:nvPr/>
          </p:nvSpPr>
          <p:spPr>
            <a:xfrm>
              <a:off x="900113" y="2584452"/>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4</a:t>
              </a:r>
            </a:p>
          </p:txBody>
        </p:sp>
        <p:sp>
          <p:nvSpPr>
            <p:cNvPr id="61" name="Text Placeholder 4">
              <a:extLst>
                <a:ext uri="{FF2B5EF4-FFF2-40B4-BE49-F238E27FC236}">
                  <a16:creationId xmlns:a16="http://schemas.microsoft.com/office/drawing/2014/main" id="{56A834DC-386F-4F32-8C01-70E805571E57}"/>
                </a:ext>
              </a:extLst>
            </p:cNvPr>
            <p:cNvSpPr txBox="1">
              <a:spLocks/>
            </p:cNvSpPr>
            <p:nvPr/>
          </p:nvSpPr>
          <p:spPr>
            <a:xfrm>
              <a:off x="900113" y="2892427"/>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5</a:t>
              </a:r>
            </a:p>
          </p:txBody>
        </p:sp>
        <p:sp>
          <p:nvSpPr>
            <p:cNvPr id="62" name="Text Placeholder 4">
              <a:extLst>
                <a:ext uri="{FF2B5EF4-FFF2-40B4-BE49-F238E27FC236}">
                  <a16:creationId xmlns:a16="http://schemas.microsoft.com/office/drawing/2014/main" id="{64FE66BA-9B12-4055-B30D-3FBD5C06655D}"/>
                </a:ext>
              </a:extLst>
            </p:cNvPr>
            <p:cNvSpPr txBox="1">
              <a:spLocks/>
            </p:cNvSpPr>
            <p:nvPr/>
          </p:nvSpPr>
          <p:spPr>
            <a:xfrm>
              <a:off x="900113" y="3197226"/>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6</a:t>
              </a:r>
            </a:p>
          </p:txBody>
        </p:sp>
        <p:sp>
          <p:nvSpPr>
            <p:cNvPr id="63" name="Text Placeholder 4">
              <a:extLst>
                <a:ext uri="{FF2B5EF4-FFF2-40B4-BE49-F238E27FC236}">
                  <a16:creationId xmlns:a16="http://schemas.microsoft.com/office/drawing/2014/main" id="{CF1692F5-8726-4387-BF14-51B7F4BD11FE}"/>
                </a:ext>
              </a:extLst>
            </p:cNvPr>
            <p:cNvSpPr txBox="1">
              <a:spLocks/>
            </p:cNvSpPr>
            <p:nvPr/>
          </p:nvSpPr>
          <p:spPr>
            <a:xfrm>
              <a:off x="900113" y="3505201"/>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7</a:t>
              </a:r>
            </a:p>
          </p:txBody>
        </p:sp>
        <p:sp>
          <p:nvSpPr>
            <p:cNvPr id="64" name="Text Placeholder 4">
              <a:extLst>
                <a:ext uri="{FF2B5EF4-FFF2-40B4-BE49-F238E27FC236}">
                  <a16:creationId xmlns:a16="http://schemas.microsoft.com/office/drawing/2014/main" id="{02161B0B-BE4D-48B1-8B6D-8919E769ECF2}"/>
                </a:ext>
              </a:extLst>
            </p:cNvPr>
            <p:cNvSpPr txBox="1">
              <a:spLocks/>
            </p:cNvSpPr>
            <p:nvPr/>
          </p:nvSpPr>
          <p:spPr>
            <a:xfrm>
              <a:off x="900113" y="3814763"/>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8</a:t>
              </a:r>
            </a:p>
          </p:txBody>
        </p:sp>
        <p:sp>
          <p:nvSpPr>
            <p:cNvPr id="65" name="Text Placeholder 4">
              <a:extLst>
                <a:ext uri="{FF2B5EF4-FFF2-40B4-BE49-F238E27FC236}">
                  <a16:creationId xmlns:a16="http://schemas.microsoft.com/office/drawing/2014/main" id="{E3B24D4C-2495-4F23-B3D6-7DA642CA8D9B}"/>
                </a:ext>
              </a:extLst>
            </p:cNvPr>
            <p:cNvSpPr txBox="1">
              <a:spLocks/>
            </p:cNvSpPr>
            <p:nvPr/>
          </p:nvSpPr>
          <p:spPr>
            <a:xfrm>
              <a:off x="900113" y="4125915"/>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9</a:t>
              </a:r>
            </a:p>
          </p:txBody>
        </p:sp>
        <p:sp>
          <p:nvSpPr>
            <p:cNvPr id="66" name="Text Placeholder 4">
              <a:extLst>
                <a:ext uri="{FF2B5EF4-FFF2-40B4-BE49-F238E27FC236}">
                  <a16:creationId xmlns:a16="http://schemas.microsoft.com/office/drawing/2014/main" id="{20D2760B-99CE-47E2-A115-1B7B62CA2333}"/>
                </a:ext>
              </a:extLst>
            </p:cNvPr>
            <p:cNvSpPr txBox="1">
              <a:spLocks/>
            </p:cNvSpPr>
            <p:nvPr/>
          </p:nvSpPr>
          <p:spPr>
            <a:xfrm>
              <a:off x="900113" y="4433890"/>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10</a:t>
              </a:r>
            </a:p>
          </p:txBody>
        </p:sp>
        <p:sp>
          <p:nvSpPr>
            <p:cNvPr id="67" name="Text Placeholder 4">
              <a:extLst>
                <a:ext uri="{FF2B5EF4-FFF2-40B4-BE49-F238E27FC236}">
                  <a16:creationId xmlns:a16="http://schemas.microsoft.com/office/drawing/2014/main" id="{9DEBBE00-AAC2-4665-AEE9-5ECBFBC4CEFE}"/>
                </a:ext>
              </a:extLst>
            </p:cNvPr>
            <p:cNvSpPr txBox="1">
              <a:spLocks/>
            </p:cNvSpPr>
            <p:nvPr/>
          </p:nvSpPr>
          <p:spPr>
            <a:xfrm>
              <a:off x="4583112"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B</a:t>
              </a:r>
            </a:p>
          </p:txBody>
        </p:sp>
        <p:sp>
          <p:nvSpPr>
            <p:cNvPr id="68" name="Text Placeholder 4">
              <a:extLst>
                <a:ext uri="{FF2B5EF4-FFF2-40B4-BE49-F238E27FC236}">
                  <a16:creationId xmlns:a16="http://schemas.microsoft.com/office/drawing/2014/main" id="{9141AD2C-0D9C-413F-8678-6D3C02D5CB88}"/>
                </a:ext>
              </a:extLst>
            </p:cNvPr>
            <p:cNvSpPr txBox="1">
              <a:spLocks/>
            </p:cNvSpPr>
            <p:nvPr/>
          </p:nvSpPr>
          <p:spPr>
            <a:xfrm>
              <a:off x="5810250"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C</a:t>
              </a:r>
            </a:p>
          </p:txBody>
        </p:sp>
        <p:sp>
          <p:nvSpPr>
            <p:cNvPr id="69" name="Text Placeholder 4">
              <a:extLst>
                <a:ext uri="{FF2B5EF4-FFF2-40B4-BE49-F238E27FC236}">
                  <a16:creationId xmlns:a16="http://schemas.microsoft.com/office/drawing/2014/main" id="{25DD7C9F-0FC2-4771-BD6D-529A03FA109A}"/>
                </a:ext>
              </a:extLst>
            </p:cNvPr>
            <p:cNvSpPr txBox="1">
              <a:spLocks/>
            </p:cNvSpPr>
            <p:nvPr/>
          </p:nvSpPr>
          <p:spPr>
            <a:xfrm>
              <a:off x="7037387"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D</a:t>
              </a:r>
            </a:p>
          </p:txBody>
        </p:sp>
        <p:sp>
          <p:nvSpPr>
            <p:cNvPr id="70" name="Text Placeholder 4">
              <a:extLst>
                <a:ext uri="{FF2B5EF4-FFF2-40B4-BE49-F238E27FC236}">
                  <a16:creationId xmlns:a16="http://schemas.microsoft.com/office/drawing/2014/main" id="{8925371B-BA85-4BE6-9179-586B880BEAED}"/>
                </a:ext>
              </a:extLst>
            </p:cNvPr>
            <p:cNvSpPr txBox="1">
              <a:spLocks/>
            </p:cNvSpPr>
            <p:nvPr/>
          </p:nvSpPr>
          <p:spPr>
            <a:xfrm>
              <a:off x="3354388"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A</a:t>
              </a:r>
            </a:p>
          </p:txBody>
        </p:sp>
        <p:grpSp>
          <p:nvGrpSpPr>
            <p:cNvPr id="71" name="Group 248">
              <a:extLst>
                <a:ext uri="{FF2B5EF4-FFF2-40B4-BE49-F238E27FC236}">
                  <a16:creationId xmlns:a16="http://schemas.microsoft.com/office/drawing/2014/main" id="{B4CCED28-88C3-4A4B-A685-74249F03887F}"/>
                </a:ext>
              </a:extLst>
            </p:cNvPr>
            <p:cNvGrpSpPr/>
            <p:nvPr/>
          </p:nvGrpSpPr>
          <p:grpSpPr>
            <a:xfrm>
              <a:off x="3824629" y="1985510"/>
              <a:ext cx="266018" cy="266018"/>
              <a:chOff x="727125" y="959123"/>
              <a:chExt cx="272926" cy="272926"/>
            </a:xfrm>
          </p:grpSpPr>
          <p:sp>
            <p:nvSpPr>
              <p:cNvPr id="72" name="Oval 249">
                <a:extLst>
                  <a:ext uri="{FF2B5EF4-FFF2-40B4-BE49-F238E27FC236}">
                    <a16:creationId xmlns:a16="http://schemas.microsoft.com/office/drawing/2014/main" id="{EBFC509F-D2B6-4402-8D20-B7F4BD3E0FA1}"/>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5">
                <a:extLst>
                  <a:ext uri="{FF2B5EF4-FFF2-40B4-BE49-F238E27FC236}">
                    <a16:creationId xmlns:a16="http://schemas.microsoft.com/office/drawing/2014/main" id="{25909248-A7C7-48EA-9AB2-8EB142C113AE}"/>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74" name="Group 251">
              <a:extLst>
                <a:ext uri="{FF2B5EF4-FFF2-40B4-BE49-F238E27FC236}">
                  <a16:creationId xmlns:a16="http://schemas.microsoft.com/office/drawing/2014/main" id="{87F8DA31-D41B-48A5-9523-966CE7750AA0}"/>
                </a:ext>
              </a:extLst>
            </p:cNvPr>
            <p:cNvGrpSpPr/>
            <p:nvPr/>
          </p:nvGrpSpPr>
          <p:grpSpPr>
            <a:xfrm>
              <a:off x="3824629" y="2597039"/>
              <a:ext cx="266018" cy="266018"/>
              <a:chOff x="727125" y="959123"/>
              <a:chExt cx="272926" cy="272926"/>
            </a:xfrm>
          </p:grpSpPr>
          <p:sp>
            <p:nvSpPr>
              <p:cNvPr id="75" name="Oval 252">
                <a:extLst>
                  <a:ext uri="{FF2B5EF4-FFF2-40B4-BE49-F238E27FC236}">
                    <a16:creationId xmlns:a16="http://schemas.microsoft.com/office/drawing/2014/main" id="{1C0FFA4B-9E4F-4AD4-A3E9-A08E746ABACD}"/>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5">
                <a:extLst>
                  <a:ext uri="{FF2B5EF4-FFF2-40B4-BE49-F238E27FC236}">
                    <a16:creationId xmlns:a16="http://schemas.microsoft.com/office/drawing/2014/main" id="{89B5A0AA-F207-4907-B1BD-EAF6C43FF0C1}"/>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77" name="Group 254">
              <a:extLst>
                <a:ext uri="{FF2B5EF4-FFF2-40B4-BE49-F238E27FC236}">
                  <a16:creationId xmlns:a16="http://schemas.microsoft.com/office/drawing/2014/main" id="{A5E4076D-D963-4EC5-BB6C-66095EA13E9F}"/>
                </a:ext>
              </a:extLst>
            </p:cNvPr>
            <p:cNvGrpSpPr/>
            <p:nvPr/>
          </p:nvGrpSpPr>
          <p:grpSpPr>
            <a:xfrm>
              <a:off x="3824629" y="2908641"/>
              <a:ext cx="266018" cy="266018"/>
              <a:chOff x="727125" y="959123"/>
              <a:chExt cx="272926" cy="272926"/>
            </a:xfrm>
          </p:grpSpPr>
          <p:sp>
            <p:nvSpPr>
              <p:cNvPr id="78" name="Oval 255">
                <a:extLst>
                  <a:ext uri="{FF2B5EF4-FFF2-40B4-BE49-F238E27FC236}">
                    <a16:creationId xmlns:a16="http://schemas.microsoft.com/office/drawing/2014/main" id="{618C6295-C68B-46E4-922B-DF390B0C174C}"/>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5">
                <a:extLst>
                  <a:ext uri="{FF2B5EF4-FFF2-40B4-BE49-F238E27FC236}">
                    <a16:creationId xmlns:a16="http://schemas.microsoft.com/office/drawing/2014/main" id="{DC3BDB56-5128-4B1D-B60D-5C9B9C2705EA}"/>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0" name="Group 260">
              <a:extLst>
                <a:ext uri="{FF2B5EF4-FFF2-40B4-BE49-F238E27FC236}">
                  <a16:creationId xmlns:a16="http://schemas.microsoft.com/office/drawing/2014/main" id="{D3200A01-E240-4CCE-B5D8-EB09F0DCA9FB}"/>
                </a:ext>
              </a:extLst>
            </p:cNvPr>
            <p:cNvGrpSpPr/>
            <p:nvPr/>
          </p:nvGrpSpPr>
          <p:grpSpPr>
            <a:xfrm>
              <a:off x="5053353" y="1985510"/>
              <a:ext cx="266018" cy="266018"/>
              <a:chOff x="727125" y="959123"/>
              <a:chExt cx="272926" cy="272926"/>
            </a:xfrm>
          </p:grpSpPr>
          <p:sp>
            <p:nvSpPr>
              <p:cNvPr id="81" name="Oval 261">
                <a:extLst>
                  <a:ext uri="{FF2B5EF4-FFF2-40B4-BE49-F238E27FC236}">
                    <a16:creationId xmlns:a16="http://schemas.microsoft.com/office/drawing/2014/main" id="{A513E19A-95DE-4D5E-9D99-2A05CEF2279F}"/>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5">
                <a:extLst>
                  <a:ext uri="{FF2B5EF4-FFF2-40B4-BE49-F238E27FC236}">
                    <a16:creationId xmlns:a16="http://schemas.microsoft.com/office/drawing/2014/main" id="{6CF67405-A873-4AB4-AC6C-1514AD3E301C}"/>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3" name="Group 263">
              <a:extLst>
                <a:ext uri="{FF2B5EF4-FFF2-40B4-BE49-F238E27FC236}">
                  <a16:creationId xmlns:a16="http://schemas.microsoft.com/office/drawing/2014/main" id="{01357193-AAE4-4A6F-BBDC-306DE0E84D8E}"/>
                </a:ext>
              </a:extLst>
            </p:cNvPr>
            <p:cNvGrpSpPr/>
            <p:nvPr/>
          </p:nvGrpSpPr>
          <p:grpSpPr>
            <a:xfrm>
              <a:off x="5053353" y="2597039"/>
              <a:ext cx="266018" cy="266018"/>
              <a:chOff x="727125" y="959123"/>
              <a:chExt cx="272926" cy="272926"/>
            </a:xfrm>
          </p:grpSpPr>
          <p:sp>
            <p:nvSpPr>
              <p:cNvPr id="84" name="Oval 264">
                <a:extLst>
                  <a:ext uri="{FF2B5EF4-FFF2-40B4-BE49-F238E27FC236}">
                    <a16:creationId xmlns:a16="http://schemas.microsoft.com/office/drawing/2014/main" id="{6B3C9E13-84EB-4EBC-AD78-6F0A6DFB52AA}"/>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5">
                <a:extLst>
                  <a:ext uri="{FF2B5EF4-FFF2-40B4-BE49-F238E27FC236}">
                    <a16:creationId xmlns:a16="http://schemas.microsoft.com/office/drawing/2014/main" id="{CB268A2B-E7FD-4EA0-AC4A-B147FE3D21CF}"/>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6" name="Group 266">
              <a:extLst>
                <a:ext uri="{FF2B5EF4-FFF2-40B4-BE49-F238E27FC236}">
                  <a16:creationId xmlns:a16="http://schemas.microsoft.com/office/drawing/2014/main" id="{BABADB8B-8A08-4899-A9F1-2BDDFB5A2C3D}"/>
                </a:ext>
              </a:extLst>
            </p:cNvPr>
            <p:cNvGrpSpPr/>
            <p:nvPr/>
          </p:nvGrpSpPr>
          <p:grpSpPr>
            <a:xfrm>
              <a:off x="5053353" y="2908641"/>
              <a:ext cx="266018" cy="266018"/>
              <a:chOff x="727125" y="959123"/>
              <a:chExt cx="272926" cy="272926"/>
            </a:xfrm>
          </p:grpSpPr>
          <p:sp>
            <p:nvSpPr>
              <p:cNvPr id="87" name="Oval 267">
                <a:extLst>
                  <a:ext uri="{FF2B5EF4-FFF2-40B4-BE49-F238E27FC236}">
                    <a16:creationId xmlns:a16="http://schemas.microsoft.com/office/drawing/2014/main" id="{09655F47-6984-4845-A7BA-18884A4ECF32}"/>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Freeform 5">
                <a:extLst>
                  <a:ext uri="{FF2B5EF4-FFF2-40B4-BE49-F238E27FC236}">
                    <a16:creationId xmlns:a16="http://schemas.microsoft.com/office/drawing/2014/main" id="{2528D913-F7E3-4048-90E5-4841BA8920B5}"/>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9" name="Group 269">
              <a:extLst>
                <a:ext uri="{FF2B5EF4-FFF2-40B4-BE49-F238E27FC236}">
                  <a16:creationId xmlns:a16="http://schemas.microsoft.com/office/drawing/2014/main" id="{4B85DB6B-297D-40A1-9826-7041CA74DF1A}"/>
                </a:ext>
              </a:extLst>
            </p:cNvPr>
            <p:cNvGrpSpPr/>
            <p:nvPr/>
          </p:nvGrpSpPr>
          <p:grpSpPr>
            <a:xfrm>
              <a:off x="5053353" y="3217410"/>
              <a:ext cx="266018" cy="266018"/>
              <a:chOff x="727125" y="959123"/>
              <a:chExt cx="272926" cy="272926"/>
            </a:xfrm>
          </p:grpSpPr>
          <p:sp>
            <p:nvSpPr>
              <p:cNvPr id="90" name="Oval 270">
                <a:extLst>
                  <a:ext uri="{FF2B5EF4-FFF2-40B4-BE49-F238E27FC236}">
                    <a16:creationId xmlns:a16="http://schemas.microsoft.com/office/drawing/2014/main" id="{6FD8A177-E3D5-4327-8729-FEDA52BEE716}"/>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5">
                <a:extLst>
                  <a:ext uri="{FF2B5EF4-FFF2-40B4-BE49-F238E27FC236}">
                    <a16:creationId xmlns:a16="http://schemas.microsoft.com/office/drawing/2014/main" id="{31A7AD64-6F45-43F3-BF97-3BD48F5A2AF9}"/>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92" name="Group 272">
              <a:extLst>
                <a:ext uri="{FF2B5EF4-FFF2-40B4-BE49-F238E27FC236}">
                  <a16:creationId xmlns:a16="http://schemas.microsoft.com/office/drawing/2014/main" id="{A5DBC549-B50D-4496-B001-62E42A126BE7}"/>
                </a:ext>
              </a:extLst>
            </p:cNvPr>
            <p:cNvGrpSpPr/>
            <p:nvPr/>
          </p:nvGrpSpPr>
          <p:grpSpPr>
            <a:xfrm>
              <a:off x="6280491" y="1680999"/>
              <a:ext cx="266018" cy="266018"/>
              <a:chOff x="727125" y="959123"/>
              <a:chExt cx="272926" cy="272926"/>
            </a:xfrm>
          </p:grpSpPr>
          <p:sp>
            <p:nvSpPr>
              <p:cNvPr id="93" name="Oval 273">
                <a:extLst>
                  <a:ext uri="{FF2B5EF4-FFF2-40B4-BE49-F238E27FC236}">
                    <a16:creationId xmlns:a16="http://schemas.microsoft.com/office/drawing/2014/main" id="{E87EB7C6-EDDD-4799-8D2B-098DC6CF52BE}"/>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Freeform 5">
                <a:extLst>
                  <a:ext uri="{FF2B5EF4-FFF2-40B4-BE49-F238E27FC236}">
                    <a16:creationId xmlns:a16="http://schemas.microsoft.com/office/drawing/2014/main" id="{BA75569D-0D3F-402A-A145-823B00D7C8F8}"/>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95" name="Group 275">
              <a:extLst>
                <a:ext uri="{FF2B5EF4-FFF2-40B4-BE49-F238E27FC236}">
                  <a16:creationId xmlns:a16="http://schemas.microsoft.com/office/drawing/2014/main" id="{97AC0E7E-463E-4898-9E7D-96B91B59D32E}"/>
                </a:ext>
              </a:extLst>
            </p:cNvPr>
            <p:cNvGrpSpPr/>
            <p:nvPr/>
          </p:nvGrpSpPr>
          <p:grpSpPr>
            <a:xfrm>
              <a:off x="6280491" y="2294279"/>
              <a:ext cx="266018" cy="266018"/>
              <a:chOff x="727125" y="959123"/>
              <a:chExt cx="272926" cy="272926"/>
            </a:xfrm>
          </p:grpSpPr>
          <p:sp>
            <p:nvSpPr>
              <p:cNvPr id="96" name="Oval 276">
                <a:extLst>
                  <a:ext uri="{FF2B5EF4-FFF2-40B4-BE49-F238E27FC236}">
                    <a16:creationId xmlns:a16="http://schemas.microsoft.com/office/drawing/2014/main" id="{F941A9C8-E4D3-4598-9B8C-80E2E340FF38}"/>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Freeform 5">
                <a:extLst>
                  <a:ext uri="{FF2B5EF4-FFF2-40B4-BE49-F238E27FC236}">
                    <a16:creationId xmlns:a16="http://schemas.microsoft.com/office/drawing/2014/main" id="{C546A620-0989-4028-88FD-1BB884F45E12}"/>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98" name="Group 278">
              <a:extLst>
                <a:ext uri="{FF2B5EF4-FFF2-40B4-BE49-F238E27FC236}">
                  <a16:creationId xmlns:a16="http://schemas.microsoft.com/office/drawing/2014/main" id="{D97B314E-B03B-4994-97F3-9B49D951C800}"/>
                </a:ext>
              </a:extLst>
            </p:cNvPr>
            <p:cNvGrpSpPr/>
            <p:nvPr/>
          </p:nvGrpSpPr>
          <p:grpSpPr>
            <a:xfrm>
              <a:off x="6280491" y="2908641"/>
              <a:ext cx="266018" cy="266018"/>
              <a:chOff x="727125" y="959123"/>
              <a:chExt cx="272926" cy="272926"/>
            </a:xfrm>
          </p:grpSpPr>
          <p:sp>
            <p:nvSpPr>
              <p:cNvPr id="99" name="Oval 279">
                <a:extLst>
                  <a:ext uri="{FF2B5EF4-FFF2-40B4-BE49-F238E27FC236}">
                    <a16:creationId xmlns:a16="http://schemas.microsoft.com/office/drawing/2014/main" id="{F252FCFA-5900-47A1-BB76-910F0AB50B61}"/>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5">
                <a:extLst>
                  <a:ext uri="{FF2B5EF4-FFF2-40B4-BE49-F238E27FC236}">
                    <a16:creationId xmlns:a16="http://schemas.microsoft.com/office/drawing/2014/main" id="{F880E24C-6CC3-4C84-A740-CF1F4D167E89}"/>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01" name="Group 281">
              <a:extLst>
                <a:ext uri="{FF2B5EF4-FFF2-40B4-BE49-F238E27FC236}">
                  <a16:creationId xmlns:a16="http://schemas.microsoft.com/office/drawing/2014/main" id="{1D278791-46A8-4BAF-A6C5-8BE0CF36AB3F}"/>
                </a:ext>
              </a:extLst>
            </p:cNvPr>
            <p:cNvGrpSpPr/>
            <p:nvPr/>
          </p:nvGrpSpPr>
          <p:grpSpPr>
            <a:xfrm>
              <a:off x="6280491" y="3526179"/>
              <a:ext cx="266018" cy="266018"/>
              <a:chOff x="727125" y="959123"/>
              <a:chExt cx="272926" cy="272926"/>
            </a:xfrm>
          </p:grpSpPr>
          <p:sp>
            <p:nvSpPr>
              <p:cNvPr id="102" name="Oval 282">
                <a:extLst>
                  <a:ext uri="{FF2B5EF4-FFF2-40B4-BE49-F238E27FC236}">
                    <a16:creationId xmlns:a16="http://schemas.microsoft.com/office/drawing/2014/main" id="{3246EAE5-9EB4-471B-BA7F-93673830C7E6}"/>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5">
                <a:extLst>
                  <a:ext uri="{FF2B5EF4-FFF2-40B4-BE49-F238E27FC236}">
                    <a16:creationId xmlns:a16="http://schemas.microsoft.com/office/drawing/2014/main" id="{3EC5D86A-F3CB-4FD5-9E17-3E79AB7F1DC0}"/>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04" name="Group 284">
              <a:extLst>
                <a:ext uri="{FF2B5EF4-FFF2-40B4-BE49-F238E27FC236}">
                  <a16:creationId xmlns:a16="http://schemas.microsoft.com/office/drawing/2014/main" id="{3BA4DA18-CFD5-4045-A04D-49BED20D5DC9}"/>
                </a:ext>
              </a:extLst>
            </p:cNvPr>
            <p:cNvGrpSpPr/>
            <p:nvPr/>
          </p:nvGrpSpPr>
          <p:grpSpPr>
            <a:xfrm>
              <a:off x="6280491" y="3833361"/>
              <a:ext cx="266018" cy="266018"/>
              <a:chOff x="727125" y="959123"/>
              <a:chExt cx="272926" cy="272926"/>
            </a:xfrm>
          </p:grpSpPr>
          <p:sp>
            <p:nvSpPr>
              <p:cNvPr id="105" name="Oval 285">
                <a:extLst>
                  <a:ext uri="{FF2B5EF4-FFF2-40B4-BE49-F238E27FC236}">
                    <a16:creationId xmlns:a16="http://schemas.microsoft.com/office/drawing/2014/main" id="{7BE7E886-D659-4DBF-8FE7-FEF14F1D98D3}"/>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Freeform 5">
                <a:extLst>
                  <a:ext uri="{FF2B5EF4-FFF2-40B4-BE49-F238E27FC236}">
                    <a16:creationId xmlns:a16="http://schemas.microsoft.com/office/drawing/2014/main" id="{144A14F2-2CD7-4F45-94DD-A271775AF6C6}"/>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07" name="Group 287">
              <a:extLst>
                <a:ext uri="{FF2B5EF4-FFF2-40B4-BE49-F238E27FC236}">
                  <a16:creationId xmlns:a16="http://schemas.microsoft.com/office/drawing/2014/main" id="{E2240318-8E42-4861-96DE-E702261B8170}"/>
                </a:ext>
              </a:extLst>
            </p:cNvPr>
            <p:cNvGrpSpPr/>
            <p:nvPr/>
          </p:nvGrpSpPr>
          <p:grpSpPr>
            <a:xfrm>
              <a:off x="7507628" y="4135020"/>
              <a:ext cx="266018" cy="266018"/>
              <a:chOff x="727125" y="959123"/>
              <a:chExt cx="272926" cy="272926"/>
            </a:xfrm>
          </p:grpSpPr>
          <p:sp>
            <p:nvSpPr>
              <p:cNvPr id="108" name="Oval 288">
                <a:extLst>
                  <a:ext uri="{FF2B5EF4-FFF2-40B4-BE49-F238E27FC236}">
                    <a16:creationId xmlns:a16="http://schemas.microsoft.com/office/drawing/2014/main" id="{052E8B81-DFFA-4C9C-A171-75E326084824}"/>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5">
                <a:extLst>
                  <a:ext uri="{FF2B5EF4-FFF2-40B4-BE49-F238E27FC236}">
                    <a16:creationId xmlns:a16="http://schemas.microsoft.com/office/drawing/2014/main" id="{02426073-C328-4C2E-A46A-B4F3B4C02814}"/>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0" name="Group 290">
              <a:extLst>
                <a:ext uri="{FF2B5EF4-FFF2-40B4-BE49-F238E27FC236}">
                  <a16:creationId xmlns:a16="http://schemas.microsoft.com/office/drawing/2014/main" id="{46938877-BC1A-4B8E-AC91-0FE9376F5732}"/>
                </a:ext>
              </a:extLst>
            </p:cNvPr>
            <p:cNvGrpSpPr/>
            <p:nvPr/>
          </p:nvGrpSpPr>
          <p:grpSpPr>
            <a:xfrm>
              <a:off x="7507628" y="4449310"/>
              <a:ext cx="266018" cy="266018"/>
              <a:chOff x="727125" y="959123"/>
              <a:chExt cx="272926" cy="272926"/>
            </a:xfrm>
          </p:grpSpPr>
          <p:sp>
            <p:nvSpPr>
              <p:cNvPr id="111" name="Oval 291">
                <a:extLst>
                  <a:ext uri="{FF2B5EF4-FFF2-40B4-BE49-F238E27FC236}">
                    <a16:creationId xmlns:a16="http://schemas.microsoft.com/office/drawing/2014/main" id="{68225023-F6CC-49BE-A128-61521E4B25C8}"/>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Freeform 5">
                <a:extLst>
                  <a:ext uri="{FF2B5EF4-FFF2-40B4-BE49-F238E27FC236}">
                    <a16:creationId xmlns:a16="http://schemas.microsoft.com/office/drawing/2014/main" id="{AE0187D2-486E-441B-AC0E-502EE8860BF8}"/>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3" name="Group 293">
              <a:extLst>
                <a:ext uri="{FF2B5EF4-FFF2-40B4-BE49-F238E27FC236}">
                  <a16:creationId xmlns:a16="http://schemas.microsoft.com/office/drawing/2014/main" id="{90B3D7E9-8A31-4BB0-B12B-3DF59E1ED46D}"/>
                </a:ext>
              </a:extLst>
            </p:cNvPr>
            <p:cNvGrpSpPr/>
            <p:nvPr/>
          </p:nvGrpSpPr>
          <p:grpSpPr>
            <a:xfrm>
              <a:off x="7507628" y="3833361"/>
              <a:ext cx="266018" cy="266018"/>
              <a:chOff x="727125" y="959123"/>
              <a:chExt cx="272926" cy="272926"/>
            </a:xfrm>
          </p:grpSpPr>
          <p:sp>
            <p:nvSpPr>
              <p:cNvPr id="114" name="Oval 294">
                <a:extLst>
                  <a:ext uri="{FF2B5EF4-FFF2-40B4-BE49-F238E27FC236}">
                    <a16:creationId xmlns:a16="http://schemas.microsoft.com/office/drawing/2014/main" id="{F3B97289-13F4-49E3-B8FC-11C4EA263E28}"/>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5">
                <a:extLst>
                  <a:ext uri="{FF2B5EF4-FFF2-40B4-BE49-F238E27FC236}">
                    <a16:creationId xmlns:a16="http://schemas.microsoft.com/office/drawing/2014/main" id="{FFF550C5-E733-4912-AD9B-C9F90E1C9D41}"/>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6" name="Group 296">
              <a:extLst>
                <a:ext uri="{FF2B5EF4-FFF2-40B4-BE49-F238E27FC236}">
                  <a16:creationId xmlns:a16="http://schemas.microsoft.com/office/drawing/2014/main" id="{54389B90-8C67-49CB-BC18-CBCFD555346B}"/>
                </a:ext>
              </a:extLst>
            </p:cNvPr>
            <p:cNvGrpSpPr/>
            <p:nvPr/>
          </p:nvGrpSpPr>
          <p:grpSpPr>
            <a:xfrm>
              <a:off x="7507628" y="2601461"/>
              <a:ext cx="266018" cy="266018"/>
              <a:chOff x="727125" y="959123"/>
              <a:chExt cx="272926" cy="272926"/>
            </a:xfrm>
          </p:grpSpPr>
          <p:sp>
            <p:nvSpPr>
              <p:cNvPr id="117" name="Oval 297">
                <a:extLst>
                  <a:ext uri="{FF2B5EF4-FFF2-40B4-BE49-F238E27FC236}">
                    <a16:creationId xmlns:a16="http://schemas.microsoft.com/office/drawing/2014/main" id="{70CDA4AC-D9BE-4316-896D-AC89303B0609}"/>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Freeform 5">
                <a:extLst>
                  <a:ext uri="{FF2B5EF4-FFF2-40B4-BE49-F238E27FC236}">
                    <a16:creationId xmlns:a16="http://schemas.microsoft.com/office/drawing/2014/main" id="{94891097-2FFD-43B7-AC1E-02DA09108268}"/>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9" name="Group 299">
              <a:extLst>
                <a:ext uri="{FF2B5EF4-FFF2-40B4-BE49-F238E27FC236}">
                  <a16:creationId xmlns:a16="http://schemas.microsoft.com/office/drawing/2014/main" id="{875C9D8C-E341-4E54-BA15-20DB62674DE3}"/>
                </a:ext>
              </a:extLst>
            </p:cNvPr>
            <p:cNvGrpSpPr/>
            <p:nvPr/>
          </p:nvGrpSpPr>
          <p:grpSpPr>
            <a:xfrm>
              <a:off x="7507628" y="1985510"/>
              <a:ext cx="266018" cy="266018"/>
              <a:chOff x="727125" y="959123"/>
              <a:chExt cx="272926" cy="272926"/>
            </a:xfrm>
          </p:grpSpPr>
          <p:sp>
            <p:nvSpPr>
              <p:cNvPr id="120" name="Oval 300">
                <a:extLst>
                  <a:ext uri="{FF2B5EF4-FFF2-40B4-BE49-F238E27FC236}">
                    <a16:creationId xmlns:a16="http://schemas.microsoft.com/office/drawing/2014/main" id="{E7AA0EB5-E696-4825-8B8B-D16CD2E559D1}"/>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Freeform 5">
                <a:extLst>
                  <a:ext uri="{FF2B5EF4-FFF2-40B4-BE49-F238E27FC236}">
                    <a16:creationId xmlns:a16="http://schemas.microsoft.com/office/drawing/2014/main" id="{9F1AE626-7B81-47CF-B725-A431C5FE5BAF}"/>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spTree>
    <p:extLst>
      <p:ext uri="{BB962C8B-B14F-4D97-AF65-F5344CB8AC3E}">
        <p14:creationId xmlns:p14="http://schemas.microsoft.com/office/powerpoint/2010/main" val="2651758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upo 55">
            <a:extLst>
              <a:ext uri="{FF2B5EF4-FFF2-40B4-BE49-F238E27FC236}">
                <a16:creationId xmlns:a16="http://schemas.microsoft.com/office/drawing/2014/main" id="{B307681A-D5D1-4201-8BA6-4C0828AA9C05}"/>
              </a:ext>
            </a:extLst>
          </p:cNvPr>
          <p:cNvGrpSpPr/>
          <p:nvPr/>
        </p:nvGrpSpPr>
        <p:grpSpPr>
          <a:xfrm>
            <a:off x="1279705" y="1331631"/>
            <a:ext cx="9632589" cy="4194738"/>
            <a:chOff x="900113" y="1229518"/>
            <a:chExt cx="7343775" cy="3198020"/>
          </a:xfrm>
        </p:grpSpPr>
        <p:grpSp>
          <p:nvGrpSpPr>
            <p:cNvPr id="2" name="Group 4">
              <a:extLst>
                <a:ext uri="{FF2B5EF4-FFF2-40B4-BE49-F238E27FC236}">
                  <a16:creationId xmlns:a16="http://schemas.microsoft.com/office/drawing/2014/main" id="{D55DC48A-594F-45FD-9EE3-B9C106B0B1FE}"/>
                </a:ext>
              </a:extLst>
            </p:cNvPr>
            <p:cNvGrpSpPr>
              <a:grpSpLocks noChangeAspect="1"/>
            </p:cNvGrpSpPr>
            <p:nvPr/>
          </p:nvGrpSpPr>
          <p:grpSpPr bwMode="auto">
            <a:xfrm>
              <a:off x="900113" y="1239838"/>
              <a:ext cx="7343775" cy="3187700"/>
              <a:chOff x="567" y="781"/>
              <a:chExt cx="4626" cy="2008"/>
            </a:xfrm>
          </p:grpSpPr>
          <p:sp>
            <p:nvSpPr>
              <p:cNvPr id="3" name="Freeform 6">
                <a:extLst>
                  <a:ext uri="{FF2B5EF4-FFF2-40B4-BE49-F238E27FC236}">
                    <a16:creationId xmlns:a16="http://schemas.microsoft.com/office/drawing/2014/main" id="{317F3660-7BE0-40A6-9414-D052DF6FF04C}"/>
                  </a:ext>
                </a:extLst>
              </p:cNvPr>
              <p:cNvSpPr>
                <a:spLocks/>
              </p:cNvSpPr>
              <p:nvPr userDrawn="1"/>
            </p:nvSpPr>
            <p:spPr bwMode="auto">
              <a:xfrm>
                <a:off x="567" y="1043"/>
                <a:ext cx="1533" cy="583"/>
              </a:xfrm>
              <a:custGeom>
                <a:avLst/>
                <a:gdLst>
                  <a:gd name="T0" fmla="*/ 0 w 3065"/>
                  <a:gd name="T1" fmla="*/ 0 h 1165"/>
                  <a:gd name="T2" fmla="*/ 0 w 3065"/>
                  <a:gd name="T3" fmla="*/ 388 h 1165"/>
                  <a:gd name="T4" fmla="*/ 0 w 3065"/>
                  <a:gd name="T5" fmla="*/ 776 h 1165"/>
                  <a:gd name="T6" fmla="*/ 0 w 3065"/>
                  <a:gd name="T7" fmla="*/ 1165 h 1165"/>
                  <a:gd name="T8" fmla="*/ 3065 w 3065"/>
                  <a:gd name="T9" fmla="*/ 1165 h 1165"/>
                  <a:gd name="T10" fmla="*/ 3065 w 3065"/>
                  <a:gd name="T11" fmla="*/ 776 h 1165"/>
                  <a:gd name="T12" fmla="*/ 3065 w 3065"/>
                  <a:gd name="T13" fmla="*/ 388 h 1165"/>
                  <a:gd name="T14" fmla="*/ 3065 w 3065"/>
                  <a:gd name="T15" fmla="*/ 0 h 1165"/>
                  <a:gd name="T16" fmla="*/ 0 w 3065"/>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5" h="1165">
                    <a:moveTo>
                      <a:pt x="0" y="0"/>
                    </a:moveTo>
                    <a:lnTo>
                      <a:pt x="0" y="388"/>
                    </a:lnTo>
                    <a:lnTo>
                      <a:pt x="0" y="776"/>
                    </a:lnTo>
                    <a:lnTo>
                      <a:pt x="0" y="1165"/>
                    </a:lnTo>
                    <a:lnTo>
                      <a:pt x="3065" y="1165"/>
                    </a:lnTo>
                    <a:lnTo>
                      <a:pt x="3065" y="776"/>
                    </a:lnTo>
                    <a:lnTo>
                      <a:pt x="3065" y="388"/>
                    </a:lnTo>
                    <a:lnTo>
                      <a:pt x="3065"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7">
                <a:extLst>
                  <a:ext uri="{FF2B5EF4-FFF2-40B4-BE49-F238E27FC236}">
                    <a16:creationId xmlns:a16="http://schemas.microsoft.com/office/drawing/2014/main" id="{1A889A9D-BCC5-4EFA-8459-AE9E88F64B42}"/>
                  </a:ext>
                </a:extLst>
              </p:cNvPr>
              <p:cNvSpPr>
                <a:spLocks/>
              </p:cNvSpPr>
              <p:nvPr userDrawn="1"/>
            </p:nvSpPr>
            <p:spPr bwMode="auto">
              <a:xfrm>
                <a:off x="2113" y="1043"/>
                <a:ext cx="760" cy="583"/>
              </a:xfrm>
              <a:custGeom>
                <a:avLst/>
                <a:gdLst>
                  <a:gd name="T0" fmla="*/ 0 w 1519"/>
                  <a:gd name="T1" fmla="*/ 0 h 1165"/>
                  <a:gd name="T2" fmla="*/ 0 w 1519"/>
                  <a:gd name="T3" fmla="*/ 388 h 1165"/>
                  <a:gd name="T4" fmla="*/ 0 w 1519"/>
                  <a:gd name="T5" fmla="*/ 776 h 1165"/>
                  <a:gd name="T6" fmla="*/ 0 w 1519"/>
                  <a:gd name="T7" fmla="*/ 1165 h 1165"/>
                  <a:gd name="T8" fmla="*/ 1519 w 1519"/>
                  <a:gd name="T9" fmla="*/ 1165 h 1165"/>
                  <a:gd name="T10" fmla="*/ 1519 w 1519"/>
                  <a:gd name="T11" fmla="*/ 776 h 1165"/>
                  <a:gd name="T12" fmla="*/ 1519 w 1519"/>
                  <a:gd name="T13" fmla="*/ 388 h 1165"/>
                  <a:gd name="T14" fmla="*/ 1519 w 1519"/>
                  <a:gd name="T15" fmla="*/ 0 h 1165"/>
                  <a:gd name="T16" fmla="*/ 0 w 1519"/>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5">
                    <a:moveTo>
                      <a:pt x="0" y="0"/>
                    </a:moveTo>
                    <a:lnTo>
                      <a:pt x="0" y="388"/>
                    </a:lnTo>
                    <a:lnTo>
                      <a:pt x="0" y="776"/>
                    </a:lnTo>
                    <a:lnTo>
                      <a:pt x="0" y="1165"/>
                    </a:lnTo>
                    <a:lnTo>
                      <a:pt x="1519" y="1165"/>
                    </a:lnTo>
                    <a:lnTo>
                      <a:pt x="1519" y="776"/>
                    </a:lnTo>
                    <a:lnTo>
                      <a:pt x="1519" y="388"/>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8">
                <a:extLst>
                  <a:ext uri="{FF2B5EF4-FFF2-40B4-BE49-F238E27FC236}">
                    <a16:creationId xmlns:a16="http://schemas.microsoft.com/office/drawing/2014/main" id="{7D45D41A-F0FB-4B63-892E-AFCB5AD9C2E5}"/>
                  </a:ext>
                </a:extLst>
              </p:cNvPr>
              <p:cNvSpPr>
                <a:spLocks/>
              </p:cNvSpPr>
              <p:nvPr userDrawn="1"/>
            </p:nvSpPr>
            <p:spPr bwMode="auto">
              <a:xfrm>
                <a:off x="2887" y="1043"/>
                <a:ext cx="760" cy="583"/>
              </a:xfrm>
              <a:custGeom>
                <a:avLst/>
                <a:gdLst>
                  <a:gd name="T0" fmla="*/ 0 w 1519"/>
                  <a:gd name="T1" fmla="*/ 0 h 1165"/>
                  <a:gd name="T2" fmla="*/ 0 w 1519"/>
                  <a:gd name="T3" fmla="*/ 388 h 1165"/>
                  <a:gd name="T4" fmla="*/ 0 w 1519"/>
                  <a:gd name="T5" fmla="*/ 776 h 1165"/>
                  <a:gd name="T6" fmla="*/ 0 w 1519"/>
                  <a:gd name="T7" fmla="*/ 1165 h 1165"/>
                  <a:gd name="T8" fmla="*/ 1519 w 1519"/>
                  <a:gd name="T9" fmla="*/ 1165 h 1165"/>
                  <a:gd name="T10" fmla="*/ 1519 w 1519"/>
                  <a:gd name="T11" fmla="*/ 776 h 1165"/>
                  <a:gd name="T12" fmla="*/ 1519 w 1519"/>
                  <a:gd name="T13" fmla="*/ 388 h 1165"/>
                  <a:gd name="T14" fmla="*/ 1519 w 1519"/>
                  <a:gd name="T15" fmla="*/ 0 h 1165"/>
                  <a:gd name="T16" fmla="*/ 0 w 1519"/>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5">
                    <a:moveTo>
                      <a:pt x="0" y="0"/>
                    </a:moveTo>
                    <a:lnTo>
                      <a:pt x="0" y="388"/>
                    </a:lnTo>
                    <a:lnTo>
                      <a:pt x="0" y="776"/>
                    </a:lnTo>
                    <a:lnTo>
                      <a:pt x="0" y="1165"/>
                    </a:lnTo>
                    <a:lnTo>
                      <a:pt x="1519" y="1165"/>
                    </a:lnTo>
                    <a:lnTo>
                      <a:pt x="1519" y="776"/>
                    </a:lnTo>
                    <a:lnTo>
                      <a:pt x="1519" y="388"/>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9">
                <a:extLst>
                  <a:ext uri="{FF2B5EF4-FFF2-40B4-BE49-F238E27FC236}">
                    <a16:creationId xmlns:a16="http://schemas.microsoft.com/office/drawing/2014/main" id="{A5FE08F7-C1AC-4174-A018-5D730033E4ED}"/>
                  </a:ext>
                </a:extLst>
              </p:cNvPr>
              <p:cNvSpPr>
                <a:spLocks/>
              </p:cNvSpPr>
              <p:nvPr userDrawn="1"/>
            </p:nvSpPr>
            <p:spPr bwMode="auto">
              <a:xfrm>
                <a:off x="3660" y="1043"/>
                <a:ext cx="760" cy="583"/>
              </a:xfrm>
              <a:custGeom>
                <a:avLst/>
                <a:gdLst>
                  <a:gd name="T0" fmla="*/ 0 w 1518"/>
                  <a:gd name="T1" fmla="*/ 0 h 1165"/>
                  <a:gd name="T2" fmla="*/ 0 w 1518"/>
                  <a:gd name="T3" fmla="*/ 388 h 1165"/>
                  <a:gd name="T4" fmla="*/ 0 w 1518"/>
                  <a:gd name="T5" fmla="*/ 776 h 1165"/>
                  <a:gd name="T6" fmla="*/ 0 w 1518"/>
                  <a:gd name="T7" fmla="*/ 1165 h 1165"/>
                  <a:gd name="T8" fmla="*/ 1518 w 1518"/>
                  <a:gd name="T9" fmla="*/ 1165 h 1165"/>
                  <a:gd name="T10" fmla="*/ 1518 w 1518"/>
                  <a:gd name="T11" fmla="*/ 776 h 1165"/>
                  <a:gd name="T12" fmla="*/ 1518 w 1518"/>
                  <a:gd name="T13" fmla="*/ 388 h 1165"/>
                  <a:gd name="T14" fmla="*/ 1518 w 1518"/>
                  <a:gd name="T15" fmla="*/ 0 h 1165"/>
                  <a:gd name="T16" fmla="*/ 0 w 1518"/>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8" h="1165">
                    <a:moveTo>
                      <a:pt x="0" y="0"/>
                    </a:moveTo>
                    <a:lnTo>
                      <a:pt x="0" y="388"/>
                    </a:lnTo>
                    <a:lnTo>
                      <a:pt x="0" y="776"/>
                    </a:lnTo>
                    <a:lnTo>
                      <a:pt x="0" y="1165"/>
                    </a:lnTo>
                    <a:lnTo>
                      <a:pt x="1518" y="1165"/>
                    </a:lnTo>
                    <a:lnTo>
                      <a:pt x="1518" y="776"/>
                    </a:lnTo>
                    <a:lnTo>
                      <a:pt x="1518" y="388"/>
                    </a:lnTo>
                    <a:lnTo>
                      <a:pt x="1518"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10">
                <a:extLst>
                  <a:ext uri="{FF2B5EF4-FFF2-40B4-BE49-F238E27FC236}">
                    <a16:creationId xmlns:a16="http://schemas.microsoft.com/office/drawing/2014/main" id="{E5D6504F-8C2F-42ED-A366-898454DF2827}"/>
                  </a:ext>
                </a:extLst>
              </p:cNvPr>
              <p:cNvSpPr>
                <a:spLocks/>
              </p:cNvSpPr>
              <p:nvPr userDrawn="1"/>
            </p:nvSpPr>
            <p:spPr bwMode="auto">
              <a:xfrm>
                <a:off x="4433" y="1043"/>
                <a:ext cx="760" cy="583"/>
              </a:xfrm>
              <a:custGeom>
                <a:avLst/>
                <a:gdLst>
                  <a:gd name="T0" fmla="*/ 0 w 1519"/>
                  <a:gd name="T1" fmla="*/ 0 h 1165"/>
                  <a:gd name="T2" fmla="*/ 0 w 1519"/>
                  <a:gd name="T3" fmla="*/ 388 h 1165"/>
                  <a:gd name="T4" fmla="*/ 0 w 1519"/>
                  <a:gd name="T5" fmla="*/ 776 h 1165"/>
                  <a:gd name="T6" fmla="*/ 0 w 1519"/>
                  <a:gd name="T7" fmla="*/ 1165 h 1165"/>
                  <a:gd name="T8" fmla="*/ 1519 w 1519"/>
                  <a:gd name="T9" fmla="*/ 1165 h 1165"/>
                  <a:gd name="T10" fmla="*/ 1519 w 1519"/>
                  <a:gd name="T11" fmla="*/ 776 h 1165"/>
                  <a:gd name="T12" fmla="*/ 1519 w 1519"/>
                  <a:gd name="T13" fmla="*/ 388 h 1165"/>
                  <a:gd name="T14" fmla="*/ 1519 w 1519"/>
                  <a:gd name="T15" fmla="*/ 0 h 1165"/>
                  <a:gd name="T16" fmla="*/ 0 w 1519"/>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5">
                    <a:moveTo>
                      <a:pt x="0" y="0"/>
                    </a:moveTo>
                    <a:lnTo>
                      <a:pt x="0" y="388"/>
                    </a:lnTo>
                    <a:lnTo>
                      <a:pt x="0" y="776"/>
                    </a:lnTo>
                    <a:lnTo>
                      <a:pt x="0" y="1165"/>
                    </a:lnTo>
                    <a:lnTo>
                      <a:pt x="1519" y="1165"/>
                    </a:lnTo>
                    <a:lnTo>
                      <a:pt x="1519" y="776"/>
                    </a:lnTo>
                    <a:lnTo>
                      <a:pt x="1519" y="388"/>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11">
                <a:extLst>
                  <a:ext uri="{FF2B5EF4-FFF2-40B4-BE49-F238E27FC236}">
                    <a16:creationId xmlns:a16="http://schemas.microsoft.com/office/drawing/2014/main" id="{3C4037E0-921E-471C-81FF-2E3A86E74DA5}"/>
                  </a:ext>
                </a:extLst>
              </p:cNvPr>
              <p:cNvSpPr>
                <a:spLocks/>
              </p:cNvSpPr>
              <p:nvPr userDrawn="1"/>
            </p:nvSpPr>
            <p:spPr bwMode="auto">
              <a:xfrm>
                <a:off x="567" y="1626"/>
                <a:ext cx="1533" cy="582"/>
              </a:xfrm>
              <a:custGeom>
                <a:avLst/>
                <a:gdLst>
                  <a:gd name="T0" fmla="*/ 0 w 3065"/>
                  <a:gd name="T1" fmla="*/ 0 h 1163"/>
                  <a:gd name="T2" fmla="*/ 0 w 3065"/>
                  <a:gd name="T3" fmla="*/ 387 h 1163"/>
                  <a:gd name="T4" fmla="*/ 0 w 3065"/>
                  <a:gd name="T5" fmla="*/ 775 h 1163"/>
                  <a:gd name="T6" fmla="*/ 0 w 3065"/>
                  <a:gd name="T7" fmla="*/ 1163 h 1163"/>
                  <a:gd name="T8" fmla="*/ 3065 w 3065"/>
                  <a:gd name="T9" fmla="*/ 1163 h 1163"/>
                  <a:gd name="T10" fmla="*/ 3065 w 3065"/>
                  <a:gd name="T11" fmla="*/ 775 h 1163"/>
                  <a:gd name="T12" fmla="*/ 3065 w 3065"/>
                  <a:gd name="T13" fmla="*/ 387 h 1163"/>
                  <a:gd name="T14" fmla="*/ 3065 w 3065"/>
                  <a:gd name="T15" fmla="*/ 0 h 1163"/>
                  <a:gd name="T16" fmla="*/ 0 w 3065"/>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5" h="1163">
                    <a:moveTo>
                      <a:pt x="0" y="0"/>
                    </a:moveTo>
                    <a:lnTo>
                      <a:pt x="0" y="387"/>
                    </a:lnTo>
                    <a:lnTo>
                      <a:pt x="0" y="775"/>
                    </a:lnTo>
                    <a:lnTo>
                      <a:pt x="0" y="1163"/>
                    </a:lnTo>
                    <a:lnTo>
                      <a:pt x="3065" y="1163"/>
                    </a:lnTo>
                    <a:lnTo>
                      <a:pt x="3065" y="775"/>
                    </a:lnTo>
                    <a:lnTo>
                      <a:pt x="3065" y="387"/>
                    </a:lnTo>
                    <a:lnTo>
                      <a:pt x="3065"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2">
                <a:extLst>
                  <a:ext uri="{FF2B5EF4-FFF2-40B4-BE49-F238E27FC236}">
                    <a16:creationId xmlns:a16="http://schemas.microsoft.com/office/drawing/2014/main" id="{EF4A7DDB-8F39-4A0F-B0F4-4BB525E93CD0}"/>
                  </a:ext>
                </a:extLst>
              </p:cNvPr>
              <p:cNvSpPr>
                <a:spLocks/>
              </p:cNvSpPr>
              <p:nvPr userDrawn="1"/>
            </p:nvSpPr>
            <p:spPr bwMode="auto">
              <a:xfrm>
                <a:off x="2113" y="1626"/>
                <a:ext cx="760" cy="582"/>
              </a:xfrm>
              <a:custGeom>
                <a:avLst/>
                <a:gdLst>
                  <a:gd name="T0" fmla="*/ 0 w 1519"/>
                  <a:gd name="T1" fmla="*/ 0 h 1163"/>
                  <a:gd name="T2" fmla="*/ 0 w 1519"/>
                  <a:gd name="T3" fmla="*/ 387 h 1163"/>
                  <a:gd name="T4" fmla="*/ 0 w 1519"/>
                  <a:gd name="T5" fmla="*/ 775 h 1163"/>
                  <a:gd name="T6" fmla="*/ 0 w 1519"/>
                  <a:gd name="T7" fmla="*/ 1163 h 1163"/>
                  <a:gd name="T8" fmla="*/ 1519 w 1519"/>
                  <a:gd name="T9" fmla="*/ 1163 h 1163"/>
                  <a:gd name="T10" fmla="*/ 1519 w 1519"/>
                  <a:gd name="T11" fmla="*/ 775 h 1163"/>
                  <a:gd name="T12" fmla="*/ 1519 w 1519"/>
                  <a:gd name="T13" fmla="*/ 387 h 1163"/>
                  <a:gd name="T14" fmla="*/ 1519 w 1519"/>
                  <a:gd name="T15" fmla="*/ 0 h 1163"/>
                  <a:gd name="T16" fmla="*/ 0 w 1519"/>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3">
                    <a:moveTo>
                      <a:pt x="0" y="0"/>
                    </a:moveTo>
                    <a:lnTo>
                      <a:pt x="0" y="387"/>
                    </a:lnTo>
                    <a:lnTo>
                      <a:pt x="0" y="775"/>
                    </a:lnTo>
                    <a:lnTo>
                      <a:pt x="0" y="1163"/>
                    </a:lnTo>
                    <a:lnTo>
                      <a:pt x="1519" y="1163"/>
                    </a:lnTo>
                    <a:lnTo>
                      <a:pt x="1519" y="775"/>
                    </a:lnTo>
                    <a:lnTo>
                      <a:pt x="1519" y="387"/>
                    </a:lnTo>
                    <a:lnTo>
                      <a:pt x="1519"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3">
                <a:extLst>
                  <a:ext uri="{FF2B5EF4-FFF2-40B4-BE49-F238E27FC236}">
                    <a16:creationId xmlns:a16="http://schemas.microsoft.com/office/drawing/2014/main" id="{061C5399-2FEC-45BF-8B44-3DA64F48B1C6}"/>
                  </a:ext>
                </a:extLst>
              </p:cNvPr>
              <p:cNvSpPr>
                <a:spLocks/>
              </p:cNvSpPr>
              <p:nvPr userDrawn="1"/>
            </p:nvSpPr>
            <p:spPr bwMode="auto">
              <a:xfrm>
                <a:off x="2887" y="1626"/>
                <a:ext cx="760" cy="582"/>
              </a:xfrm>
              <a:custGeom>
                <a:avLst/>
                <a:gdLst>
                  <a:gd name="T0" fmla="*/ 0 w 1519"/>
                  <a:gd name="T1" fmla="*/ 0 h 1163"/>
                  <a:gd name="T2" fmla="*/ 0 w 1519"/>
                  <a:gd name="T3" fmla="*/ 387 h 1163"/>
                  <a:gd name="T4" fmla="*/ 0 w 1519"/>
                  <a:gd name="T5" fmla="*/ 775 h 1163"/>
                  <a:gd name="T6" fmla="*/ 0 w 1519"/>
                  <a:gd name="T7" fmla="*/ 1163 h 1163"/>
                  <a:gd name="T8" fmla="*/ 1519 w 1519"/>
                  <a:gd name="T9" fmla="*/ 1163 h 1163"/>
                  <a:gd name="T10" fmla="*/ 1519 w 1519"/>
                  <a:gd name="T11" fmla="*/ 775 h 1163"/>
                  <a:gd name="T12" fmla="*/ 1519 w 1519"/>
                  <a:gd name="T13" fmla="*/ 387 h 1163"/>
                  <a:gd name="T14" fmla="*/ 1519 w 1519"/>
                  <a:gd name="T15" fmla="*/ 0 h 1163"/>
                  <a:gd name="T16" fmla="*/ 0 w 1519"/>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3">
                    <a:moveTo>
                      <a:pt x="0" y="0"/>
                    </a:moveTo>
                    <a:lnTo>
                      <a:pt x="0" y="387"/>
                    </a:lnTo>
                    <a:lnTo>
                      <a:pt x="0" y="775"/>
                    </a:lnTo>
                    <a:lnTo>
                      <a:pt x="0" y="1163"/>
                    </a:lnTo>
                    <a:lnTo>
                      <a:pt x="1519" y="1163"/>
                    </a:lnTo>
                    <a:lnTo>
                      <a:pt x="1519" y="775"/>
                    </a:lnTo>
                    <a:lnTo>
                      <a:pt x="1519" y="387"/>
                    </a:lnTo>
                    <a:lnTo>
                      <a:pt x="1519"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4">
                <a:extLst>
                  <a:ext uri="{FF2B5EF4-FFF2-40B4-BE49-F238E27FC236}">
                    <a16:creationId xmlns:a16="http://schemas.microsoft.com/office/drawing/2014/main" id="{AF137851-C244-47FC-95D8-AEFFD536157D}"/>
                  </a:ext>
                </a:extLst>
              </p:cNvPr>
              <p:cNvSpPr>
                <a:spLocks/>
              </p:cNvSpPr>
              <p:nvPr userDrawn="1"/>
            </p:nvSpPr>
            <p:spPr bwMode="auto">
              <a:xfrm>
                <a:off x="3660" y="1626"/>
                <a:ext cx="760" cy="582"/>
              </a:xfrm>
              <a:custGeom>
                <a:avLst/>
                <a:gdLst>
                  <a:gd name="T0" fmla="*/ 0 w 1518"/>
                  <a:gd name="T1" fmla="*/ 0 h 1163"/>
                  <a:gd name="T2" fmla="*/ 0 w 1518"/>
                  <a:gd name="T3" fmla="*/ 387 h 1163"/>
                  <a:gd name="T4" fmla="*/ 0 w 1518"/>
                  <a:gd name="T5" fmla="*/ 775 h 1163"/>
                  <a:gd name="T6" fmla="*/ 0 w 1518"/>
                  <a:gd name="T7" fmla="*/ 1163 h 1163"/>
                  <a:gd name="T8" fmla="*/ 1518 w 1518"/>
                  <a:gd name="T9" fmla="*/ 1163 h 1163"/>
                  <a:gd name="T10" fmla="*/ 1518 w 1518"/>
                  <a:gd name="T11" fmla="*/ 775 h 1163"/>
                  <a:gd name="T12" fmla="*/ 1518 w 1518"/>
                  <a:gd name="T13" fmla="*/ 387 h 1163"/>
                  <a:gd name="T14" fmla="*/ 1518 w 1518"/>
                  <a:gd name="T15" fmla="*/ 0 h 1163"/>
                  <a:gd name="T16" fmla="*/ 0 w 1518"/>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8" h="1163">
                    <a:moveTo>
                      <a:pt x="0" y="0"/>
                    </a:moveTo>
                    <a:lnTo>
                      <a:pt x="0" y="387"/>
                    </a:lnTo>
                    <a:lnTo>
                      <a:pt x="0" y="775"/>
                    </a:lnTo>
                    <a:lnTo>
                      <a:pt x="0" y="1163"/>
                    </a:lnTo>
                    <a:lnTo>
                      <a:pt x="1518" y="1163"/>
                    </a:lnTo>
                    <a:lnTo>
                      <a:pt x="1518" y="775"/>
                    </a:lnTo>
                    <a:lnTo>
                      <a:pt x="1518" y="387"/>
                    </a:lnTo>
                    <a:lnTo>
                      <a:pt x="1518"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5">
                <a:extLst>
                  <a:ext uri="{FF2B5EF4-FFF2-40B4-BE49-F238E27FC236}">
                    <a16:creationId xmlns:a16="http://schemas.microsoft.com/office/drawing/2014/main" id="{75104A97-8402-4B39-90E4-0328973E6F29}"/>
                  </a:ext>
                </a:extLst>
              </p:cNvPr>
              <p:cNvSpPr>
                <a:spLocks/>
              </p:cNvSpPr>
              <p:nvPr userDrawn="1"/>
            </p:nvSpPr>
            <p:spPr bwMode="auto">
              <a:xfrm>
                <a:off x="4433" y="1626"/>
                <a:ext cx="760" cy="582"/>
              </a:xfrm>
              <a:custGeom>
                <a:avLst/>
                <a:gdLst>
                  <a:gd name="T0" fmla="*/ 0 w 1519"/>
                  <a:gd name="T1" fmla="*/ 0 h 1163"/>
                  <a:gd name="T2" fmla="*/ 0 w 1519"/>
                  <a:gd name="T3" fmla="*/ 387 h 1163"/>
                  <a:gd name="T4" fmla="*/ 0 w 1519"/>
                  <a:gd name="T5" fmla="*/ 775 h 1163"/>
                  <a:gd name="T6" fmla="*/ 0 w 1519"/>
                  <a:gd name="T7" fmla="*/ 1163 h 1163"/>
                  <a:gd name="T8" fmla="*/ 1519 w 1519"/>
                  <a:gd name="T9" fmla="*/ 1163 h 1163"/>
                  <a:gd name="T10" fmla="*/ 1519 w 1519"/>
                  <a:gd name="T11" fmla="*/ 775 h 1163"/>
                  <a:gd name="T12" fmla="*/ 1519 w 1519"/>
                  <a:gd name="T13" fmla="*/ 387 h 1163"/>
                  <a:gd name="T14" fmla="*/ 1519 w 1519"/>
                  <a:gd name="T15" fmla="*/ 0 h 1163"/>
                  <a:gd name="T16" fmla="*/ 0 w 1519"/>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3">
                    <a:moveTo>
                      <a:pt x="0" y="0"/>
                    </a:moveTo>
                    <a:lnTo>
                      <a:pt x="0" y="387"/>
                    </a:lnTo>
                    <a:lnTo>
                      <a:pt x="0" y="775"/>
                    </a:lnTo>
                    <a:lnTo>
                      <a:pt x="0" y="1163"/>
                    </a:lnTo>
                    <a:lnTo>
                      <a:pt x="1519" y="1163"/>
                    </a:lnTo>
                    <a:lnTo>
                      <a:pt x="1519" y="775"/>
                    </a:lnTo>
                    <a:lnTo>
                      <a:pt x="1519" y="387"/>
                    </a:lnTo>
                    <a:lnTo>
                      <a:pt x="1519"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6">
                <a:extLst>
                  <a:ext uri="{FF2B5EF4-FFF2-40B4-BE49-F238E27FC236}">
                    <a16:creationId xmlns:a16="http://schemas.microsoft.com/office/drawing/2014/main" id="{AA40E6A8-B953-4CCE-9CF3-D0D1359E22D3}"/>
                  </a:ext>
                </a:extLst>
              </p:cNvPr>
              <p:cNvSpPr>
                <a:spLocks/>
              </p:cNvSpPr>
              <p:nvPr userDrawn="1"/>
            </p:nvSpPr>
            <p:spPr bwMode="auto">
              <a:xfrm>
                <a:off x="567" y="2208"/>
                <a:ext cx="1533" cy="581"/>
              </a:xfrm>
              <a:custGeom>
                <a:avLst/>
                <a:gdLst>
                  <a:gd name="T0" fmla="*/ 0 w 3065"/>
                  <a:gd name="T1" fmla="*/ 0 h 1164"/>
                  <a:gd name="T2" fmla="*/ 0 w 3065"/>
                  <a:gd name="T3" fmla="*/ 389 h 1164"/>
                  <a:gd name="T4" fmla="*/ 0 w 3065"/>
                  <a:gd name="T5" fmla="*/ 776 h 1164"/>
                  <a:gd name="T6" fmla="*/ 0 w 3065"/>
                  <a:gd name="T7" fmla="*/ 1164 h 1164"/>
                  <a:gd name="T8" fmla="*/ 3065 w 3065"/>
                  <a:gd name="T9" fmla="*/ 1164 h 1164"/>
                  <a:gd name="T10" fmla="*/ 3065 w 3065"/>
                  <a:gd name="T11" fmla="*/ 776 h 1164"/>
                  <a:gd name="T12" fmla="*/ 3065 w 3065"/>
                  <a:gd name="T13" fmla="*/ 389 h 1164"/>
                  <a:gd name="T14" fmla="*/ 3065 w 3065"/>
                  <a:gd name="T15" fmla="*/ 0 h 1164"/>
                  <a:gd name="T16" fmla="*/ 0 w 3065"/>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5" h="1164">
                    <a:moveTo>
                      <a:pt x="0" y="0"/>
                    </a:moveTo>
                    <a:lnTo>
                      <a:pt x="0" y="389"/>
                    </a:lnTo>
                    <a:lnTo>
                      <a:pt x="0" y="776"/>
                    </a:lnTo>
                    <a:lnTo>
                      <a:pt x="0" y="1164"/>
                    </a:lnTo>
                    <a:lnTo>
                      <a:pt x="3065" y="1164"/>
                    </a:lnTo>
                    <a:lnTo>
                      <a:pt x="3065" y="776"/>
                    </a:lnTo>
                    <a:lnTo>
                      <a:pt x="3065" y="389"/>
                    </a:lnTo>
                    <a:lnTo>
                      <a:pt x="3065"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7">
                <a:extLst>
                  <a:ext uri="{FF2B5EF4-FFF2-40B4-BE49-F238E27FC236}">
                    <a16:creationId xmlns:a16="http://schemas.microsoft.com/office/drawing/2014/main" id="{7497376A-F59C-4642-8639-D09B4881EED3}"/>
                  </a:ext>
                </a:extLst>
              </p:cNvPr>
              <p:cNvSpPr>
                <a:spLocks/>
              </p:cNvSpPr>
              <p:nvPr userDrawn="1"/>
            </p:nvSpPr>
            <p:spPr bwMode="auto">
              <a:xfrm>
                <a:off x="2113" y="2208"/>
                <a:ext cx="760" cy="581"/>
              </a:xfrm>
              <a:custGeom>
                <a:avLst/>
                <a:gdLst>
                  <a:gd name="T0" fmla="*/ 0 w 1519"/>
                  <a:gd name="T1" fmla="*/ 0 h 1164"/>
                  <a:gd name="T2" fmla="*/ 0 w 1519"/>
                  <a:gd name="T3" fmla="*/ 389 h 1164"/>
                  <a:gd name="T4" fmla="*/ 0 w 1519"/>
                  <a:gd name="T5" fmla="*/ 776 h 1164"/>
                  <a:gd name="T6" fmla="*/ 0 w 1519"/>
                  <a:gd name="T7" fmla="*/ 1164 h 1164"/>
                  <a:gd name="T8" fmla="*/ 1519 w 1519"/>
                  <a:gd name="T9" fmla="*/ 1164 h 1164"/>
                  <a:gd name="T10" fmla="*/ 1519 w 1519"/>
                  <a:gd name="T11" fmla="*/ 776 h 1164"/>
                  <a:gd name="T12" fmla="*/ 1519 w 1519"/>
                  <a:gd name="T13" fmla="*/ 389 h 1164"/>
                  <a:gd name="T14" fmla="*/ 1519 w 1519"/>
                  <a:gd name="T15" fmla="*/ 0 h 1164"/>
                  <a:gd name="T16" fmla="*/ 0 w 1519"/>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4">
                    <a:moveTo>
                      <a:pt x="0" y="0"/>
                    </a:moveTo>
                    <a:lnTo>
                      <a:pt x="0" y="389"/>
                    </a:lnTo>
                    <a:lnTo>
                      <a:pt x="0" y="776"/>
                    </a:lnTo>
                    <a:lnTo>
                      <a:pt x="0" y="1164"/>
                    </a:lnTo>
                    <a:lnTo>
                      <a:pt x="1519" y="1164"/>
                    </a:lnTo>
                    <a:lnTo>
                      <a:pt x="1519" y="776"/>
                    </a:lnTo>
                    <a:lnTo>
                      <a:pt x="1519" y="389"/>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8">
                <a:extLst>
                  <a:ext uri="{FF2B5EF4-FFF2-40B4-BE49-F238E27FC236}">
                    <a16:creationId xmlns:a16="http://schemas.microsoft.com/office/drawing/2014/main" id="{2663DBA2-161C-4B49-A045-94BE955AF16D}"/>
                  </a:ext>
                </a:extLst>
              </p:cNvPr>
              <p:cNvSpPr>
                <a:spLocks/>
              </p:cNvSpPr>
              <p:nvPr userDrawn="1"/>
            </p:nvSpPr>
            <p:spPr bwMode="auto">
              <a:xfrm>
                <a:off x="2887" y="2208"/>
                <a:ext cx="760" cy="581"/>
              </a:xfrm>
              <a:custGeom>
                <a:avLst/>
                <a:gdLst>
                  <a:gd name="T0" fmla="*/ 0 w 1519"/>
                  <a:gd name="T1" fmla="*/ 0 h 1164"/>
                  <a:gd name="T2" fmla="*/ 0 w 1519"/>
                  <a:gd name="T3" fmla="*/ 389 h 1164"/>
                  <a:gd name="T4" fmla="*/ 0 w 1519"/>
                  <a:gd name="T5" fmla="*/ 776 h 1164"/>
                  <a:gd name="T6" fmla="*/ 0 w 1519"/>
                  <a:gd name="T7" fmla="*/ 1164 h 1164"/>
                  <a:gd name="T8" fmla="*/ 1519 w 1519"/>
                  <a:gd name="T9" fmla="*/ 1164 h 1164"/>
                  <a:gd name="T10" fmla="*/ 1519 w 1519"/>
                  <a:gd name="T11" fmla="*/ 776 h 1164"/>
                  <a:gd name="T12" fmla="*/ 1519 w 1519"/>
                  <a:gd name="T13" fmla="*/ 389 h 1164"/>
                  <a:gd name="T14" fmla="*/ 1519 w 1519"/>
                  <a:gd name="T15" fmla="*/ 0 h 1164"/>
                  <a:gd name="T16" fmla="*/ 0 w 1519"/>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4">
                    <a:moveTo>
                      <a:pt x="0" y="0"/>
                    </a:moveTo>
                    <a:lnTo>
                      <a:pt x="0" y="389"/>
                    </a:lnTo>
                    <a:lnTo>
                      <a:pt x="0" y="776"/>
                    </a:lnTo>
                    <a:lnTo>
                      <a:pt x="0" y="1164"/>
                    </a:lnTo>
                    <a:lnTo>
                      <a:pt x="1519" y="1164"/>
                    </a:lnTo>
                    <a:lnTo>
                      <a:pt x="1519" y="776"/>
                    </a:lnTo>
                    <a:lnTo>
                      <a:pt x="1519" y="389"/>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9">
                <a:extLst>
                  <a:ext uri="{FF2B5EF4-FFF2-40B4-BE49-F238E27FC236}">
                    <a16:creationId xmlns:a16="http://schemas.microsoft.com/office/drawing/2014/main" id="{78057A01-25AF-4325-89AF-40154B030A9C}"/>
                  </a:ext>
                </a:extLst>
              </p:cNvPr>
              <p:cNvSpPr>
                <a:spLocks/>
              </p:cNvSpPr>
              <p:nvPr userDrawn="1"/>
            </p:nvSpPr>
            <p:spPr bwMode="auto">
              <a:xfrm>
                <a:off x="3660" y="2208"/>
                <a:ext cx="760" cy="581"/>
              </a:xfrm>
              <a:custGeom>
                <a:avLst/>
                <a:gdLst>
                  <a:gd name="T0" fmla="*/ 0 w 1518"/>
                  <a:gd name="T1" fmla="*/ 0 h 1164"/>
                  <a:gd name="T2" fmla="*/ 0 w 1518"/>
                  <a:gd name="T3" fmla="*/ 389 h 1164"/>
                  <a:gd name="T4" fmla="*/ 0 w 1518"/>
                  <a:gd name="T5" fmla="*/ 776 h 1164"/>
                  <a:gd name="T6" fmla="*/ 0 w 1518"/>
                  <a:gd name="T7" fmla="*/ 1164 h 1164"/>
                  <a:gd name="T8" fmla="*/ 1518 w 1518"/>
                  <a:gd name="T9" fmla="*/ 1164 h 1164"/>
                  <a:gd name="T10" fmla="*/ 1518 w 1518"/>
                  <a:gd name="T11" fmla="*/ 776 h 1164"/>
                  <a:gd name="T12" fmla="*/ 1518 w 1518"/>
                  <a:gd name="T13" fmla="*/ 389 h 1164"/>
                  <a:gd name="T14" fmla="*/ 1518 w 1518"/>
                  <a:gd name="T15" fmla="*/ 0 h 1164"/>
                  <a:gd name="T16" fmla="*/ 0 w 1518"/>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8" h="1164">
                    <a:moveTo>
                      <a:pt x="0" y="0"/>
                    </a:moveTo>
                    <a:lnTo>
                      <a:pt x="0" y="389"/>
                    </a:lnTo>
                    <a:lnTo>
                      <a:pt x="0" y="776"/>
                    </a:lnTo>
                    <a:lnTo>
                      <a:pt x="0" y="1164"/>
                    </a:lnTo>
                    <a:lnTo>
                      <a:pt x="1518" y="1164"/>
                    </a:lnTo>
                    <a:lnTo>
                      <a:pt x="1518" y="776"/>
                    </a:lnTo>
                    <a:lnTo>
                      <a:pt x="1518" y="389"/>
                    </a:lnTo>
                    <a:lnTo>
                      <a:pt x="1518"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0">
                <a:extLst>
                  <a:ext uri="{FF2B5EF4-FFF2-40B4-BE49-F238E27FC236}">
                    <a16:creationId xmlns:a16="http://schemas.microsoft.com/office/drawing/2014/main" id="{23103E33-456B-461D-B9B3-D50648D8EA9B}"/>
                  </a:ext>
                </a:extLst>
              </p:cNvPr>
              <p:cNvSpPr>
                <a:spLocks/>
              </p:cNvSpPr>
              <p:nvPr userDrawn="1"/>
            </p:nvSpPr>
            <p:spPr bwMode="auto">
              <a:xfrm>
                <a:off x="4433" y="2208"/>
                <a:ext cx="760" cy="581"/>
              </a:xfrm>
              <a:custGeom>
                <a:avLst/>
                <a:gdLst>
                  <a:gd name="T0" fmla="*/ 0 w 1519"/>
                  <a:gd name="T1" fmla="*/ 0 h 1164"/>
                  <a:gd name="T2" fmla="*/ 0 w 1519"/>
                  <a:gd name="T3" fmla="*/ 389 h 1164"/>
                  <a:gd name="T4" fmla="*/ 0 w 1519"/>
                  <a:gd name="T5" fmla="*/ 776 h 1164"/>
                  <a:gd name="T6" fmla="*/ 0 w 1519"/>
                  <a:gd name="T7" fmla="*/ 1164 h 1164"/>
                  <a:gd name="T8" fmla="*/ 1519 w 1519"/>
                  <a:gd name="T9" fmla="*/ 1164 h 1164"/>
                  <a:gd name="T10" fmla="*/ 1519 w 1519"/>
                  <a:gd name="T11" fmla="*/ 776 h 1164"/>
                  <a:gd name="T12" fmla="*/ 1519 w 1519"/>
                  <a:gd name="T13" fmla="*/ 389 h 1164"/>
                  <a:gd name="T14" fmla="*/ 1519 w 1519"/>
                  <a:gd name="T15" fmla="*/ 0 h 1164"/>
                  <a:gd name="T16" fmla="*/ 0 w 1519"/>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4">
                    <a:moveTo>
                      <a:pt x="0" y="0"/>
                    </a:moveTo>
                    <a:lnTo>
                      <a:pt x="0" y="389"/>
                    </a:lnTo>
                    <a:lnTo>
                      <a:pt x="0" y="776"/>
                    </a:lnTo>
                    <a:lnTo>
                      <a:pt x="0" y="1164"/>
                    </a:lnTo>
                    <a:lnTo>
                      <a:pt x="1519" y="1164"/>
                    </a:lnTo>
                    <a:lnTo>
                      <a:pt x="1519" y="776"/>
                    </a:lnTo>
                    <a:lnTo>
                      <a:pt x="1519" y="389"/>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21">
                <a:extLst>
                  <a:ext uri="{FF2B5EF4-FFF2-40B4-BE49-F238E27FC236}">
                    <a16:creationId xmlns:a16="http://schemas.microsoft.com/office/drawing/2014/main" id="{9A8C021E-9F2C-440D-B8E7-6F7155603012}"/>
                  </a:ext>
                </a:extLst>
              </p:cNvPr>
              <p:cNvSpPr>
                <a:spLocks noChangeArrowheads="1"/>
              </p:cNvSpPr>
              <p:nvPr userDrawn="1"/>
            </p:nvSpPr>
            <p:spPr bwMode="auto">
              <a:xfrm>
                <a:off x="2113" y="781"/>
                <a:ext cx="760" cy="262"/>
              </a:xfrm>
              <a:prstGeom prst="rect">
                <a:avLst/>
              </a:prstGeom>
              <a:solidFill>
                <a:srgbClr val="FB6E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22">
                <a:extLst>
                  <a:ext uri="{FF2B5EF4-FFF2-40B4-BE49-F238E27FC236}">
                    <a16:creationId xmlns:a16="http://schemas.microsoft.com/office/drawing/2014/main" id="{4044BB36-B81D-4B81-A5E8-35EA5E8EBEAC}"/>
                  </a:ext>
                </a:extLst>
              </p:cNvPr>
              <p:cNvSpPr>
                <a:spLocks noChangeArrowheads="1"/>
              </p:cNvSpPr>
              <p:nvPr userDrawn="1"/>
            </p:nvSpPr>
            <p:spPr bwMode="auto">
              <a:xfrm>
                <a:off x="2887" y="781"/>
                <a:ext cx="760" cy="262"/>
              </a:xfrm>
              <a:prstGeom prst="rect">
                <a:avLst/>
              </a:prstGeom>
              <a:solidFill>
                <a:srgbClr val="FFCE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23">
                <a:extLst>
                  <a:ext uri="{FF2B5EF4-FFF2-40B4-BE49-F238E27FC236}">
                    <a16:creationId xmlns:a16="http://schemas.microsoft.com/office/drawing/2014/main" id="{8E033272-8775-4771-888A-C28B95756914}"/>
                  </a:ext>
                </a:extLst>
              </p:cNvPr>
              <p:cNvSpPr>
                <a:spLocks noChangeArrowheads="1"/>
              </p:cNvSpPr>
              <p:nvPr userDrawn="1"/>
            </p:nvSpPr>
            <p:spPr bwMode="auto">
              <a:xfrm>
                <a:off x="3660" y="781"/>
                <a:ext cx="760" cy="262"/>
              </a:xfrm>
              <a:prstGeom prst="rect">
                <a:avLst/>
              </a:prstGeom>
              <a:solidFill>
                <a:srgbClr val="A1D4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24">
                <a:extLst>
                  <a:ext uri="{FF2B5EF4-FFF2-40B4-BE49-F238E27FC236}">
                    <a16:creationId xmlns:a16="http://schemas.microsoft.com/office/drawing/2014/main" id="{3A20FDFB-EFB0-438B-BD3E-ACA17D18746E}"/>
                  </a:ext>
                </a:extLst>
              </p:cNvPr>
              <p:cNvSpPr>
                <a:spLocks noChangeArrowheads="1"/>
              </p:cNvSpPr>
              <p:nvPr userDrawn="1"/>
            </p:nvSpPr>
            <p:spPr bwMode="auto">
              <a:xfrm>
                <a:off x="4433" y="781"/>
                <a:ext cx="760" cy="262"/>
              </a:xfrm>
              <a:prstGeom prst="rect">
                <a:avLst/>
              </a:prstGeom>
              <a:solidFill>
                <a:srgbClr val="49C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 name="Text Placeholder 4">
              <a:extLst>
                <a:ext uri="{FF2B5EF4-FFF2-40B4-BE49-F238E27FC236}">
                  <a16:creationId xmlns:a16="http://schemas.microsoft.com/office/drawing/2014/main" id="{CC158E5C-4CD3-4E41-91B5-46DFBD1FBFCA}"/>
                </a:ext>
              </a:extLst>
            </p:cNvPr>
            <p:cNvSpPr txBox="1">
              <a:spLocks/>
            </p:cNvSpPr>
            <p:nvPr/>
          </p:nvSpPr>
          <p:spPr>
            <a:xfrm>
              <a:off x="900113" y="1655763"/>
              <a:ext cx="2433638" cy="925513"/>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This is a sample text. Insert your desired text here.</a:t>
              </a:r>
            </a:p>
          </p:txBody>
        </p:sp>
        <p:sp>
          <p:nvSpPr>
            <p:cNvPr id="23" name="Text Placeholder 4">
              <a:extLst>
                <a:ext uri="{FF2B5EF4-FFF2-40B4-BE49-F238E27FC236}">
                  <a16:creationId xmlns:a16="http://schemas.microsoft.com/office/drawing/2014/main" id="{FCAFEA7A-714B-44CB-89A5-35E20A8C9EC7}"/>
                </a:ext>
              </a:extLst>
            </p:cNvPr>
            <p:cNvSpPr txBox="1">
              <a:spLocks/>
            </p:cNvSpPr>
            <p:nvPr/>
          </p:nvSpPr>
          <p:spPr>
            <a:xfrm>
              <a:off x="900113" y="2579688"/>
              <a:ext cx="2433638" cy="925513"/>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Insert your desired text here. This is a sample text.</a:t>
              </a:r>
            </a:p>
          </p:txBody>
        </p:sp>
        <p:sp>
          <p:nvSpPr>
            <p:cNvPr id="24" name="Text Placeholder 4">
              <a:extLst>
                <a:ext uri="{FF2B5EF4-FFF2-40B4-BE49-F238E27FC236}">
                  <a16:creationId xmlns:a16="http://schemas.microsoft.com/office/drawing/2014/main" id="{81610CFA-6F25-4D50-BFA8-1F6E1D0285C7}"/>
                </a:ext>
              </a:extLst>
            </p:cNvPr>
            <p:cNvSpPr txBox="1">
              <a:spLocks/>
            </p:cNvSpPr>
            <p:nvPr/>
          </p:nvSpPr>
          <p:spPr>
            <a:xfrm>
              <a:off x="900113" y="3505201"/>
              <a:ext cx="2433638" cy="921829"/>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This is a sample text. Insert your desired text here.</a:t>
              </a:r>
            </a:p>
          </p:txBody>
        </p:sp>
        <p:sp>
          <p:nvSpPr>
            <p:cNvPr id="25" name="Text Placeholder 4">
              <a:extLst>
                <a:ext uri="{FF2B5EF4-FFF2-40B4-BE49-F238E27FC236}">
                  <a16:creationId xmlns:a16="http://schemas.microsoft.com/office/drawing/2014/main" id="{E9315474-8EFD-4485-AFB0-88C98D89F04C}"/>
                </a:ext>
              </a:extLst>
            </p:cNvPr>
            <p:cNvSpPr txBox="1">
              <a:spLocks/>
            </p:cNvSpPr>
            <p:nvPr/>
          </p:nvSpPr>
          <p:spPr>
            <a:xfrm>
              <a:off x="4583112"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B</a:t>
              </a:r>
            </a:p>
          </p:txBody>
        </p:sp>
        <p:sp>
          <p:nvSpPr>
            <p:cNvPr id="26" name="Text Placeholder 4">
              <a:extLst>
                <a:ext uri="{FF2B5EF4-FFF2-40B4-BE49-F238E27FC236}">
                  <a16:creationId xmlns:a16="http://schemas.microsoft.com/office/drawing/2014/main" id="{314D5870-C530-425D-A0F3-0BE3E46921B7}"/>
                </a:ext>
              </a:extLst>
            </p:cNvPr>
            <p:cNvSpPr txBox="1">
              <a:spLocks/>
            </p:cNvSpPr>
            <p:nvPr/>
          </p:nvSpPr>
          <p:spPr>
            <a:xfrm>
              <a:off x="5810250"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C</a:t>
              </a:r>
            </a:p>
          </p:txBody>
        </p:sp>
        <p:sp>
          <p:nvSpPr>
            <p:cNvPr id="27" name="Text Placeholder 4">
              <a:extLst>
                <a:ext uri="{FF2B5EF4-FFF2-40B4-BE49-F238E27FC236}">
                  <a16:creationId xmlns:a16="http://schemas.microsoft.com/office/drawing/2014/main" id="{2802C00E-06A2-4C3A-AB8E-A8427ECEF265}"/>
                </a:ext>
              </a:extLst>
            </p:cNvPr>
            <p:cNvSpPr txBox="1">
              <a:spLocks/>
            </p:cNvSpPr>
            <p:nvPr/>
          </p:nvSpPr>
          <p:spPr>
            <a:xfrm>
              <a:off x="7037387"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D</a:t>
              </a:r>
            </a:p>
          </p:txBody>
        </p:sp>
        <p:sp>
          <p:nvSpPr>
            <p:cNvPr id="28" name="Text Placeholder 4">
              <a:extLst>
                <a:ext uri="{FF2B5EF4-FFF2-40B4-BE49-F238E27FC236}">
                  <a16:creationId xmlns:a16="http://schemas.microsoft.com/office/drawing/2014/main" id="{E9D96287-E84B-4D91-92B3-9A53ACD30035}"/>
                </a:ext>
              </a:extLst>
            </p:cNvPr>
            <p:cNvSpPr txBox="1">
              <a:spLocks/>
            </p:cNvSpPr>
            <p:nvPr/>
          </p:nvSpPr>
          <p:spPr>
            <a:xfrm>
              <a:off x="3354388"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A</a:t>
              </a:r>
            </a:p>
          </p:txBody>
        </p:sp>
        <p:grpSp>
          <p:nvGrpSpPr>
            <p:cNvPr id="29" name="Group 155">
              <a:extLst>
                <a:ext uri="{FF2B5EF4-FFF2-40B4-BE49-F238E27FC236}">
                  <a16:creationId xmlns:a16="http://schemas.microsoft.com/office/drawing/2014/main" id="{22CD90C7-F197-4A3B-9FA1-569F54F89AF1}"/>
                </a:ext>
              </a:extLst>
            </p:cNvPr>
            <p:cNvGrpSpPr/>
            <p:nvPr/>
          </p:nvGrpSpPr>
          <p:grpSpPr>
            <a:xfrm>
              <a:off x="3824629" y="1985510"/>
              <a:ext cx="266018" cy="266018"/>
              <a:chOff x="727125" y="959123"/>
              <a:chExt cx="272926" cy="272926"/>
            </a:xfrm>
          </p:grpSpPr>
          <p:sp>
            <p:nvSpPr>
              <p:cNvPr id="30" name="Oval 156">
                <a:extLst>
                  <a:ext uri="{FF2B5EF4-FFF2-40B4-BE49-F238E27FC236}">
                    <a16:creationId xmlns:a16="http://schemas.microsoft.com/office/drawing/2014/main" id="{4461DF7C-AB04-4ADD-A9C2-CA15641E7A3E}"/>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5">
                <a:extLst>
                  <a:ext uri="{FF2B5EF4-FFF2-40B4-BE49-F238E27FC236}">
                    <a16:creationId xmlns:a16="http://schemas.microsoft.com/office/drawing/2014/main" id="{CB18F56E-4F17-48AF-ABD8-DBE7D3356F19}"/>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32" name="Group 158">
              <a:extLst>
                <a:ext uri="{FF2B5EF4-FFF2-40B4-BE49-F238E27FC236}">
                  <a16:creationId xmlns:a16="http://schemas.microsoft.com/office/drawing/2014/main" id="{E3D88CBE-FD5F-41D1-B25E-F728187D6F00}"/>
                </a:ext>
              </a:extLst>
            </p:cNvPr>
            <p:cNvGrpSpPr/>
            <p:nvPr/>
          </p:nvGrpSpPr>
          <p:grpSpPr>
            <a:xfrm>
              <a:off x="5053353" y="1985510"/>
              <a:ext cx="266018" cy="266018"/>
              <a:chOff x="727125" y="959123"/>
              <a:chExt cx="272926" cy="272926"/>
            </a:xfrm>
          </p:grpSpPr>
          <p:sp>
            <p:nvSpPr>
              <p:cNvPr id="33" name="Oval 166">
                <a:extLst>
                  <a:ext uri="{FF2B5EF4-FFF2-40B4-BE49-F238E27FC236}">
                    <a16:creationId xmlns:a16="http://schemas.microsoft.com/office/drawing/2014/main" id="{D64495C0-DBA4-4A94-95F8-F31157DF646C}"/>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5">
                <a:extLst>
                  <a:ext uri="{FF2B5EF4-FFF2-40B4-BE49-F238E27FC236}">
                    <a16:creationId xmlns:a16="http://schemas.microsoft.com/office/drawing/2014/main" id="{1CE197BB-E079-4E85-8E14-E2CCCACC86EB}"/>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35" name="Group 168">
              <a:extLst>
                <a:ext uri="{FF2B5EF4-FFF2-40B4-BE49-F238E27FC236}">
                  <a16:creationId xmlns:a16="http://schemas.microsoft.com/office/drawing/2014/main" id="{7850A6D5-5AB6-4D87-9FDE-82784CC89BB9}"/>
                </a:ext>
              </a:extLst>
            </p:cNvPr>
            <p:cNvGrpSpPr/>
            <p:nvPr/>
          </p:nvGrpSpPr>
          <p:grpSpPr>
            <a:xfrm>
              <a:off x="5053353" y="2908641"/>
              <a:ext cx="266018" cy="266018"/>
              <a:chOff x="727125" y="959123"/>
              <a:chExt cx="272926" cy="272926"/>
            </a:xfrm>
          </p:grpSpPr>
          <p:sp>
            <p:nvSpPr>
              <p:cNvPr id="36" name="Oval 169">
                <a:extLst>
                  <a:ext uri="{FF2B5EF4-FFF2-40B4-BE49-F238E27FC236}">
                    <a16:creationId xmlns:a16="http://schemas.microsoft.com/office/drawing/2014/main" id="{6237164A-7BA2-42B7-91C2-83A200D8ACC6}"/>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5">
                <a:extLst>
                  <a:ext uri="{FF2B5EF4-FFF2-40B4-BE49-F238E27FC236}">
                    <a16:creationId xmlns:a16="http://schemas.microsoft.com/office/drawing/2014/main" id="{4FB324E3-31C9-4594-867C-3F36AB521CC0}"/>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38" name="Group 171">
              <a:extLst>
                <a:ext uri="{FF2B5EF4-FFF2-40B4-BE49-F238E27FC236}">
                  <a16:creationId xmlns:a16="http://schemas.microsoft.com/office/drawing/2014/main" id="{8FBCA0CE-D045-4118-8C4B-3908F1165695}"/>
                </a:ext>
              </a:extLst>
            </p:cNvPr>
            <p:cNvGrpSpPr/>
            <p:nvPr/>
          </p:nvGrpSpPr>
          <p:grpSpPr>
            <a:xfrm>
              <a:off x="6280491" y="3833361"/>
              <a:ext cx="266018" cy="266018"/>
              <a:chOff x="727125" y="959123"/>
              <a:chExt cx="272926" cy="272926"/>
            </a:xfrm>
          </p:grpSpPr>
          <p:sp>
            <p:nvSpPr>
              <p:cNvPr id="39" name="Oval 172">
                <a:extLst>
                  <a:ext uri="{FF2B5EF4-FFF2-40B4-BE49-F238E27FC236}">
                    <a16:creationId xmlns:a16="http://schemas.microsoft.com/office/drawing/2014/main" id="{818A6742-890E-4AAE-A075-5715B2BC7F3A}"/>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5">
                <a:extLst>
                  <a:ext uri="{FF2B5EF4-FFF2-40B4-BE49-F238E27FC236}">
                    <a16:creationId xmlns:a16="http://schemas.microsoft.com/office/drawing/2014/main" id="{D45214CF-C639-4425-8A53-1579E4DB34A7}"/>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41" name="Group 174">
              <a:extLst>
                <a:ext uri="{FF2B5EF4-FFF2-40B4-BE49-F238E27FC236}">
                  <a16:creationId xmlns:a16="http://schemas.microsoft.com/office/drawing/2014/main" id="{B3ACA6F4-12F9-4B4E-AA7A-711E4DE585BB}"/>
                </a:ext>
              </a:extLst>
            </p:cNvPr>
            <p:cNvGrpSpPr/>
            <p:nvPr/>
          </p:nvGrpSpPr>
          <p:grpSpPr>
            <a:xfrm>
              <a:off x="6280491" y="2908640"/>
              <a:ext cx="266018" cy="266018"/>
              <a:chOff x="727125" y="959123"/>
              <a:chExt cx="272926" cy="272926"/>
            </a:xfrm>
          </p:grpSpPr>
          <p:sp>
            <p:nvSpPr>
              <p:cNvPr id="42" name="Oval 175">
                <a:extLst>
                  <a:ext uri="{FF2B5EF4-FFF2-40B4-BE49-F238E27FC236}">
                    <a16:creationId xmlns:a16="http://schemas.microsoft.com/office/drawing/2014/main" id="{9D63EE86-04FC-4945-A51C-4E932E6FDD91}"/>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5">
                <a:extLst>
                  <a:ext uri="{FF2B5EF4-FFF2-40B4-BE49-F238E27FC236}">
                    <a16:creationId xmlns:a16="http://schemas.microsoft.com/office/drawing/2014/main" id="{A7D8AFA9-FACB-411E-9A67-C9532239255A}"/>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44" name="Group 177">
              <a:extLst>
                <a:ext uri="{FF2B5EF4-FFF2-40B4-BE49-F238E27FC236}">
                  <a16:creationId xmlns:a16="http://schemas.microsoft.com/office/drawing/2014/main" id="{62D5A1B0-1398-422D-91EE-8528B4684F53}"/>
                </a:ext>
              </a:extLst>
            </p:cNvPr>
            <p:cNvGrpSpPr/>
            <p:nvPr/>
          </p:nvGrpSpPr>
          <p:grpSpPr>
            <a:xfrm>
              <a:off x="7507628" y="3833360"/>
              <a:ext cx="266018" cy="266018"/>
              <a:chOff x="727125" y="959123"/>
              <a:chExt cx="272926" cy="272926"/>
            </a:xfrm>
          </p:grpSpPr>
          <p:sp>
            <p:nvSpPr>
              <p:cNvPr id="45" name="Oval 178">
                <a:extLst>
                  <a:ext uri="{FF2B5EF4-FFF2-40B4-BE49-F238E27FC236}">
                    <a16:creationId xmlns:a16="http://schemas.microsoft.com/office/drawing/2014/main" id="{EBA31620-8878-4486-ACE3-103E0B859624}"/>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5">
                <a:extLst>
                  <a:ext uri="{FF2B5EF4-FFF2-40B4-BE49-F238E27FC236}">
                    <a16:creationId xmlns:a16="http://schemas.microsoft.com/office/drawing/2014/main" id="{8A0A2C2D-7198-4CF9-BBE7-4BF56BE5F41B}"/>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47" name="Group 180">
              <a:extLst>
                <a:ext uri="{FF2B5EF4-FFF2-40B4-BE49-F238E27FC236}">
                  <a16:creationId xmlns:a16="http://schemas.microsoft.com/office/drawing/2014/main" id="{AD7C9B04-8B3B-483E-94C6-345D821E0699}"/>
                </a:ext>
              </a:extLst>
            </p:cNvPr>
            <p:cNvGrpSpPr/>
            <p:nvPr/>
          </p:nvGrpSpPr>
          <p:grpSpPr>
            <a:xfrm>
              <a:off x="7507628" y="2910229"/>
              <a:ext cx="266018" cy="266018"/>
              <a:chOff x="727125" y="959123"/>
              <a:chExt cx="272926" cy="272926"/>
            </a:xfrm>
          </p:grpSpPr>
          <p:sp>
            <p:nvSpPr>
              <p:cNvPr id="48" name="Oval 181">
                <a:extLst>
                  <a:ext uri="{FF2B5EF4-FFF2-40B4-BE49-F238E27FC236}">
                    <a16:creationId xmlns:a16="http://schemas.microsoft.com/office/drawing/2014/main" id="{92CB632F-8E74-4263-9AEC-0B094075DF99}"/>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5">
                <a:extLst>
                  <a:ext uri="{FF2B5EF4-FFF2-40B4-BE49-F238E27FC236}">
                    <a16:creationId xmlns:a16="http://schemas.microsoft.com/office/drawing/2014/main" id="{49C59B6C-134B-4090-B020-A4AECFC5061C}"/>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50" name="Group 183">
              <a:extLst>
                <a:ext uri="{FF2B5EF4-FFF2-40B4-BE49-F238E27FC236}">
                  <a16:creationId xmlns:a16="http://schemas.microsoft.com/office/drawing/2014/main" id="{89DD4290-23E5-4AEB-B391-ED64F59CC7D1}"/>
                </a:ext>
              </a:extLst>
            </p:cNvPr>
            <p:cNvGrpSpPr/>
            <p:nvPr/>
          </p:nvGrpSpPr>
          <p:grpSpPr>
            <a:xfrm>
              <a:off x="7507628" y="1985510"/>
              <a:ext cx="266018" cy="266018"/>
              <a:chOff x="727125" y="959123"/>
              <a:chExt cx="272926" cy="272926"/>
            </a:xfrm>
          </p:grpSpPr>
          <p:sp>
            <p:nvSpPr>
              <p:cNvPr id="51" name="Oval 184">
                <a:extLst>
                  <a:ext uri="{FF2B5EF4-FFF2-40B4-BE49-F238E27FC236}">
                    <a16:creationId xmlns:a16="http://schemas.microsoft.com/office/drawing/2014/main" id="{0A3C10FD-D50C-47E2-9C90-342F512E433F}"/>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
                <a:extLst>
                  <a:ext uri="{FF2B5EF4-FFF2-40B4-BE49-F238E27FC236}">
                    <a16:creationId xmlns:a16="http://schemas.microsoft.com/office/drawing/2014/main" id="{E0BF149B-C370-4E2E-AE3F-B373570A681D}"/>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53" name="Group 186">
              <a:extLst>
                <a:ext uri="{FF2B5EF4-FFF2-40B4-BE49-F238E27FC236}">
                  <a16:creationId xmlns:a16="http://schemas.microsoft.com/office/drawing/2014/main" id="{E69CFFFD-192D-44A1-A922-DF6C60BF119F}"/>
                </a:ext>
              </a:extLst>
            </p:cNvPr>
            <p:cNvGrpSpPr/>
            <p:nvPr/>
          </p:nvGrpSpPr>
          <p:grpSpPr>
            <a:xfrm>
              <a:off x="3824629" y="3833359"/>
              <a:ext cx="266018" cy="266018"/>
              <a:chOff x="727125" y="959123"/>
              <a:chExt cx="272926" cy="272926"/>
            </a:xfrm>
          </p:grpSpPr>
          <p:sp>
            <p:nvSpPr>
              <p:cNvPr id="54" name="Oval 187">
                <a:extLst>
                  <a:ext uri="{FF2B5EF4-FFF2-40B4-BE49-F238E27FC236}">
                    <a16:creationId xmlns:a16="http://schemas.microsoft.com/office/drawing/2014/main" id="{E47B9820-2E2C-4FED-84D5-544ABA4A6E94}"/>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
                <a:extLst>
                  <a:ext uri="{FF2B5EF4-FFF2-40B4-BE49-F238E27FC236}">
                    <a16:creationId xmlns:a16="http://schemas.microsoft.com/office/drawing/2014/main" id="{9DB02B2F-994A-4537-8BD3-CE7C03830242}"/>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spTree>
    <p:extLst>
      <p:ext uri="{BB962C8B-B14F-4D97-AF65-F5344CB8AC3E}">
        <p14:creationId xmlns:p14="http://schemas.microsoft.com/office/powerpoint/2010/main" val="29472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69">
            <a:extLst>
              <a:ext uri="{FF2B5EF4-FFF2-40B4-BE49-F238E27FC236}">
                <a16:creationId xmlns:a16="http://schemas.microsoft.com/office/drawing/2014/main" id="{EAC2AF28-E9B3-43A8-A3CF-506C8B3AB644}"/>
              </a:ext>
            </a:extLst>
          </p:cNvPr>
          <p:cNvSpPr/>
          <p:nvPr/>
        </p:nvSpPr>
        <p:spPr>
          <a:xfrm>
            <a:off x="938266" y="4922866"/>
            <a:ext cx="468000" cy="468000"/>
          </a:xfrm>
          <a:prstGeom prst="ellipse">
            <a:avLst/>
          </a:prstGeom>
          <a:solidFill>
            <a:schemeClr val="accent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dirty="0">
              <a:solidFill>
                <a:schemeClr val="tx1">
                  <a:lumMod val="75000"/>
                  <a:lumOff val="25000"/>
                </a:schemeClr>
              </a:solidFill>
              <a:cs typeface="Arial" pitchFamily="34" charset="0"/>
            </a:endParaRPr>
          </a:p>
        </p:txBody>
      </p:sp>
      <p:sp>
        <p:nvSpPr>
          <p:cNvPr id="3" name="TextBox 470">
            <a:extLst>
              <a:ext uri="{FF2B5EF4-FFF2-40B4-BE49-F238E27FC236}">
                <a16:creationId xmlns:a16="http://schemas.microsoft.com/office/drawing/2014/main" id="{3EAA6C8F-2BA1-40DA-BDCA-1A1A6602BCC2}"/>
              </a:ext>
            </a:extLst>
          </p:cNvPr>
          <p:cNvSpPr txBox="1"/>
          <p:nvPr/>
        </p:nvSpPr>
        <p:spPr>
          <a:xfrm>
            <a:off x="1390238" y="4989356"/>
            <a:ext cx="2453752"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Content  Here</a:t>
            </a:r>
            <a:endParaRPr lang="ko-KR" altLang="en-US" sz="1400" b="1" dirty="0">
              <a:solidFill>
                <a:schemeClr val="tx1">
                  <a:lumMod val="75000"/>
                  <a:lumOff val="25000"/>
                </a:schemeClr>
              </a:solidFill>
              <a:cs typeface="Arial" pitchFamily="34" charset="0"/>
            </a:endParaRPr>
          </a:p>
        </p:txBody>
      </p:sp>
      <p:sp>
        <p:nvSpPr>
          <p:cNvPr id="4" name="TextBox 471">
            <a:extLst>
              <a:ext uri="{FF2B5EF4-FFF2-40B4-BE49-F238E27FC236}">
                <a16:creationId xmlns:a16="http://schemas.microsoft.com/office/drawing/2014/main" id="{BBB62D67-799B-4423-9094-A4AB04BE8D1F}"/>
              </a:ext>
            </a:extLst>
          </p:cNvPr>
          <p:cNvSpPr txBox="1"/>
          <p:nvPr/>
        </p:nvSpPr>
        <p:spPr>
          <a:xfrm>
            <a:off x="910776" y="5394926"/>
            <a:ext cx="2933214"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Get a modern PowerPoint  Presentation that is beautifully designed.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sp>
        <p:nvSpPr>
          <p:cNvPr id="5" name="Oval 472">
            <a:extLst>
              <a:ext uri="{FF2B5EF4-FFF2-40B4-BE49-F238E27FC236}">
                <a16:creationId xmlns:a16="http://schemas.microsoft.com/office/drawing/2014/main" id="{3485A861-15F3-4DB1-9462-E6C4C78F832E}"/>
              </a:ext>
            </a:extLst>
          </p:cNvPr>
          <p:cNvSpPr/>
          <p:nvPr/>
        </p:nvSpPr>
        <p:spPr>
          <a:xfrm>
            <a:off x="8480314" y="4922866"/>
            <a:ext cx="468000" cy="468000"/>
          </a:xfrm>
          <a:prstGeom prst="ellipse">
            <a:avLst/>
          </a:prstGeom>
          <a:solidFill>
            <a:schemeClr val="accent4"/>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dirty="0">
              <a:solidFill>
                <a:schemeClr val="tx1">
                  <a:lumMod val="75000"/>
                  <a:lumOff val="25000"/>
                </a:schemeClr>
              </a:solidFill>
              <a:cs typeface="Arial" pitchFamily="34" charset="0"/>
            </a:endParaRPr>
          </a:p>
        </p:txBody>
      </p:sp>
      <p:sp>
        <p:nvSpPr>
          <p:cNvPr id="6" name="TextBox 473">
            <a:extLst>
              <a:ext uri="{FF2B5EF4-FFF2-40B4-BE49-F238E27FC236}">
                <a16:creationId xmlns:a16="http://schemas.microsoft.com/office/drawing/2014/main" id="{378C2077-6520-47F8-A3A9-33A996EA7F9C}"/>
              </a:ext>
            </a:extLst>
          </p:cNvPr>
          <p:cNvSpPr txBox="1"/>
          <p:nvPr/>
        </p:nvSpPr>
        <p:spPr>
          <a:xfrm>
            <a:off x="8932286" y="4989356"/>
            <a:ext cx="2453752"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Content  Here</a:t>
            </a:r>
            <a:endParaRPr lang="ko-KR" altLang="en-US" sz="1400" b="1" dirty="0">
              <a:solidFill>
                <a:schemeClr val="tx1">
                  <a:lumMod val="75000"/>
                  <a:lumOff val="25000"/>
                </a:schemeClr>
              </a:solidFill>
              <a:cs typeface="Arial" pitchFamily="34" charset="0"/>
            </a:endParaRPr>
          </a:p>
        </p:txBody>
      </p:sp>
      <p:sp>
        <p:nvSpPr>
          <p:cNvPr id="7" name="TextBox 474">
            <a:extLst>
              <a:ext uri="{FF2B5EF4-FFF2-40B4-BE49-F238E27FC236}">
                <a16:creationId xmlns:a16="http://schemas.microsoft.com/office/drawing/2014/main" id="{FBAE3B2D-2576-4AF3-9E62-E7A297307B1B}"/>
              </a:ext>
            </a:extLst>
          </p:cNvPr>
          <p:cNvSpPr txBox="1"/>
          <p:nvPr/>
        </p:nvSpPr>
        <p:spPr>
          <a:xfrm>
            <a:off x="8480314" y="5411427"/>
            <a:ext cx="2933214"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Get a modern PowerPoint  Presentation that is beautifully designed.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graphicFrame>
        <p:nvGraphicFramePr>
          <p:cNvPr id="8" name="Table Placeholder 5">
            <a:extLst>
              <a:ext uri="{FF2B5EF4-FFF2-40B4-BE49-F238E27FC236}">
                <a16:creationId xmlns:a16="http://schemas.microsoft.com/office/drawing/2014/main" id="{4AD22224-3B6E-4A09-8A8E-7D5E2D9C3EA0}"/>
              </a:ext>
            </a:extLst>
          </p:cNvPr>
          <p:cNvGraphicFramePr>
            <a:graphicFrameLocks/>
          </p:cNvGraphicFramePr>
          <p:nvPr>
            <p:extLst>
              <p:ext uri="{D42A27DB-BD31-4B8C-83A1-F6EECF244321}">
                <p14:modId xmlns:p14="http://schemas.microsoft.com/office/powerpoint/2010/main" val="659010290"/>
              </p:ext>
            </p:extLst>
          </p:nvPr>
        </p:nvGraphicFramePr>
        <p:xfrm>
          <a:off x="2099614" y="632077"/>
          <a:ext cx="7603679" cy="4023134"/>
        </p:xfrm>
        <a:graphic>
          <a:graphicData uri="http://schemas.openxmlformats.org/drawingml/2006/table">
            <a:tbl>
              <a:tblPr firstRow="1" bandRow="1">
                <a:tableStyleId>{5FD0F851-EC5A-4D38-B0AD-8093EC10F338}</a:tableStyleId>
              </a:tblPr>
              <a:tblGrid>
                <a:gridCol w="1723084">
                  <a:extLst>
                    <a:ext uri="{9D8B030D-6E8A-4147-A177-3AD203B41FA5}">
                      <a16:colId xmlns:a16="http://schemas.microsoft.com/office/drawing/2014/main" val="20000"/>
                    </a:ext>
                  </a:extLst>
                </a:gridCol>
                <a:gridCol w="1866676">
                  <a:extLst>
                    <a:ext uri="{9D8B030D-6E8A-4147-A177-3AD203B41FA5}">
                      <a16:colId xmlns:a16="http://schemas.microsoft.com/office/drawing/2014/main" val="20001"/>
                    </a:ext>
                  </a:extLst>
                </a:gridCol>
                <a:gridCol w="2017640">
                  <a:extLst>
                    <a:ext uri="{9D8B030D-6E8A-4147-A177-3AD203B41FA5}">
                      <a16:colId xmlns:a16="http://schemas.microsoft.com/office/drawing/2014/main" val="20002"/>
                    </a:ext>
                  </a:extLst>
                </a:gridCol>
                <a:gridCol w="1996279">
                  <a:extLst>
                    <a:ext uri="{9D8B030D-6E8A-4147-A177-3AD203B41FA5}">
                      <a16:colId xmlns:a16="http://schemas.microsoft.com/office/drawing/2014/main" val="20003"/>
                    </a:ext>
                  </a:extLst>
                </a:gridCol>
              </a:tblGrid>
              <a:tr h="583395">
                <a:tc>
                  <a:txBody>
                    <a:bodyPr/>
                    <a:lstStyle/>
                    <a:p>
                      <a:pPr algn="l"/>
                      <a:endParaRPr lang="en-JM" sz="2600" b="0" spc="0" dirty="0">
                        <a:solidFill>
                          <a:schemeClr val="bg1"/>
                        </a:solidFill>
                        <a:latin typeface="+mn-lt"/>
                        <a:cs typeface="Arial" pitchFamily="34" charset="0"/>
                      </a:endParaRPr>
                    </a:p>
                  </a:txBody>
                  <a:tcPr marL="145849" marR="145849" marT="97232" marB="97232" anchor="ctr">
                    <a:lnL>
                      <a:noFill/>
                    </a:lnL>
                    <a:lnR w="12700" cap="flat" cmpd="sng" algn="ctr">
                      <a:noFill/>
                      <a:prstDash val="sysDot"/>
                      <a:round/>
                      <a:headEnd type="none" w="med" len="med"/>
                      <a:tailEnd type="none" w="med" len="med"/>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JM" sz="1900" b="0" spc="0" dirty="0">
                          <a:solidFill>
                            <a:schemeClr val="bg1"/>
                          </a:solidFill>
                          <a:latin typeface="+mn-lt"/>
                          <a:cs typeface="Arial" pitchFamily="34" charset="0"/>
                        </a:rPr>
                        <a:t>Title A</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JM" altLang="ko-KR" sz="1900" b="0" spc="0" dirty="0">
                          <a:solidFill>
                            <a:schemeClr val="bg1"/>
                          </a:solidFill>
                          <a:latin typeface="+mn-lt"/>
                          <a:cs typeface="Arial" pitchFamily="34" charset="0"/>
                        </a:rPr>
                        <a:t>Title B</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a:r>
                        <a:rPr lang="en-JM" altLang="ko-KR" sz="1900" b="0" spc="0" dirty="0">
                          <a:solidFill>
                            <a:schemeClr val="bg1"/>
                          </a:solidFill>
                          <a:latin typeface="+mn-lt"/>
                          <a:cs typeface="Arial" pitchFamily="34" charset="0"/>
                        </a:rPr>
                        <a:t>Title C</a:t>
                      </a:r>
                    </a:p>
                  </a:txBody>
                  <a:tcPr marL="145849" marR="145849" marT="97232" marB="97232" anchor="ctr">
                    <a:lnL w="12700" cap="flat" cmpd="sng" algn="ctr">
                      <a:noFill/>
                      <a:prstDash val="sysDot"/>
                      <a:round/>
                      <a:headEnd type="none" w="med" len="med"/>
                      <a:tailEnd type="none" w="med" len="med"/>
                    </a:lnL>
                    <a:lnR>
                      <a:noFill/>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0"/>
                  </a:ext>
                </a:extLst>
              </a:tr>
              <a:tr h="686486">
                <a:tc>
                  <a:txBody>
                    <a:bodyPr/>
                    <a:lstStyle/>
                    <a:p>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1"/>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endParaRPr lang="en-US" altLang="ko-KR" sz="1800" baseline="0" dirty="0">
                        <a:solidFill>
                          <a:schemeClr val="tx1">
                            <a:lumMod val="75000"/>
                            <a:lumOff val="25000"/>
                          </a:schemeClr>
                        </a:solidFill>
                        <a:latin typeface="+mn-lt"/>
                        <a:cs typeface="Arial" pitchFamily="34" charset="0"/>
                      </a:endParaRP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2"/>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3"/>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800" baseline="0" dirty="0">
                        <a:solidFill>
                          <a:schemeClr val="tx1">
                            <a:lumMod val="75000"/>
                            <a:lumOff val="25000"/>
                          </a:schemeClr>
                        </a:solidFill>
                        <a:latin typeface="+mn-lt"/>
                        <a:cs typeface="Arial" pitchFamily="34" charset="0"/>
                      </a:endParaRP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4"/>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5"/>
                  </a:ext>
                </a:extLst>
              </a:tr>
            </a:tbl>
          </a:graphicData>
        </a:graphic>
      </p:graphicFrame>
      <p:sp>
        <p:nvSpPr>
          <p:cNvPr id="9" name="Oval 476">
            <a:extLst>
              <a:ext uri="{FF2B5EF4-FFF2-40B4-BE49-F238E27FC236}">
                <a16:creationId xmlns:a16="http://schemas.microsoft.com/office/drawing/2014/main" id="{BD179797-F28C-4685-933C-19407BFEE90C}"/>
              </a:ext>
            </a:extLst>
          </p:cNvPr>
          <p:cNvSpPr/>
          <p:nvPr/>
        </p:nvSpPr>
        <p:spPr>
          <a:xfrm>
            <a:off x="4709290" y="4922866"/>
            <a:ext cx="468000" cy="468000"/>
          </a:xfrm>
          <a:prstGeom prst="ellipse">
            <a:avLst/>
          </a:prstGeom>
          <a:solidFill>
            <a:schemeClr val="accent3"/>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dirty="0">
              <a:solidFill>
                <a:schemeClr val="tx1">
                  <a:lumMod val="75000"/>
                  <a:lumOff val="25000"/>
                </a:schemeClr>
              </a:solidFill>
              <a:cs typeface="Arial" pitchFamily="34" charset="0"/>
            </a:endParaRPr>
          </a:p>
        </p:txBody>
      </p:sp>
      <p:sp>
        <p:nvSpPr>
          <p:cNvPr id="10" name="TextBox 477">
            <a:extLst>
              <a:ext uri="{FF2B5EF4-FFF2-40B4-BE49-F238E27FC236}">
                <a16:creationId xmlns:a16="http://schemas.microsoft.com/office/drawing/2014/main" id="{971917DC-6F4E-494D-BB34-28BEFEF96179}"/>
              </a:ext>
            </a:extLst>
          </p:cNvPr>
          <p:cNvSpPr txBox="1"/>
          <p:nvPr/>
        </p:nvSpPr>
        <p:spPr>
          <a:xfrm>
            <a:off x="5161262" y="4989356"/>
            <a:ext cx="2453752"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Content  Here</a:t>
            </a:r>
            <a:endParaRPr lang="ko-KR" altLang="en-US" sz="1400" b="1" dirty="0">
              <a:solidFill>
                <a:schemeClr val="tx1">
                  <a:lumMod val="75000"/>
                  <a:lumOff val="25000"/>
                </a:schemeClr>
              </a:solidFill>
              <a:cs typeface="Arial" pitchFamily="34" charset="0"/>
            </a:endParaRPr>
          </a:p>
        </p:txBody>
      </p:sp>
      <p:sp>
        <p:nvSpPr>
          <p:cNvPr id="11" name="TextBox 478">
            <a:extLst>
              <a:ext uri="{FF2B5EF4-FFF2-40B4-BE49-F238E27FC236}">
                <a16:creationId xmlns:a16="http://schemas.microsoft.com/office/drawing/2014/main" id="{9CF4425B-2CDE-414D-B22C-652B8FB50B4C}"/>
              </a:ext>
            </a:extLst>
          </p:cNvPr>
          <p:cNvSpPr txBox="1"/>
          <p:nvPr/>
        </p:nvSpPr>
        <p:spPr>
          <a:xfrm>
            <a:off x="4681800" y="5394926"/>
            <a:ext cx="2933214"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Get a modern PowerPoint  Presentation that is beautifully designed.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sp>
        <p:nvSpPr>
          <p:cNvPr id="12" name="Rounded Rectangle 5">
            <a:extLst>
              <a:ext uri="{FF2B5EF4-FFF2-40B4-BE49-F238E27FC236}">
                <a16:creationId xmlns:a16="http://schemas.microsoft.com/office/drawing/2014/main" id="{2D8A0245-DCA3-4993-9B05-4C1C68BA9599}"/>
              </a:ext>
            </a:extLst>
          </p:cNvPr>
          <p:cNvSpPr/>
          <p:nvPr/>
        </p:nvSpPr>
        <p:spPr>
          <a:xfrm flipH="1">
            <a:off x="4805207" y="5045786"/>
            <a:ext cx="268669" cy="221636"/>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3" name="Teardrop 1">
            <a:extLst>
              <a:ext uri="{FF2B5EF4-FFF2-40B4-BE49-F238E27FC236}">
                <a16:creationId xmlns:a16="http://schemas.microsoft.com/office/drawing/2014/main" id="{4076B048-B7D0-43FA-86FD-921516A6BED1}"/>
              </a:ext>
            </a:extLst>
          </p:cNvPr>
          <p:cNvSpPr/>
          <p:nvPr/>
        </p:nvSpPr>
        <p:spPr>
          <a:xfrm rot="18805991">
            <a:off x="1032205" y="5024351"/>
            <a:ext cx="283188" cy="280233"/>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14" name="Rectangle 36">
            <a:extLst>
              <a:ext uri="{FF2B5EF4-FFF2-40B4-BE49-F238E27FC236}">
                <a16:creationId xmlns:a16="http://schemas.microsoft.com/office/drawing/2014/main" id="{07C821C0-9DA4-410E-B343-C399963EE690}"/>
              </a:ext>
            </a:extLst>
          </p:cNvPr>
          <p:cNvSpPr/>
          <p:nvPr/>
        </p:nvSpPr>
        <p:spPr>
          <a:xfrm>
            <a:off x="8585114" y="5068088"/>
            <a:ext cx="242694" cy="202872"/>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Tree>
    <p:extLst>
      <p:ext uri="{BB962C8B-B14F-4D97-AF65-F5344CB8AC3E}">
        <p14:creationId xmlns:p14="http://schemas.microsoft.com/office/powerpoint/2010/main" val="3388030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792107DE-E2BA-4FB8-9B85-9DB79A21EDEA}"/>
              </a:ext>
            </a:extLst>
          </p:cNvPr>
          <p:cNvSpPr txBox="1"/>
          <p:nvPr/>
        </p:nvSpPr>
        <p:spPr>
          <a:xfrm>
            <a:off x="429201" y="136212"/>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52B34839-1658-481C-AD68-4EDB598D2950}"/>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315C56A1-2143-4AE5-9DC1-D55EDE3FFD17}"/>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92C755BC-546B-42AD-A069-7D50892B0EF5}"/>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Table 13">
            <a:extLst>
              <a:ext uri="{FF2B5EF4-FFF2-40B4-BE49-F238E27FC236}">
                <a16:creationId xmlns:a16="http://schemas.microsoft.com/office/drawing/2014/main" id="{3E102A3A-3E0C-41C2-B9E4-5FC07AE86EDB}"/>
              </a:ext>
            </a:extLst>
          </p:cNvPr>
          <p:cNvGraphicFramePr>
            <a:graphicFrameLocks noGrp="1"/>
          </p:cNvGraphicFramePr>
          <p:nvPr>
            <p:extLst>
              <p:ext uri="{D42A27DB-BD31-4B8C-83A1-F6EECF244321}">
                <p14:modId xmlns:p14="http://schemas.microsoft.com/office/powerpoint/2010/main" val="477354154"/>
              </p:ext>
            </p:extLst>
          </p:nvPr>
        </p:nvGraphicFramePr>
        <p:xfrm>
          <a:off x="514350" y="1209776"/>
          <a:ext cx="11163300" cy="4022622"/>
        </p:xfrm>
        <a:graphic>
          <a:graphicData uri="http://schemas.openxmlformats.org/drawingml/2006/table">
            <a:tbl>
              <a:tblPr firstRow="1" bandRow="1">
                <a:tableStyleId>{5C22544A-7EE6-4342-B048-85BDC9FD1C3A}</a:tableStyleId>
              </a:tblPr>
              <a:tblGrid>
                <a:gridCol w="2232660">
                  <a:extLst>
                    <a:ext uri="{9D8B030D-6E8A-4147-A177-3AD203B41FA5}">
                      <a16:colId xmlns:a16="http://schemas.microsoft.com/office/drawing/2014/main" val="2564411398"/>
                    </a:ext>
                  </a:extLst>
                </a:gridCol>
                <a:gridCol w="2232660">
                  <a:extLst>
                    <a:ext uri="{9D8B030D-6E8A-4147-A177-3AD203B41FA5}">
                      <a16:colId xmlns:a16="http://schemas.microsoft.com/office/drawing/2014/main" val="2851696159"/>
                    </a:ext>
                  </a:extLst>
                </a:gridCol>
                <a:gridCol w="2232660">
                  <a:extLst>
                    <a:ext uri="{9D8B030D-6E8A-4147-A177-3AD203B41FA5}">
                      <a16:colId xmlns:a16="http://schemas.microsoft.com/office/drawing/2014/main" val="1005280288"/>
                    </a:ext>
                  </a:extLst>
                </a:gridCol>
                <a:gridCol w="2232660">
                  <a:extLst>
                    <a:ext uri="{9D8B030D-6E8A-4147-A177-3AD203B41FA5}">
                      <a16:colId xmlns:a16="http://schemas.microsoft.com/office/drawing/2014/main" val="796509677"/>
                    </a:ext>
                  </a:extLst>
                </a:gridCol>
                <a:gridCol w="2232660">
                  <a:extLst>
                    <a:ext uri="{9D8B030D-6E8A-4147-A177-3AD203B41FA5}">
                      <a16:colId xmlns:a16="http://schemas.microsoft.com/office/drawing/2014/main" val="576146675"/>
                    </a:ext>
                  </a:extLst>
                </a:gridCol>
              </a:tblGrid>
              <a:tr h="670437">
                <a:tc>
                  <a:txBody>
                    <a:bodyPr/>
                    <a:lstStyle/>
                    <a:p>
                      <a:pPr algn="ctr"/>
                      <a:endParaRPr lang="en-US" dirty="0"/>
                    </a:p>
                  </a:txBody>
                  <a:tcPr anchor="ctr">
                    <a:lnL w="12700" cmpd="sng">
                      <a:noFill/>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Option 1</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Option 2</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Option 3</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Option 4</a:t>
                      </a:r>
                    </a:p>
                  </a:txBody>
                  <a:tcPr anchor="ctr">
                    <a:lnL w="6350" cap="flat" cmpd="sng" algn="ctr">
                      <a:solidFill>
                        <a:schemeClr val="bg1"/>
                      </a:solidFill>
                      <a:prstDash val="solid"/>
                      <a:round/>
                      <a:headEnd type="none" w="med" len="med"/>
                      <a:tailEnd type="none" w="med" len="med"/>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385598"/>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28516819"/>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26273471"/>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674212300"/>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61374459"/>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01948398"/>
                  </a:ext>
                </a:extLst>
              </a:tr>
            </a:tbl>
          </a:graphicData>
        </a:graphic>
      </p:graphicFrame>
      <p:sp>
        <p:nvSpPr>
          <p:cNvPr id="9" name="Freeform 1669">
            <a:extLst>
              <a:ext uri="{FF2B5EF4-FFF2-40B4-BE49-F238E27FC236}">
                <a16:creationId xmlns:a16="http://schemas.microsoft.com/office/drawing/2014/main" id="{B42459D9-6A70-404C-BA4A-EA08C8080D7B}"/>
              </a:ext>
            </a:extLst>
          </p:cNvPr>
          <p:cNvSpPr>
            <a:spLocks noEditPoints="1"/>
          </p:cNvSpPr>
          <p:nvPr/>
        </p:nvSpPr>
        <p:spPr bwMode="auto">
          <a:xfrm>
            <a:off x="3694113" y="2075110"/>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Freeform 1669">
            <a:extLst>
              <a:ext uri="{FF2B5EF4-FFF2-40B4-BE49-F238E27FC236}">
                <a16:creationId xmlns:a16="http://schemas.microsoft.com/office/drawing/2014/main" id="{74D2CF55-4230-4553-BA22-AEF374E6C377}"/>
              </a:ext>
            </a:extLst>
          </p:cNvPr>
          <p:cNvSpPr>
            <a:spLocks noEditPoints="1"/>
          </p:cNvSpPr>
          <p:nvPr/>
        </p:nvSpPr>
        <p:spPr bwMode="auto">
          <a:xfrm>
            <a:off x="3694113" y="3434424"/>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1839">
            <a:extLst>
              <a:ext uri="{FF2B5EF4-FFF2-40B4-BE49-F238E27FC236}">
                <a16:creationId xmlns:a16="http://schemas.microsoft.com/office/drawing/2014/main" id="{CF7CDA2C-CC40-46CB-A093-4F7F8C697049}"/>
              </a:ext>
            </a:extLst>
          </p:cNvPr>
          <p:cNvSpPr>
            <a:spLocks noEditPoints="1"/>
          </p:cNvSpPr>
          <p:nvPr/>
        </p:nvSpPr>
        <p:spPr bwMode="auto">
          <a:xfrm>
            <a:off x="3703638" y="4116802"/>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1669">
            <a:extLst>
              <a:ext uri="{FF2B5EF4-FFF2-40B4-BE49-F238E27FC236}">
                <a16:creationId xmlns:a16="http://schemas.microsoft.com/office/drawing/2014/main" id="{701D4D5C-FD2B-4AAB-AD5D-59A629A1FE78}"/>
              </a:ext>
            </a:extLst>
          </p:cNvPr>
          <p:cNvSpPr>
            <a:spLocks noEditPoints="1"/>
          </p:cNvSpPr>
          <p:nvPr/>
        </p:nvSpPr>
        <p:spPr bwMode="auto">
          <a:xfrm>
            <a:off x="3694113"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1839">
            <a:extLst>
              <a:ext uri="{FF2B5EF4-FFF2-40B4-BE49-F238E27FC236}">
                <a16:creationId xmlns:a16="http://schemas.microsoft.com/office/drawing/2014/main" id="{90F4B52A-8FAE-4D7D-AE9C-6F71FE607E2F}"/>
              </a:ext>
            </a:extLst>
          </p:cNvPr>
          <p:cNvSpPr>
            <a:spLocks noEditPoints="1"/>
          </p:cNvSpPr>
          <p:nvPr/>
        </p:nvSpPr>
        <p:spPr bwMode="auto">
          <a:xfrm>
            <a:off x="5960051" y="275748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1669">
            <a:extLst>
              <a:ext uri="{FF2B5EF4-FFF2-40B4-BE49-F238E27FC236}">
                <a16:creationId xmlns:a16="http://schemas.microsoft.com/office/drawing/2014/main" id="{69BA6A1B-0B43-4262-858C-0481D2771E94}"/>
              </a:ext>
            </a:extLst>
          </p:cNvPr>
          <p:cNvSpPr>
            <a:spLocks noEditPoints="1"/>
          </p:cNvSpPr>
          <p:nvPr/>
        </p:nvSpPr>
        <p:spPr bwMode="auto">
          <a:xfrm>
            <a:off x="5950526" y="2075110"/>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1839">
            <a:extLst>
              <a:ext uri="{FF2B5EF4-FFF2-40B4-BE49-F238E27FC236}">
                <a16:creationId xmlns:a16="http://schemas.microsoft.com/office/drawing/2014/main" id="{9ACC6559-1DC9-44A6-807C-88A23177FE0F}"/>
              </a:ext>
            </a:extLst>
          </p:cNvPr>
          <p:cNvSpPr>
            <a:spLocks noEditPoints="1"/>
          </p:cNvSpPr>
          <p:nvPr/>
        </p:nvSpPr>
        <p:spPr bwMode="auto">
          <a:xfrm>
            <a:off x="5960051" y="4116802"/>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669">
            <a:extLst>
              <a:ext uri="{FF2B5EF4-FFF2-40B4-BE49-F238E27FC236}">
                <a16:creationId xmlns:a16="http://schemas.microsoft.com/office/drawing/2014/main" id="{622C0E6E-A9FD-43ED-8671-2DDF29CAC61A}"/>
              </a:ext>
            </a:extLst>
          </p:cNvPr>
          <p:cNvSpPr>
            <a:spLocks noEditPoints="1"/>
          </p:cNvSpPr>
          <p:nvPr/>
        </p:nvSpPr>
        <p:spPr bwMode="auto">
          <a:xfrm>
            <a:off x="5950526"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839">
            <a:extLst>
              <a:ext uri="{FF2B5EF4-FFF2-40B4-BE49-F238E27FC236}">
                <a16:creationId xmlns:a16="http://schemas.microsoft.com/office/drawing/2014/main" id="{B733FD31-354D-42D1-AB6D-423DFBBB6BAE}"/>
              </a:ext>
            </a:extLst>
          </p:cNvPr>
          <p:cNvSpPr>
            <a:spLocks noEditPoints="1"/>
          </p:cNvSpPr>
          <p:nvPr/>
        </p:nvSpPr>
        <p:spPr bwMode="auto">
          <a:xfrm>
            <a:off x="8216464" y="275748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Freeform 1669">
            <a:extLst>
              <a:ext uri="{FF2B5EF4-FFF2-40B4-BE49-F238E27FC236}">
                <a16:creationId xmlns:a16="http://schemas.microsoft.com/office/drawing/2014/main" id="{70D84A99-58AA-47A2-9C17-8CF52405C88A}"/>
              </a:ext>
            </a:extLst>
          </p:cNvPr>
          <p:cNvSpPr>
            <a:spLocks noEditPoints="1"/>
          </p:cNvSpPr>
          <p:nvPr/>
        </p:nvSpPr>
        <p:spPr bwMode="auto">
          <a:xfrm>
            <a:off x="8206939" y="3434424"/>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Freeform 1839">
            <a:extLst>
              <a:ext uri="{FF2B5EF4-FFF2-40B4-BE49-F238E27FC236}">
                <a16:creationId xmlns:a16="http://schemas.microsoft.com/office/drawing/2014/main" id="{64AC8185-789B-4896-A0AE-B1CC06AE46D4}"/>
              </a:ext>
            </a:extLst>
          </p:cNvPr>
          <p:cNvSpPr>
            <a:spLocks noEditPoints="1"/>
          </p:cNvSpPr>
          <p:nvPr/>
        </p:nvSpPr>
        <p:spPr bwMode="auto">
          <a:xfrm>
            <a:off x="8216464" y="4116802"/>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Freeform 1669">
            <a:extLst>
              <a:ext uri="{FF2B5EF4-FFF2-40B4-BE49-F238E27FC236}">
                <a16:creationId xmlns:a16="http://schemas.microsoft.com/office/drawing/2014/main" id="{7F27EECB-340B-4A1D-B7C5-B6DF5DA81FC2}"/>
              </a:ext>
            </a:extLst>
          </p:cNvPr>
          <p:cNvSpPr>
            <a:spLocks noEditPoints="1"/>
          </p:cNvSpPr>
          <p:nvPr/>
        </p:nvSpPr>
        <p:spPr bwMode="auto">
          <a:xfrm>
            <a:off x="8206939"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1839">
            <a:extLst>
              <a:ext uri="{FF2B5EF4-FFF2-40B4-BE49-F238E27FC236}">
                <a16:creationId xmlns:a16="http://schemas.microsoft.com/office/drawing/2014/main" id="{6AB9E4CD-7F1A-4F55-90C3-E3B9BCDAA214}"/>
              </a:ext>
            </a:extLst>
          </p:cNvPr>
          <p:cNvSpPr>
            <a:spLocks noEditPoints="1"/>
          </p:cNvSpPr>
          <p:nvPr/>
        </p:nvSpPr>
        <p:spPr bwMode="auto">
          <a:xfrm>
            <a:off x="10472877" y="275748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1669">
            <a:extLst>
              <a:ext uri="{FF2B5EF4-FFF2-40B4-BE49-F238E27FC236}">
                <a16:creationId xmlns:a16="http://schemas.microsoft.com/office/drawing/2014/main" id="{5748F347-A338-43BD-977F-17B72F3980CB}"/>
              </a:ext>
            </a:extLst>
          </p:cNvPr>
          <p:cNvSpPr>
            <a:spLocks noEditPoints="1"/>
          </p:cNvSpPr>
          <p:nvPr/>
        </p:nvSpPr>
        <p:spPr bwMode="auto">
          <a:xfrm>
            <a:off x="10463352" y="3434424"/>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1669">
            <a:extLst>
              <a:ext uri="{FF2B5EF4-FFF2-40B4-BE49-F238E27FC236}">
                <a16:creationId xmlns:a16="http://schemas.microsoft.com/office/drawing/2014/main" id="{D86FBE09-7989-4938-8C80-D83543859EBB}"/>
              </a:ext>
            </a:extLst>
          </p:cNvPr>
          <p:cNvSpPr>
            <a:spLocks noEditPoints="1"/>
          </p:cNvSpPr>
          <p:nvPr/>
        </p:nvSpPr>
        <p:spPr bwMode="auto">
          <a:xfrm>
            <a:off x="10463352"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82246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8AB1C15A-E583-4D7C-B873-2E0BFCD017F8}"/>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06CA598B-DF6C-4E38-81F9-83B9B7271CF1}"/>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F1655EC7-18D8-44F3-929B-64A67C58B135}"/>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8B0C365A-4F97-432C-B6BE-1B8473555D68}"/>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B3E0FF71-6EC5-420A-98F2-A55AAC8580F0}"/>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8/4/2022</a:t>
            </a:fld>
            <a:endParaRPr lang="en-US" dirty="0"/>
          </a:p>
        </p:txBody>
      </p:sp>
      <p:sp>
        <p:nvSpPr>
          <p:cNvPr id="7" name="Slide Number Placeholder 8">
            <a:extLst>
              <a:ext uri="{FF2B5EF4-FFF2-40B4-BE49-F238E27FC236}">
                <a16:creationId xmlns:a16="http://schemas.microsoft.com/office/drawing/2014/main" id="{D6B8B917-3F67-4551-A687-485E7A2DADC7}"/>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17</a:t>
            </a:fld>
            <a:endParaRPr lang="en-US" dirty="0"/>
          </a:p>
        </p:txBody>
      </p:sp>
      <p:sp>
        <p:nvSpPr>
          <p:cNvPr id="8" name="Rectangle: Top Corners Rounded 1">
            <a:extLst>
              <a:ext uri="{FF2B5EF4-FFF2-40B4-BE49-F238E27FC236}">
                <a16:creationId xmlns:a16="http://schemas.microsoft.com/office/drawing/2014/main" id="{1A302BB6-56BC-4F8E-B0D8-82A40674BF89}"/>
              </a:ext>
            </a:extLst>
          </p:cNvPr>
          <p:cNvSpPr/>
          <p:nvPr/>
        </p:nvSpPr>
        <p:spPr>
          <a:xfrm>
            <a:off x="953945" y="1190624"/>
            <a:ext cx="2895600" cy="738663"/>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9" name="Rectangle: Top Corners Rounded 25">
            <a:extLst>
              <a:ext uri="{FF2B5EF4-FFF2-40B4-BE49-F238E27FC236}">
                <a16:creationId xmlns:a16="http://schemas.microsoft.com/office/drawing/2014/main" id="{C514B935-2442-4285-A7BD-060E7CB824C4}"/>
              </a:ext>
            </a:extLst>
          </p:cNvPr>
          <p:cNvSpPr/>
          <p:nvPr/>
        </p:nvSpPr>
        <p:spPr>
          <a:xfrm>
            <a:off x="4648200" y="1190624"/>
            <a:ext cx="2895600" cy="7386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0" name="Rectangle: Top Corners Rounded 30">
            <a:extLst>
              <a:ext uri="{FF2B5EF4-FFF2-40B4-BE49-F238E27FC236}">
                <a16:creationId xmlns:a16="http://schemas.microsoft.com/office/drawing/2014/main" id="{621A5D8B-E493-464E-89B4-DFCCD94A0C10}"/>
              </a:ext>
            </a:extLst>
          </p:cNvPr>
          <p:cNvSpPr/>
          <p:nvPr/>
        </p:nvSpPr>
        <p:spPr>
          <a:xfrm>
            <a:off x="8342455" y="1190624"/>
            <a:ext cx="2895600" cy="738663"/>
          </a:xfrm>
          <a:prstGeom prst="round2Same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1" name="Rectangle 9">
            <a:extLst>
              <a:ext uri="{FF2B5EF4-FFF2-40B4-BE49-F238E27FC236}">
                <a16:creationId xmlns:a16="http://schemas.microsoft.com/office/drawing/2014/main" id="{89A683E3-8241-4971-990D-49AF78438E61}"/>
              </a:ext>
            </a:extLst>
          </p:cNvPr>
          <p:cNvSpPr/>
          <p:nvPr/>
        </p:nvSpPr>
        <p:spPr>
          <a:xfrm>
            <a:off x="953945" y="2050470"/>
            <a:ext cx="2895600" cy="32835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2">
            <a:extLst>
              <a:ext uri="{FF2B5EF4-FFF2-40B4-BE49-F238E27FC236}">
                <a16:creationId xmlns:a16="http://schemas.microsoft.com/office/drawing/2014/main" id="{DE76D4B5-41DF-4118-9C41-C06D6274AD3B}"/>
              </a:ext>
            </a:extLst>
          </p:cNvPr>
          <p:cNvSpPr/>
          <p:nvPr/>
        </p:nvSpPr>
        <p:spPr>
          <a:xfrm>
            <a:off x="4648200" y="2050470"/>
            <a:ext cx="2895600" cy="328352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35">
            <a:extLst>
              <a:ext uri="{FF2B5EF4-FFF2-40B4-BE49-F238E27FC236}">
                <a16:creationId xmlns:a16="http://schemas.microsoft.com/office/drawing/2014/main" id="{66E7FD98-53B1-470B-A260-620893295B58}"/>
              </a:ext>
            </a:extLst>
          </p:cNvPr>
          <p:cNvSpPr/>
          <p:nvPr/>
        </p:nvSpPr>
        <p:spPr>
          <a:xfrm>
            <a:off x="8342455" y="2050470"/>
            <a:ext cx="2895600" cy="32835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1">
            <a:extLst>
              <a:ext uri="{FF2B5EF4-FFF2-40B4-BE49-F238E27FC236}">
                <a16:creationId xmlns:a16="http://schemas.microsoft.com/office/drawing/2014/main" id="{B6F7327D-D052-4A37-9498-3DD35E17D764}"/>
              </a:ext>
            </a:extLst>
          </p:cNvPr>
          <p:cNvCxnSpPr/>
          <p:nvPr/>
        </p:nvCxnSpPr>
        <p:spPr>
          <a:xfrm>
            <a:off x="1143000" y="3081536"/>
            <a:ext cx="990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36">
            <a:extLst>
              <a:ext uri="{FF2B5EF4-FFF2-40B4-BE49-F238E27FC236}">
                <a16:creationId xmlns:a16="http://schemas.microsoft.com/office/drawing/2014/main" id="{5A6F350D-2E65-44E4-BD1C-619C3429DF92}"/>
              </a:ext>
            </a:extLst>
          </p:cNvPr>
          <p:cNvCxnSpPr/>
          <p:nvPr/>
        </p:nvCxnSpPr>
        <p:spPr>
          <a:xfrm>
            <a:off x="1143000" y="4275336"/>
            <a:ext cx="990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Rounded Corners 14">
            <a:extLst>
              <a:ext uri="{FF2B5EF4-FFF2-40B4-BE49-F238E27FC236}">
                <a16:creationId xmlns:a16="http://schemas.microsoft.com/office/drawing/2014/main" id="{2BB1CB6D-E956-4638-9152-1EEB36C88394}"/>
              </a:ext>
            </a:extLst>
          </p:cNvPr>
          <p:cNvSpPr/>
          <p:nvPr/>
        </p:nvSpPr>
        <p:spPr>
          <a:xfrm>
            <a:off x="1030145" y="5460999"/>
            <a:ext cx="2743200" cy="609601"/>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 UP</a:t>
            </a:r>
          </a:p>
        </p:txBody>
      </p:sp>
      <p:sp>
        <p:nvSpPr>
          <p:cNvPr id="17" name="Rectangle: Rounded Corners 37">
            <a:extLst>
              <a:ext uri="{FF2B5EF4-FFF2-40B4-BE49-F238E27FC236}">
                <a16:creationId xmlns:a16="http://schemas.microsoft.com/office/drawing/2014/main" id="{A3CAAF51-03B8-4897-AC06-AD78D71C6E61}"/>
              </a:ext>
            </a:extLst>
          </p:cNvPr>
          <p:cNvSpPr/>
          <p:nvPr/>
        </p:nvSpPr>
        <p:spPr>
          <a:xfrm>
            <a:off x="4724400" y="5460999"/>
            <a:ext cx="2743200" cy="60960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 UP</a:t>
            </a:r>
          </a:p>
        </p:txBody>
      </p:sp>
      <p:sp>
        <p:nvSpPr>
          <p:cNvPr id="18" name="Rectangle: Rounded Corners 38">
            <a:extLst>
              <a:ext uri="{FF2B5EF4-FFF2-40B4-BE49-F238E27FC236}">
                <a16:creationId xmlns:a16="http://schemas.microsoft.com/office/drawing/2014/main" id="{1908C680-2185-4FB9-A96D-E8D101FEB3D7}"/>
              </a:ext>
            </a:extLst>
          </p:cNvPr>
          <p:cNvSpPr/>
          <p:nvPr/>
        </p:nvSpPr>
        <p:spPr>
          <a:xfrm>
            <a:off x="8418655" y="5460999"/>
            <a:ext cx="2743200" cy="609601"/>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 UP</a:t>
            </a:r>
          </a:p>
        </p:txBody>
      </p:sp>
      <p:sp>
        <p:nvSpPr>
          <p:cNvPr id="19" name="Rectangle 39">
            <a:extLst>
              <a:ext uri="{FF2B5EF4-FFF2-40B4-BE49-F238E27FC236}">
                <a16:creationId xmlns:a16="http://schemas.microsoft.com/office/drawing/2014/main" id="{3062ECCB-52CB-447B-915C-C89FE482085D}"/>
              </a:ext>
            </a:extLst>
          </p:cNvPr>
          <p:cNvSpPr/>
          <p:nvPr/>
        </p:nvSpPr>
        <p:spPr>
          <a:xfrm>
            <a:off x="1185801" y="2304393"/>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0" name="Rectangle 40">
            <a:extLst>
              <a:ext uri="{FF2B5EF4-FFF2-40B4-BE49-F238E27FC236}">
                <a16:creationId xmlns:a16="http://schemas.microsoft.com/office/drawing/2014/main" id="{561FAB4E-920C-40D6-BA3A-0E62A67234E4}"/>
              </a:ext>
            </a:extLst>
          </p:cNvPr>
          <p:cNvSpPr/>
          <p:nvPr/>
        </p:nvSpPr>
        <p:spPr>
          <a:xfrm>
            <a:off x="1185801" y="3423726"/>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1" name="Rectangle 41">
            <a:extLst>
              <a:ext uri="{FF2B5EF4-FFF2-40B4-BE49-F238E27FC236}">
                <a16:creationId xmlns:a16="http://schemas.microsoft.com/office/drawing/2014/main" id="{06A97B26-82DD-4CC5-BFDF-34B4C6298D5D}"/>
              </a:ext>
            </a:extLst>
          </p:cNvPr>
          <p:cNvSpPr/>
          <p:nvPr/>
        </p:nvSpPr>
        <p:spPr>
          <a:xfrm>
            <a:off x="1185801" y="4543058"/>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2" name="Rectangle 42">
            <a:extLst>
              <a:ext uri="{FF2B5EF4-FFF2-40B4-BE49-F238E27FC236}">
                <a16:creationId xmlns:a16="http://schemas.microsoft.com/office/drawing/2014/main" id="{1446164F-2B24-47B5-A4E6-333052D6DA1D}"/>
              </a:ext>
            </a:extLst>
          </p:cNvPr>
          <p:cNvSpPr/>
          <p:nvPr/>
        </p:nvSpPr>
        <p:spPr>
          <a:xfrm>
            <a:off x="4880056" y="2304393"/>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3" name="Rectangle 43">
            <a:extLst>
              <a:ext uri="{FF2B5EF4-FFF2-40B4-BE49-F238E27FC236}">
                <a16:creationId xmlns:a16="http://schemas.microsoft.com/office/drawing/2014/main" id="{4D672107-4888-4421-9FE0-20028E719229}"/>
              </a:ext>
            </a:extLst>
          </p:cNvPr>
          <p:cNvSpPr/>
          <p:nvPr/>
        </p:nvSpPr>
        <p:spPr>
          <a:xfrm>
            <a:off x="4880056" y="3423726"/>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4" name="Rectangle 44">
            <a:extLst>
              <a:ext uri="{FF2B5EF4-FFF2-40B4-BE49-F238E27FC236}">
                <a16:creationId xmlns:a16="http://schemas.microsoft.com/office/drawing/2014/main" id="{2C7D6DF7-DEE3-46AE-8209-83BACD184C6B}"/>
              </a:ext>
            </a:extLst>
          </p:cNvPr>
          <p:cNvSpPr/>
          <p:nvPr/>
        </p:nvSpPr>
        <p:spPr>
          <a:xfrm>
            <a:off x="4880056" y="4543058"/>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5" name="Rectangle 45">
            <a:extLst>
              <a:ext uri="{FF2B5EF4-FFF2-40B4-BE49-F238E27FC236}">
                <a16:creationId xmlns:a16="http://schemas.microsoft.com/office/drawing/2014/main" id="{8518969F-B591-482D-B1F8-F111F1DB06FE}"/>
              </a:ext>
            </a:extLst>
          </p:cNvPr>
          <p:cNvSpPr/>
          <p:nvPr/>
        </p:nvSpPr>
        <p:spPr>
          <a:xfrm>
            <a:off x="8574311" y="2304393"/>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6" name="Rectangle 46">
            <a:extLst>
              <a:ext uri="{FF2B5EF4-FFF2-40B4-BE49-F238E27FC236}">
                <a16:creationId xmlns:a16="http://schemas.microsoft.com/office/drawing/2014/main" id="{2F22C4BD-28C5-426D-8889-E9CD2C4EF2AE}"/>
              </a:ext>
            </a:extLst>
          </p:cNvPr>
          <p:cNvSpPr/>
          <p:nvPr/>
        </p:nvSpPr>
        <p:spPr>
          <a:xfrm>
            <a:off x="8574311" y="3423726"/>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7" name="Rectangle 47">
            <a:extLst>
              <a:ext uri="{FF2B5EF4-FFF2-40B4-BE49-F238E27FC236}">
                <a16:creationId xmlns:a16="http://schemas.microsoft.com/office/drawing/2014/main" id="{FA279A66-512A-4FA9-AEB5-ECB6621494CB}"/>
              </a:ext>
            </a:extLst>
          </p:cNvPr>
          <p:cNvSpPr/>
          <p:nvPr/>
        </p:nvSpPr>
        <p:spPr>
          <a:xfrm>
            <a:off x="8574311" y="4543058"/>
            <a:ext cx="2431888" cy="523220"/>
          </a:xfrm>
          <a:prstGeom prst="rect">
            <a:avLst/>
          </a:prstGeom>
        </p:spPr>
        <p:txBody>
          <a:bodyPr wrap="square" anchor="ctr">
            <a:spAutoFit/>
          </a:bodyPr>
          <a:lstStyle/>
          <a:p>
            <a:pPr algn="ctr"/>
            <a:r>
              <a:rPr lang="en-US" sz="1400" dirty="0"/>
              <a:t>Lorem ipsum dolor sit amet, consectetur adipiscing elit. </a:t>
            </a:r>
          </a:p>
        </p:txBody>
      </p:sp>
    </p:spTree>
    <p:extLst>
      <p:ext uri="{BB962C8B-B14F-4D97-AF65-F5344CB8AC3E}">
        <p14:creationId xmlns:p14="http://schemas.microsoft.com/office/powerpoint/2010/main" val="3744929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D7FB1C1D-522B-4550-B55D-89645679FC95}"/>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BF5B4B0F-4240-4B9A-BE6F-23023077D0D5}"/>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18195505-F1F0-44C2-BD98-7D0450840A4D}"/>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4E9933D7-6F68-47FF-8BCF-B34D91A617FF}"/>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6C9D235A-7447-48D6-8841-2D33381E8B79}"/>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8/4/2022</a:t>
            </a:fld>
            <a:endParaRPr lang="en-US" dirty="0"/>
          </a:p>
        </p:txBody>
      </p:sp>
      <p:sp>
        <p:nvSpPr>
          <p:cNvPr id="7" name="Slide Number Placeholder 8">
            <a:extLst>
              <a:ext uri="{FF2B5EF4-FFF2-40B4-BE49-F238E27FC236}">
                <a16:creationId xmlns:a16="http://schemas.microsoft.com/office/drawing/2014/main" id="{AEDB2F99-1609-4E34-9B7B-C3AFF7F85FF4}"/>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18</a:t>
            </a:fld>
            <a:endParaRPr lang="en-US" dirty="0"/>
          </a:p>
        </p:txBody>
      </p:sp>
      <p:sp>
        <p:nvSpPr>
          <p:cNvPr id="8" name="Rectangle: Top Corners Rounded 27">
            <a:extLst>
              <a:ext uri="{FF2B5EF4-FFF2-40B4-BE49-F238E27FC236}">
                <a16:creationId xmlns:a16="http://schemas.microsoft.com/office/drawing/2014/main" id="{E4853446-AB72-4782-988F-84738ADFCE05}"/>
              </a:ext>
            </a:extLst>
          </p:cNvPr>
          <p:cNvSpPr/>
          <p:nvPr/>
        </p:nvSpPr>
        <p:spPr>
          <a:xfrm>
            <a:off x="431800" y="1190624"/>
            <a:ext cx="2633817" cy="738663"/>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9" name="Rectangle 28">
            <a:extLst>
              <a:ext uri="{FF2B5EF4-FFF2-40B4-BE49-F238E27FC236}">
                <a16:creationId xmlns:a16="http://schemas.microsoft.com/office/drawing/2014/main" id="{92F4EF09-4A9E-402F-893B-4D991D5C3109}"/>
              </a:ext>
            </a:extLst>
          </p:cNvPr>
          <p:cNvSpPr/>
          <p:nvPr/>
        </p:nvSpPr>
        <p:spPr>
          <a:xfrm>
            <a:off x="431800"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Top Corners Rounded 29">
            <a:extLst>
              <a:ext uri="{FF2B5EF4-FFF2-40B4-BE49-F238E27FC236}">
                <a16:creationId xmlns:a16="http://schemas.microsoft.com/office/drawing/2014/main" id="{D2104360-0488-4003-A362-847B48E1F198}"/>
              </a:ext>
            </a:extLst>
          </p:cNvPr>
          <p:cNvSpPr/>
          <p:nvPr/>
        </p:nvSpPr>
        <p:spPr>
          <a:xfrm>
            <a:off x="3329994" y="1190624"/>
            <a:ext cx="2633817" cy="7386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1" name="Rectangle 31">
            <a:extLst>
              <a:ext uri="{FF2B5EF4-FFF2-40B4-BE49-F238E27FC236}">
                <a16:creationId xmlns:a16="http://schemas.microsoft.com/office/drawing/2014/main" id="{AE41C6A4-DE43-4715-8D06-AB3807B943A7}"/>
              </a:ext>
            </a:extLst>
          </p:cNvPr>
          <p:cNvSpPr/>
          <p:nvPr/>
        </p:nvSpPr>
        <p:spPr>
          <a:xfrm>
            <a:off x="3329994"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Top Corners Rounded 33">
            <a:extLst>
              <a:ext uri="{FF2B5EF4-FFF2-40B4-BE49-F238E27FC236}">
                <a16:creationId xmlns:a16="http://schemas.microsoft.com/office/drawing/2014/main" id="{5541D0EA-74AC-46C6-B79D-72DC18A12E98}"/>
              </a:ext>
            </a:extLst>
          </p:cNvPr>
          <p:cNvSpPr/>
          <p:nvPr/>
        </p:nvSpPr>
        <p:spPr>
          <a:xfrm>
            <a:off x="6228189" y="1190624"/>
            <a:ext cx="2633817" cy="738663"/>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3" name="Rectangle 34">
            <a:extLst>
              <a:ext uri="{FF2B5EF4-FFF2-40B4-BE49-F238E27FC236}">
                <a16:creationId xmlns:a16="http://schemas.microsoft.com/office/drawing/2014/main" id="{BCBAE338-0742-4ACE-BDCE-CC66A4764C26}"/>
              </a:ext>
            </a:extLst>
          </p:cNvPr>
          <p:cNvSpPr/>
          <p:nvPr/>
        </p:nvSpPr>
        <p:spPr>
          <a:xfrm>
            <a:off x="6228189"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Top Corners Rounded 48">
            <a:extLst>
              <a:ext uri="{FF2B5EF4-FFF2-40B4-BE49-F238E27FC236}">
                <a16:creationId xmlns:a16="http://schemas.microsoft.com/office/drawing/2014/main" id="{098A0193-0359-4F44-A116-FE0FA5B0D381}"/>
              </a:ext>
            </a:extLst>
          </p:cNvPr>
          <p:cNvSpPr/>
          <p:nvPr/>
        </p:nvSpPr>
        <p:spPr>
          <a:xfrm>
            <a:off x="9126383" y="1190624"/>
            <a:ext cx="2633817" cy="7386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5" name="Rectangle 49">
            <a:extLst>
              <a:ext uri="{FF2B5EF4-FFF2-40B4-BE49-F238E27FC236}">
                <a16:creationId xmlns:a16="http://schemas.microsoft.com/office/drawing/2014/main" id="{913591EF-B0E5-42BA-A756-9952C75ED7A4}"/>
              </a:ext>
            </a:extLst>
          </p:cNvPr>
          <p:cNvSpPr/>
          <p:nvPr/>
        </p:nvSpPr>
        <p:spPr>
          <a:xfrm>
            <a:off x="9126383"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0">
            <a:extLst>
              <a:ext uri="{FF2B5EF4-FFF2-40B4-BE49-F238E27FC236}">
                <a16:creationId xmlns:a16="http://schemas.microsoft.com/office/drawing/2014/main" id="{B0BEBAFE-255A-48CC-8977-6C83DFFC9881}"/>
              </a:ext>
            </a:extLst>
          </p:cNvPr>
          <p:cNvSpPr/>
          <p:nvPr/>
        </p:nvSpPr>
        <p:spPr>
          <a:xfrm>
            <a:off x="573958" y="5478912"/>
            <a:ext cx="2349500" cy="4519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17" name="Rectangle: Rounded Corners 50">
            <a:extLst>
              <a:ext uri="{FF2B5EF4-FFF2-40B4-BE49-F238E27FC236}">
                <a16:creationId xmlns:a16="http://schemas.microsoft.com/office/drawing/2014/main" id="{8CAE6CD4-473C-4B5F-BC21-91A0F55A3C99}"/>
              </a:ext>
            </a:extLst>
          </p:cNvPr>
          <p:cNvSpPr/>
          <p:nvPr/>
        </p:nvSpPr>
        <p:spPr>
          <a:xfrm>
            <a:off x="3472152" y="5478912"/>
            <a:ext cx="2349500" cy="45198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18" name="Rectangle: Rounded Corners 51">
            <a:extLst>
              <a:ext uri="{FF2B5EF4-FFF2-40B4-BE49-F238E27FC236}">
                <a16:creationId xmlns:a16="http://schemas.microsoft.com/office/drawing/2014/main" id="{911C73B5-70D7-4871-A11E-FB5D7F2B24A4}"/>
              </a:ext>
            </a:extLst>
          </p:cNvPr>
          <p:cNvSpPr/>
          <p:nvPr/>
        </p:nvSpPr>
        <p:spPr>
          <a:xfrm>
            <a:off x="6370347" y="5478912"/>
            <a:ext cx="2349500" cy="4519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19" name="Rectangle: Rounded Corners 52">
            <a:extLst>
              <a:ext uri="{FF2B5EF4-FFF2-40B4-BE49-F238E27FC236}">
                <a16:creationId xmlns:a16="http://schemas.microsoft.com/office/drawing/2014/main" id="{E433538E-B3DF-4E5A-958C-1DAB0DC3E003}"/>
              </a:ext>
            </a:extLst>
          </p:cNvPr>
          <p:cNvSpPr/>
          <p:nvPr/>
        </p:nvSpPr>
        <p:spPr>
          <a:xfrm>
            <a:off x="9268541" y="5478912"/>
            <a:ext cx="2349500" cy="45198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20" name="Rectangle 53">
            <a:extLst>
              <a:ext uri="{FF2B5EF4-FFF2-40B4-BE49-F238E27FC236}">
                <a16:creationId xmlns:a16="http://schemas.microsoft.com/office/drawing/2014/main" id="{C938AD3C-7125-41D2-8329-74B34C6EA163}"/>
              </a:ext>
            </a:extLst>
          </p:cNvPr>
          <p:cNvSpPr/>
          <p:nvPr/>
        </p:nvSpPr>
        <p:spPr>
          <a:xfrm>
            <a:off x="792316" y="2265911"/>
            <a:ext cx="1912784" cy="923330"/>
          </a:xfrm>
          <a:prstGeom prst="rect">
            <a:avLst/>
          </a:prstGeom>
        </p:spPr>
        <p:txBody>
          <a:bodyPr wrap="square" lIns="0" tIns="0" rIns="0" bIns="0" anchor="ctr">
            <a:spAutoFit/>
          </a:bodyPr>
          <a:lstStyle/>
          <a:p>
            <a:pPr algn="ctr"/>
            <a:r>
              <a:rPr lang="en-US" sz="6000" dirty="0">
                <a:solidFill>
                  <a:schemeClr val="accent1"/>
                </a:solidFill>
              </a:rPr>
              <a:t>$20</a:t>
            </a:r>
          </a:p>
        </p:txBody>
      </p:sp>
      <p:sp>
        <p:nvSpPr>
          <p:cNvPr id="21" name="Rectangle 54">
            <a:extLst>
              <a:ext uri="{FF2B5EF4-FFF2-40B4-BE49-F238E27FC236}">
                <a16:creationId xmlns:a16="http://schemas.microsoft.com/office/drawing/2014/main" id="{31E9FA0F-FE12-46F5-8EAE-AE2268DFCFE8}"/>
              </a:ext>
            </a:extLst>
          </p:cNvPr>
          <p:cNvSpPr/>
          <p:nvPr/>
        </p:nvSpPr>
        <p:spPr>
          <a:xfrm>
            <a:off x="3690510" y="2265911"/>
            <a:ext cx="1912784" cy="923330"/>
          </a:xfrm>
          <a:prstGeom prst="rect">
            <a:avLst/>
          </a:prstGeom>
        </p:spPr>
        <p:txBody>
          <a:bodyPr wrap="square" lIns="0" tIns="0" rIns="0" bIns="0" anchor="ctr">
            <a:spAutoFit/>
          </a:bodyPr>
          <a:lstStyle/>
          <a:p>
            <a:pPr algn="ctr"/>
            <a:r>
              <a:rPr lang="en-US" sz="6000" dirty="0">
                <a:solidFill>
                  <a:schemeClr val="accent2"/>
                </a:solidFill>
              </a:rPr>
              <a:t>$40</a:t>
            </a:r>
          </a:p>
        </p:txBody>
      </p:sp>
      <p:sp>
        <p:nvSpPr>
          <p:cNvPr id="22" name="Rectangle 55">
            <a:extLst>
              <a:ext uri="{FF2B5EF4-FFF2-40B4-BE49-F238E27FC236}">
                <a16:creationId xmlns:a16="http://schemas.microsoft.com/office/drawing/2014/main" id="{84FA49E3-6FF9-4B4B-A8FB-F0678A23AC7E}"/>
              </a:ext>
            </a:extLst>
          </p:cNvPr>
          <p:cNvSpPr/>
          <p:nvPr/>
        </p:nvSpPr>
        <p:spPr>
          <a:xfrm>
            <a:off x="6588705" y="2265911"/>
            <a:ext cx="1912784" cy="923330"/>
          </a:xfrm>
          <a:prstGeom prst="rect">
            <a:avLst/>
          </a:prstGeom>
        </p:spPr>
        <p:txBody>
          <a:bodyPr wrap="square" lIns="0" tIns="0" rIns="0" bIns="0" anchor="ctr">
            <a:spAutoFit/>
          </a:bodyPr>
          <a:lstStyle/>
          <a:p>
            <a:pPr algn="ctr"/>
            <a:r>
              <a:rPr lang="en-US" sz="6000" dirty="0">
                <a:solidFill>
                  <a:schemeClr val="accent1"/>
                </a:solidFill>
              </a:rPr>
              <a:t>$60</a:t>
            </a:r>
          </a:p>
        </p:txBody>
      </p:sp>
      <p:sp>
        <p:nvSpPr>
          <p:cNvPr id="23" name="Rectangle 56">
            <a:extLst>
              <a:ext uri="{FF2B5EF4-FFF2-40B4-BE49-F238E27FC236}">
                <a16:creationId xmlns:a16="http://schemas.microsoft.com/office/drawing/2014/main" id="{C3416BDA-40CA-4A6F-8230-0AF8CF6B326C}"/>
              </a:ext>
            </a:extLst>
          </p:cNvPr>
          <p:cNvSpPr/>
          <p:nvPr/>
        </p:nvSpPr>
        <p:spPr>
          <a:xfrm>
            <a:off x="9486899" y="2265911"/>
            <a:ext cx="1912784" cy="923330"/>
          </a:xfrm>
          <a:prstGeom prst="rect">
            <a:avLst/>
          </a:prstGeom>
        </p:spPr>
        <p:txBody>
          <a:bodyPr wrap="square" lIns="0" tIns="0" rIns="0" bIns="0" anchor="ctr">
            <a:spAutoFit/>
          </a:bodyPr>
          <a:lstStyle/>
          <a:p>
            <a:pPr algn="ctr"/>
            <a:r>
              <a:rPr lang="en-US" sz="6000" dirty="0">
                <a:solidFill>
                  <a:schemeClr val="accent2"/>
                </a:solidFill>
              </a:rPr>
              <a:t>$80</a:t>
            </a:r>
          </a:p>
        </p:txBody>
      </p:sp>
      <p:sp>
        <p:nvSpPr>
          <p:cNvPr id="24" name="Rectangle 57">
            <a:extLst>
              <a:ext uri="{FF2B5EF4-FFF2-40B4-BE49-F238E27FC236}">
                <a16:creationId xmlns:a16="http://schemas.microsoft.com/office/drawing/2014/main" id="{4CB59F42-BB21-4D4C-9AC6-D8AA13C8129E}"/>
              </a:ext>
            </a:extLst>
          </p:cNvPr>
          <p:cNvSpPr/>
          <p:nvPr/>
        </p:nvSpPr>
        <p:spPr>
          <a:xfrm>
            <a:off x="565440"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25" name="Rectangle 58">
            <a:extLst>
              <a:ext uri="{FF2B5EF4-FFF2-40B4-BE49-F238E27FC236}">
                <a16:creationId xmlns:a16="http://schemas.microsoft.com/office/drawing/2014/main" id="{E4051468-84E0-44DD-93A1-C4D75285F816}"/>
              </a:ext>
            </a:extLst>
          </p:cNvPr>
          <p:cNvSpPr/>
          <p:nvPr/>
        </p:nvSpPr>
        <p:spPr>
          <a:xfrm>
            <a:off x="3472152"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26" name="Rectangle 59">
            <a:extLst>
              <a:ext uri="{FF2B5EF4-FFF2-40B4-BE49-F238E27FC236}">
                <a16:creationId xmlns:a16="http://schemas.microsoft.com/office/drawing/2014/main" id="{3F25883C-2978-4CD3-96EC-0E66D0CB9857}"/>
              </a:ext>
            </a:extLst>
          </p:cNvPr>
          <p:cNvSpPr/>
          <p:nvPr/>
        </p:nvSpPr>
        <p:spPr>
          <a:xfrm>
            <a:off x="6370347"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27" name="Rectangle 60">
            <a:extLst>
              <a:ext uri="{FF2B5EF4-FFF2-40B4-BE49-F238E27FC236}">
                <a16:creationId xmlns:a16="http://schemas.microsoft.com/office/drawing/2014/main" id="{0A1E56F2-CF90-458F-B45B-89B7EA929532}"/>
              </a:ext>
            </a:extLst>
          </p:cNvPr>
          <p:cNvSpPr/>
          <p:nvPr/>
        </p:nvSpPr>
        <p:spPr>
          <a:xfrm>
            <a:off x="9268541"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Tree>
    <p:extLst>
      <p:ext uri="{BB962C8B-B14F-4D97-AF65-F5344CB8AC3E}">
        <p14:creationId xmlns:p14="http://schemas.microsoft.com/office/powerpoint/2010/main" val="575393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F2436129-91CF-4D78-9B63-AFA790BFED03}"/>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0F778741-AEE0-4D82-86E3-5A9C8D022515}"/>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483554D2-8331-442F-A8AA-619B7A7881EF}"/>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A4FF5D20-F953-4247-82A7-2C2956134889}"/>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Table 30">
            <a:extLst>
              <a:ext uri="{FF2B5EF4-FFF2-40B4-BE49-F238E27FC236}">
                <a16:creationId xmlns:a16="http://schemas.microsoft.com/office/drawing/2014/main" id="{ACEBCFB4-0743-4040-8507-E620E024D774}"/>
              </a:ext>
            </a:extLst>
          </p:cNvPr>
          <p:cNvGraphicFramePr>
            <a:graphicFrameLocks noGrp="1"/>
          </p:cNvGraphicFramePr>
          <p:nvPr>
            <p:extLst>
              <p:ext uri="{D42A27DB-BD31-4B8C-83A1-F6EECF244321}">
                <p14:modId xmlns:p14="http://schemas.microsoft.com/office/powerpoint/2010/main" val="1290396154"/>
              </p:ext>
            </p:extLst>
          </p:nvPr>
        </p:nvGraphicFramePr>
        <p:xfrm>
          <a:off x="514350" y="1146276"/>
          <a:ext cx="11163290" cy="4987825"/>
        </p:xfrm>
        <a:graphic>
          <a:graphicData uri="http://schemas.openxmlformats.org/drawingml/2006/table">
            <a:tbl>
              <a:tblPr firstRow="1" bandRow="1">
                <a:tableStyleId>{5C22544A-7EE6-4342-B048-85BDC9FD1C3A}</a:tableStyleId>
              </a:tblPr>
              <a:tblGrid>
                <a:gridCol w="1116329">
                  <a:extLst>
                    <a:ext uri="{9D8B030D-6E8A-4147-A177-3AD203B41FA5}">
                      <a16:colId xmlns:a16="http://schemas.microsoft.com/office/drawing/2014/main" val="2564411398"/>
                    </a:ext>
                  </a:extLst>
                </a:gridCol>
                <a:gridCol w="1116329">
                  <a:extLst>
                    <a:ext uri="{9D8B030D-6E8A-4147-A177-3AD203B41FA5}">
                      <a16:colId xmlns:a16="http://schemas.microsoft.com/office/drawing/2014/main" val="2851696159"/>
                    </a:ext>
                  </a:extLst>
                </a:gridCol>
                <a:gridCol w="1116329">
                  <a:extLst>
                    <a:ext uri="{9D8B030D-6E8A-4147-A177-3AD203B41FA5}">
                      <a16:colId xmlns:a16="http://schemas.microsoft.com/office/drawing/2014/main" val="1005280288"/>
                    </a:ext>
                  </a:extLst>
                </a:gridCol>
                <a:gridCol w="1116329">
                  <a:extLst>
                    <a:ext uri="{9D8B030D-6E8A-4147-A177-3AD203B41FA5}">
                      <a16:colId xmlns:a16="http://schemas.microsoft.com/office/drawing/2014/main" val="796509677"/>
                    </a:ext>
                  </a:extLst>
                </a:gridCol>
                <a:gridCol w="1116329">
                  <a:extLst>
                    <a:ext uri="{9D8B030D-6E8A-4147-A177-3AD203B41FA5}">
                      <a16:colId xmlns:a16="http://schemas.microsoft.com/office/drawing/2014/main" val="576146675"/>
                    </a:ext>
                  </a:extLst>
                </a:gridCol>
                <a:gridCol w="1116329">
                  <a:extLst>
                    <a:ext uri="{9D8B030D-6E8A-4147-A177-3AD203B41FA5}">
                      <a16:colId xmlns:a16="http://schemas.microsoft.com/office/drawing/2014/main" val="1204493047"/>
                    </a:ext>
                  </a:extLst>
                </a:gridCol>
                <a:gridCol w="1116329">
                  <a:extLst>
                    <a:ext uri="{9D8B030D-6E8A-4147-A177-3AD203B41FA5}">
                      <a16:colId xmlns:a16="http://schemas.microsoft.com/office/drawing/2014/main" val="4047152836"/>
                    </a:ext>
                  </a:extLst>
                </a:gridCol>
                <a:gridCol w="1116329">
                  <a:extLst>
                    <a:ext uri="{9D8B030D-6E8A-4147-A177-3AD203B41FA5}">
                      <a16:colId xmlns:a16="http://schemas.microsoft.com/office/drawing/2014/main" val="1401925559"/>
                    </a:ext>
                  </a:extLst>
                </a:gridCol>
                <a:gridCol w="1116329">
                  <a:extLst>
                    <a:ext uri="{9D8B030D-6E8A-4147-A177-3AD203B41FA5}">
                      <a16:colId xmlns:a16="http://schemas.microsoft.com/office/drawing/2014/main" val="2877765805"/>
                    </a:ext>
                  </a:extLst>
                </a:gridCol>
                <a:gridCol w="1116329">
                  <a:extLst>
                    <a:ext uri="{9D8B030D-6E8A-4147-A177-3AD203B41FA5}">
                      <a16:colId xmlns:a16="http://schemas.microsoft.com/office/drawing/2014/main" val="3744357276"/>
                    </a:ext>
                  </a:extLst>
                </a:gridCol>
              </a:tblGrid>
              <a:tr h="481908">
                <a:tc>
                  <a:txBody>
                    <a:bodyPr/>
                    <a:lstStyle/>
                    <a:p>
                      <a:pPr algn="ctr"/>
                      <a:endParaRPr lang="en-US" sz="1600" dirty="0"/>
                    </a:p>
                  </a:txBody>
                  <a:tcPr anchor="ctr">
                    <a:lnL w="12700" cmpd="sng">
                      <a:noFill/>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Option 1</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2</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3</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4</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5</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6</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7</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8</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9</a:t>
                      </a:r>
                    </a:p>
                  </a:txBody>
                  <a:tcPr anchor="ctr">
                    <a:lnL w="6350" cap="flat" cmpd="sng" algn="ctr">
                      <a:solidFill>
                        <a:schemeClr val="bg1"/>
                      </a:solidFill>
                      <a:prstDash val="solid"/>
                      <a:round/>
                      <a:headEnd type="none" w="med" len="med"/>
                      <a:tailEnd type="none" w="med" len="med"/>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385598"/>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5FF6"/>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28516819"/>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26273471"/>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674212300"/>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61374459"/>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01948398"/>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3221390209"/>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75539212"/>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733355569"/>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02978886"/>
                  </a:ext>
                </a:extLst>
              </a:tr>
            </a:tbl>
          </a:graphicData>
        </a:graphic>
      </p:graphicFrame>
      <p:sp>
        <p:nvSpPr>
          <p:cNvPr id="9" name="Freeform 931">
            <a:extLst>
              <a:ext uri="{FF2B5EF4-FFF2-40B4-BE49-F238E27FC236}">
                <a16:creationId xmlns:a16="http://schemas.microsoft.com/office/drawing/2014/main" id="{0F06B39B-F174-4584-9137-ED3779FE7BF1}"/>
              </a:ext>
            </a:extLst>
          </p:cNvPr>
          <p:cNvSpPr>
            <a:spLocks noEditPoints="1"/>
          </p:cNvSpPr>
          <p:nvPr/>
        </p:nvSpPr>
        <p:spPr bwMode="auto">
          <a:xfrm>
            <a:off x="941546" y="2254748"/>
            <a:ext cx="219075" cy="285750"/>
          </a:xfrm>
          <a:custGeom>
            <a:avLst/>
            <a:gdLst>
              <a:gd name="T0" fmla="*/ 348 w 553"/>
              <a:gd name="T1" fmla="*/ 11 h 722"/>
              <a:gd name="T2" fmla="*/ 348 w 553"/>
              <a:gd name="T3" fmla="*/ 204 h 722"/>
              <a:gd name="T4" fmla="*/ 108 w 553"/>
              <a:gd name="T5" fmla="*/ 602 h 722"/>
              <a:gd name="T6" fmla="*/ 99 w 553"/>
              <a:gd name="T7" fmla="*/ 599 h 722"/>
              <a:gd name="T8" fmla="*/ 95 w 553"/>
              <a:gd name="T9" fmla="*/ 590 h 722"/>
              <a:gd name="T10" fmla="*/ 96 w 553"/>
              <a:gd name="T11" fmla="*/ 236 h 722"/>
              <a:gd name="T12" fmla="*/ 104 w 553"/>
              <a:gd name="T13" fmla="*/ 230 h 722"/>
              <a:gd name="T14" fmla="*/ 113 w 553"/>
              <a:gd name="T15" fmla="*/ 230 h 722"/>
              <a:gd name="T16" fmla="*/ 119 w 553"/>
              <a:gd name="T17" fmla="*/ 236 h 722"/>
              <a:gd name="T18" fmla="*/ 120 w 553"/>
              <a:gd name="T19" fmla="*/ 467 h 722"/>
              <a:gd name="T20" fmla="*/ 233 w 553"/>
              <a:gd name="T21" fmla="*/ 365 h 722"/>
              <a:gd name="T22" fmla="*/ 241 w 553"/>
              <a:gd name="T23" fmla="*/ 365 h 722"/>
              <a:gd name="T24" fmla="*/ 327 w 553"/>
              <a:gd name="T25" fmla="*/ 421 h 722"/>
              <a:gd name="T26" fmla="*/ 440 w 553"/>
              <a:gd name="T27" fmla="*/ 303 h 722"/>
              <a:gd name="T28" fmla="*/ 447 w 553"/>
              <a:gd name="T29" fmla="*/ 301 h 722"/>
              <a:gd name="T30" fmla="*/ 451 w 553"/>
              <a:gd name="T31" fmla="*/ 303 h 722"/>
              <a:gd name="T32" fmla="*/ 456 w 553"/>
              <a:gd name="T33" fmla="*/ 308 h 722"/>
              <a:gd name="T34" fmla="*/ 456 w 553"/>
              <a:gd name="T35" fmla="*/ 317 h 722"/>
              <a:gd name="T36" fmla="*/ 338 w 553"/>
              <a:gd name="T37" fmla="*/ 446 h 722"/>
              <a:gd name="T38" fmla="*/ 330 w 553"/>
              <a:gd name="T39" fmla="*/ 449 h 722"/>
              <a:gd name="T40" fmla="*/ 322 w 553"/>
              <a:gd name="T41" fmla="*/ 448 h 722"/>
              <a:gd name="T42" fmla="*/ 120 w 553"/>
              <a:gd name="T43" fmla="*/ 500 h 722"/>
              <a:gd name="T44" fmla="*/ 450 w 553"/>
              <a:gd name="T45" fmla="*/ 577 h 722"/>
              <a:gd name="T46" fmla="*/ 458 w 553"/>
              <a:gd name="T47" fmla="*/ 581 h 722"/>
              <a:gd name="T48" fmla="*/ 462 w 553"/>
              <a:gd name="T49" fmla="*/ 590 h 722"/>
              <a:gd name="T50" fmla="*/ 458 w 553"/>
              <a:gd name="T51" fmla="*/ 599 h 722"/>
              <a:gd name="T52" fmla="*/ 450 w 553"/>
              <a:gd name="T53" fmla="*/ 602 h 722"/>
              <a:gd name="T54" fmla="*/ 357 w 553"/>
              <a:gd name="T55" fmla="*/ 3 h 722"/>
              <a:gd name="T56" fmla="*/ 348 w 553"/>
              <a:gd name="T57" fmla="*/ 0 h 722"/>
              <a:gd name="T58" fmla="*/ 7 w 553"/>
              <a:gd name="T59" fmla="*/ 1 h 722"/>
              <a:gd name="T60" fmla="*/ 1 w 553"/>
              <a:gd name="T61" fmla="*/ 7 h 722"/>
              <a:gd name="T62" fmla="*/ 0 w 553"/>
              <a:gd name="T63" fmla="*/ 710 h 722"/>
              <a:gd name="T64" fmla="*/ 3 w 553"/>
              <a:gd name="T65" fmla="*/ 719 h 722"/>
              <a:gd name="T66" fmla="*/ 12 w 553"/>
              <a:gd name="T67" fmla="*/ 722 h 722"/>
              <a:gd name="T68" fmla="*/ 546 w 553"/>
              <a:gd name="T69" fmla="*/ 721 h 722"/>
              <a:gd name="T70" fmla="*/ 552 w 553"/>
              <a:gd name="T71" fmla="*/ 715 h 722"/>
              <a:gd name="T72" fmla="*/ 553 w 553"/>
              <a:gd name="T73" fmla="*/ 204 h 722"/>
              <a:gd name="T74" fmla="*/ 550 w 553"/>
              <a:gd name="T75" fmla="*/ 19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3" h="722">
                <a:moveTo>
                  <a:pt x="348" y="204"/>
                </a:moveTo>
                <a:lnTo>
                  <a:pt x="348" y="11"/>
                </a:lnTo>
                <a:lnTo>
                  <a:pt x="541" y="204"/>
                </a:lnTo>
                <a:lnTo>
                  <a:pt x="348" y="204"/>
                </a:lnTo>
                <a:close/>
                <a:moveTo>
                  <a:pt x="450" y="602"/>
                </a:moveTo>
                <a:lnTo>
                  <a:pt x="108" y="602"/>
                </a:lnTo>
                <a:lnTo>
                  <a:pt x="104" y="601"/>
                </a:lnTo>
                <a:lnTo>
                  <a:pt x="99" y="599"/>
                </a:lnTo>
                <a:lnTo>
                  <a:pt x="96" y="595"/>
                </a:lnTo>
                <a:lnTo>
                  <a:pt x="95" y="590"/>
                </a:lnTo>
                <a:lnTo>
                  <a:pt x="95" y="241"/>
                </a:lnTo>
                <a:lnTo>
                  <a:pt x="96" y="236"/>
                </a:lnTo>
                <a:lnTo>
                  <a:pt x="99" y="232"/>
                </a:lnTo>
                <a:lnTo>
                  <a:pt x="104" y="230"/>
                </a:lnTo>
                <a:lnTo>
                  <a:pt x="108" y="229"/>
                </a:lnTo>
                <a:lnTo>
                  <a:pt x="113" y="230"/>
                </a:lnTo>
                <a:lnTo>
                  <a:pt x="117" y="232"/>
                </a:lnTo>
                <a:lnTo>
                  <a:pt x="119" y="236"/>
                </a:lnTo>
                <a:lnTo>
                  <a:pt x="120" y="241"/>
                </a:lnTo>
                <a:lnTo>
                  <a:pt x="120" y="467"/>
                </a:lnTo>
                <a:lnTo>
                  <a:pt x="230" y="368"/>
                </a:lnTo>
                <a:lnTo>
                  <a:pt x="233" y="365"/>
                </a:lnTo>
                <a:lnTo>
                  <a:pt x="237" y="364"/>
                </a:lnTo>
                <a:lnTo>
                  <a:pt x="241" y="365"/>
                </a:lnTo>
                <a:lnTo>
                  <a:pt x="244" y="367"/>
                </a:lnTo>
                <a:lnTo>
                  <a:pt x="327" y="421"/>
                </a:lnTo>
                <a:lnTo>
                  <a:pt x="436" y="306"/>
                </a:lnTo>
                <a:lnTo>
                  <a:pt x="440" y="303"/>
                </a:lnTo>
                <a:lnTo>
                  <a:pt x="445" y="301"/>
                </a:lnTo>
                <a:lnTo>
                  <a:pt x="447" y="301"/>
                </a:lnTo>
                <a:lnTo>
                  <a:pt x="449" y="302"/>
                </a:lnTo>
                <a:lnTo>
                  <a:pt x="451" y="303"/>
                </a:lnTo>
                <a:lnTo>
                  <a:pt x="453" y="304"/>
                </a:lnTo>
                <a:lnTo>
                  <a:pt x="456" y="308"/>
                </a:lnTo>
                <a:lnTo>
                  <a:pt x="457" y="313"/>
                </a:lnTo>
                <a:lnTo>
                  <a:pt x="456" y="317"/>
                </a:lnTo>
                <a:lnTo>
                  <a:pt x="454" y="321"/>
                </a:lnTo>
                <a:lnTo>
                  <a:pt x="338" y="446"/>
                </a:lnTo>
                <a:lnTo>
                  <a:pt x="334" y="448"/>
                </a:lnTo>
                <a:lnTo>
                  <a:pt x="330" y="449"/>
                </a:lnTo>
                <a:lnTo>
                  <a:pt x="326" y="449"/>
                </a:lnTo>
                <a:lnTo>
                  <a:pt x="322" y="448"/>
                </a:lnTo>
                <a:lnTo>
                  <a:pt x="239" y="393"/>
                </a:lnTo>
                <a:lnTo>
                  <a:pt x="120" y="500"/>
                </a:lnTo>
                <a:lnTo>
                  <a:pt x="120" y="577"/>
                </a:lnTo>
                <a:lnTo>
                  <a:pt x="450" y="577"/>
                </a:lnTo>
                <a:lnTo>
                  <a:pt x="455" y="578"/>
                </a:lnTo>
                <a:lnTo>
                  <a:pt x="458" y="581"/>
                </a:lnTo>
                <a:lnTo>
                  <a:pt x="461" y="585"/>
                </a:lnTo>
                <a:lnTo>
                  <a:pt x="462" y="590"/>
                </a:lnTo>
                <a:lnTo>
                  <a:pt x="461" y="595"/>
                </a:lnTo>
                <a:lnTo>
                  <a:pt x="458" y="599"/>
                </a:lnTo>
                <a:lnTo>
                  <a:pt x="455" y="601"/>
                </a:lnTo>
                <a:lnTo>
                  <a:pt x="450" y="602"/>
                </a:lnTo>
                <a:close/>
                <a:moveTo>
                  <a:pt x="550" y="196"/>
                </a:moveTo>
                <a:lnTo>
                  <a:pt x="357" y="3"/>
                </a:lnTo>
                <a:lnTo>
                  <a:pt x="353" y="0"/>
                </a:lnTo>
                <a:lnTo>
                  <a:pt x="348" y="0"/>
                </a:lnTo>
                <a:lnTo>
                  <a:pt x="12" y="0"/>
                </a:lnTo>
                <a:lnTo>
                  <a:pt x="7" y="1"/>
                </a:lnTo>
                <a:lnTo>
                  <a:pt x="3" y="3"/>
                </a:lnTo>
                <a:lnTo>
                  <a:pt x="1" y="7"/>
                </a:lnTo>
                <a:lnTo>
                  <a:pt x="0" y="11"/>
                </a:lnTo>
                <a:lnTo>
                  <a:pt x="0" y="710"/>
                </a:lnTo>
                <a:lnTo>
                  <a:pt x="1" y="715"/>
                </a:lnTo>
                <a:lnTo>
                  <a:pt x="3" y="719"/>
                </a:lnTo>
                <a:lnTo>
                  <a:pt x="7" y="721"/>
                </a:lnTo>
                <a:lnTo>
                  <a:pt x="12" y="722"/>
                </a:lnTo>
                <a:lnTo>
                  <a:pt x="541" y="722"/>
                </a:lnTo>
                <a:lnTo>
                  <a:pt x="546" y="721"/>
                </a:lnTo>
                <a:lnTo>
                  <a:pt x="550" y="719"/>
                </a:lnTo>
                <a:lnTo>
                  <a:pt x="552" y="715"/>
                </a:lnTo>
                <a:lnTo>
                  <a:pt x="553" y="710"/>
                </a:lnTo>
                <a:lnTo>
                  <a:pt x="553" y="204"/>
                </a:lnTo>
                <a:lnTo>
                  <a:pt x="552" y="200"/>
                </a:lnTo>
                <a:lnTo>
                  <a:pt x="550"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0" name="Group 35">
            <a:extLst>
              <a:ext uri="{FF2B5EF4-FFF2-40B4-BE49-F238E27FC236}">
                <a16:creationId xmlns:a16="http://schemas.microsoft.com/office/drawing/2014/main" id="{B33C0189-9998-46D8-82AC-414CD18E800C}"/>
              </a:ext>
            </a:extLst>
          </p:cNvPr>
          <p:cNvGrpSpPr/>
          <p:nvPr/>
        </p:nvGrpSpPr>
        <p:grpSpPr>
          <a:xfrm>
            <a:off x="907415" y="2763043"/>
            <a:ext cx="287337" cy="287338"/>
            <a:chOff x="5465763" y="1943100"/>
            <a:chExt cx="287337" cy="287338"/>
          </a:xfrm>
          <a:solidFill>
            <a:schemeClr val="bg1"/>
          </a:solidFill>
        </p:grpSpPr>
        <p:sp>
          <p:nvSpPr>
            <p:cNvPr id="11" name="Freeform 1026">
              <a:extLst>
                <a:ext uri="{FF2B5EF4-FFF2-40B4-BE49-F238E27FC236}">
                  <a16:creationId xmlns:a16="http://schemas.microsoft.com/office/drawing/2014/main" id="{D923E214-6853-459B-868F-1F7F9D99A895}"/>
                </a:ext>
              </a:extLst>
            </p:cNvPr>
            <p:cNvSpPr>
              <a:spLocks noEditPoints="1"/>
            </p:cNvSpPr>
            <p:nvPr/>
          </p:nvSpPr>
          <p:spPr bwMode="auto">
            <a:xfrm>
              <a:off x="5610225" y="1943100"/>
              <a:ext cx="142875" cy="190500"/>
            </a:xfrm>
            <a:custGeom>
              <a:avLst/>
              <a:gdLst>
                <a:gd name="T0" fmla="*/ 228 w 361"/>
                <a:gd name="T1" fmla="*/ 133 h 481"/>
                <a:gd name="T2" fmla="*/ 228 w 361"/>
                <a:gd name="T3" fmla="*/ 12 h 481"/>
                <a:gd name="T4" fmla="*/ 349 w 361"/>
                <a:gd name="T5" fmla="*/ 133 h 481"/>
                <a:gd name="T6" fmla="*/ 228 w 361"/>
                <a:gd name="T7" fmla="*/ 133 h 481"/>
                <a:gd name="T8" fmla="*/ 358 w 361"/>
                <a:gd name="T9" fmla="*/ 125 h 481"/>
                <a:gd name="T10" fmla="*/ 237 w 361"/>
                <a:gd name="T11" fmla="*/ 3 h 481"/>
                <a:gd name="T12" fmla="*/ 234 w 361"/>
                <a:gd name="T13" fmla="*/ 1 h 481"/>
                <a:gd name="T14" fmla="*/ 228 w 361"/>
                <a:gd name="T15" fmla="*/ 0 h 481"/>
                <a:gd name="T16" fmla="*/ 11 w 361"/>
                <a:gd name="T17" fmla="*/ 0 h 481"/>
                <a:gd name="T18" fmla="*/ 7 w 361"/>
                <a:gd name="T19" fmla="*/ 1 h 481"/>
                <a:gd name="T20" fmla="*/ 3 w 361"/>
                <a:gd name="T21" fmla="*/ 4 h 481"/>
                <a:gd name="T22" fmla="*/ 1 w 361"/>
                <a:gd name="T23" fmla="*/ 7 h 481"/>
                <a:gd name="T24" fmla="*/ 0 w 361"/>
                <a:gd name="T25" fmla="*/ 12 h 481"/>
                <a:gd name="T26" fmla="*/ 0 w 361"/>
                <a:gd name="T27" fmla="*/ 470 h 481"/>
                <a:gd name="T28" fmla="*/ 1 w 361"/>
                <a:gd name="T29" fmla="*/ 474 h 481"/>
                <a:gd name="T30" fmla="*/ 3 w 361"/>
                <a:gd name="T31" fmla="*/ 478 h 481"/>
                <a:gd name="T32" fmla="*/ 7 w 361"/>
                <a:gd name="T33" fmla="*/ 480 h 481"/>
                <a:gd name="T34" fmla="*/ 11 w 361"/>
                <a:gd name="T35" fmla="*/ 481 h 481"/>
                <a:gd name="T36" fmla="*/ 349 w 361"/>
                <a:gd name="T37" fmla="*/ 481 h 481"/>
                <a:gd name="T38" fmla="*/ 354 w 361"/>
                <a:gd name="T39" fmla="*/ 480 h 481"/>
                <a:gd name="T40" fmla="*/ 357 w 361"/>
                <a:gd name="T41" fmla="*/ 478 h 481"/>
                <a:gd name="T42" fmla="*/ 360 w 361"/>
                <a:gd name="T43" fmla="*/ 474 h 481"/>
                <a:gd name="T44" fmla="*/ 361 w 361"/>
                <a:gd name="T45" fmla="*/ 470 h 481"/>
                <a:gd name="T46" fmla="*/ 361 w 361"/>
                <a:gd name="T47" fmla="*/ 133 h 481"/>
                <a:gd name="T48" fmla="*/ 360 w 361"/>
                <a:gd name="T49" fmla="*/ 129 h 481"/>
                <a:gd name="T50" fmla="*/ 358 w 361"/>
                <a:gd name="T51" fmla="*/ 125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1" h="481">
                  <a:moveTo>
                    <a:pt x="228" y="133"/>
                  </a:moveTo>
                  <a:lnTo>
                    <a:pt x="228" y="12"/>
                  </a:lnTo>
                  <a:lnTo>
                    <a:pt x="349" y="133"/>
                  </a:lnTo>
                  <a:lnTo>
                    <a:pt x="228" y="133"/>
                  </a:lnTo>
                  <a:close/>
                  <a:moveTo>
                    <a:pt x="358" y="125"/>
                  </a:moveTo>
                  <a:lnTo>
                    <a:pt x="237" y="3"/>
                  </a:lnTo>
                  <a:lnTo>
                    <a:pt x="234" y="1"/>
                  </a:lnTo>
                  <a:lnTo>
                    <a:pt x="228" y="0"/>
                  </a:lnTo>
                  <a:lnTo>
                    <a:pt x="11" y="0"/>
                  </a:lnTo>
                  <a:lnTo>
                    <a:pt x="7" y="1"/>
                  </a:lnTo>
                  <a:lnTo>
                    <a:pt x="3" y="4"/>
                  </a:lnTo>
                  <a:lnTo>
                    <a:pt x="1" y="7"/>
                  </a:lnTo>
                  <a:lnTo>
                    <a:pt x="0" y="12"/>
                  </a:lnTo>
                  <a:lnTo>
                    <a:pt x="0" y="470"/>
                  </a:lnTo>
                  <a:lnTo>
                    <a:pt x="1" y="474"/>
                  </a:lnTo>
                  <a:lnTo>
                    <a:pt x="3" y="478"/>
                  </a:lnTo>
                  <a:lnTo>
                    <a:pt x="7" y="480"/>
                  </a:lnTo>
                  <a:lnTo>
                    <a:pt x="11" y="481"/>
                  </a:lnTo>
                  <a:lnTo>
                    <a:pt x="349" y="481"/>
                  </a:lnTo>
                  <a:lnTo>
                    <a:pt x="354" y="480"/>
                  </a:lnTo>
                  <a:lnTo>
                    <a:pt x="357" y="478"/>
                  </a:lnTo>
                  <a:lnTo>
                    <a:pt x="360" y="474"/>
                  </a:lnTo>
                  <a:lnTo>
                    <a:pt x="361" y="470"/>
                  </a:lnTo>
                  <a:lnTo>
                    <a:pt x="361" y="133"/>
                  </a:lnTo>
                  <a:lnTo>
                    <a:pt x="360" y="129"/>
                  </a:lnTo>
                  <a:lnTo>
                    <a:pt x="358" y="1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027">
              <a:extLst>
                <a:ext uri="{FF2B5EF4-FFF2-40B4-BE49-F238E27FC236}">
                  <a16:creationId xmlns:a16="http://schemas.microsoft.com/office/drawing/2014/main" id="{6E8DDF3C-448B-4A9A-975B-46D6D7A756C1}"/>
                </a:ext>
              </a:extLst>
            </p:cNvPr>
            <p:cNvSpPr>
              <a:spLocks noEditPoints="1"/>
            </p:cNvSpPr>
            <p:nvPr/>
          </p:nvSpPr>
          <p:spPr bwMode="auto">
            <a:xfrm>
              <a:off x="5465763" y="2133600"/>
              <a:ext cx="58738" cy="96838"/>
            </a:xfrm>
            <a:custGeom>
              <a:avLst/>
              <a:gdLst>
                <a:gd name="T0" fmla="*/ 73 w 146"/>
                <a:gd name="T1" fmla="*/ 191 h 242"/>
                <a:gd name="T2" fmla="*/ 69 w 146"/>
                <a:gd name="T3" fmla="*/ 191 h 242"/>
                <a:gd name="T4" fmla="*/ 65 w 146"/>
                <a:gd name="T5" fmla="*/ 189 h 242"/>
                <a:gd name="T6" fmla="*/ 61 w 146"/>
                <a:gd name="T7" fmla="*/ 187 h 242"/>
                <a:gd name="T8" fmla="*/ 58 w 146"/>
                <a:gd name="T9" fmla="*/ 185 h 242"/>
                <a:gd name="T10" fmla="*/ 55 w 146"/>
                <a:gd name="T11" fmla="*/ 182 h 242"/>
                <a:gd name="T12" fmla="*/ 54 w 146"/>
                <a:gd name="T13" fmla="*/ 178 h 242"/>
                <a:gd name="T14" fmla="*/ 52 w 146"/>
                <a:gd name="T15" fmla="*/ 174 h 242"/>
                <a:gd name="T16" fmla="*/ 52 w 146"/>
                <a:gd name="T17" fmla="*/ 170 h 242"/>
                <a:gd name="T18" fmla="*/ 52 w 146"/>
                <a:gd name="T19" fmla="*/ 165 h 242"/>
                <a:gd name="T20" fmla="*/ 54 w 146"/>
                <a:gd name="T21" fmla="*/ 161 h 242"/>
                <a:gd name="T22" fmla="*/ 55 w 146"/>
                <a:gd name="T23" fmla="*/ 157 h 242"/>
                <a:gd name="T24" fmla="*/ 58 w 146"/>
                <a:gd name="T25" fmla="*/ 154 h 242"/>
                <a:gd name="T26" fmla="*/ 61 w 146"/>
                <a:gd name="T27" fmla="*/ 151 h 242"/>
                <a:gd name="T28" fmla="*/ 65 w 146"/>
                <a:gd name="T29" fmla="*/ 149 h 242"/>
                <a:gd name="T30" fmla="*/ 69 w 146"/>
                <a:gd name="T31" fmla="*/ 148 h 242"/>
                <a:gd name="T32" fmla="*/ 73 w 146"/>
                <a:gd name="T33" fmla="*/ 147 h 242"/>
                <a:gd name="T34" fmla="*/ 78 w 146"/>
                <a:gd name="T35" fmla="*/ 148 h 242"/>
                <a:gd name="T36" fmla="*/ 82 w 146"/>
                <a:gd name="T37" fmla="*/ 149 h 242"/>
                <a:gd name="T38" fmla="*/ 85 w 146"/>
                <a:gd name="T39" fmla="*/ 151 h 242"/>
                <a:gd name="T40" fmla="*/ 88 w 146"/>
                <a:gd name="T41" fmla="*/ 154 h 242"/>
                <a:gd name="T42" fmla="*/ 91 w 146"/>
                <a:gd name="T43" fmla="*/ 157 h 242"/>
                <a:gd name="T44" fmla="*/ 93 w 146"/>
                <a:gd name="T45" fmla="*/ 161 h 242"/>
                <a:gd name="T46" fmla="*/ 94 w 146"/>
                <a:gd name="T47" fmla="*/ 165 h 242"/>
                <a:gd name="T48" fmla="*/ 95 w 146"/>
                <a:gd name="T49" fmla="*/ 170 h 242"/>
                <a:gd name="T50" fmla="*/ 94 w 146"/>
                <a:gd name="T51" fmla="*/ 174 h 242"/>
                <a:gd name="T52" fmla="*/ 93 w 146"/>
                <a:gd name="T53" fmla="*/ 178 h 242"/>
                <a:gd name="T54" fmla="*/ 91 w 146"/>
                <a:gd name="T55" fmla="*/ 182 h 242"/>
                <a:gd name="T56" fmla="*/ 88 w 146"/>
                <a:gd name="T57" fmla="*/ 185 h 242"/>
                <a:gd name="T58" fmla="*/ 85 w 146"/>
                <a:gd name="T59" fmla="*/ 187 h 242"/>
                <a:gd name="T60" fmla="*/ 82 w 146"/>
                <a:gd name="T61" fmla="*/ 189 h 242"/>
                <a:gd name="T62" fmla="*/ 78 w 146"/>
                <a:gd name="T63" fmla="*/ 191 h 242"/>
                <a:gd name="T64" fmla="*/ 73 w 146"/>
                <a:gd name="T65" fmla="*/ 191 h 242"/>
                <a:gd name="T66" fmla="*/ 134 w 146"/>
                <a:gd name="T67" fmla="*/ 0 h 242"/>
                <a:gd name="T68" fmla="*/ 12 w 146"/>
                <a:gd name="T69" fmla="*/ 0 h 242"/>
                <a:gd name="T70" fmla="*/ 8 w 146"/>
                <a:gd name="T71" fmla="*/ 1 h 242"/>
                <a:gd name="T72" fmla="*/ 4 w 146"/>
                <a:gd name="T73" fmla="*/ 4 h 242"/>
                <a:gd name="T74" fmla="*/ 1 w 146"/>
                <a:gd name="T75" fmla="*/ 9 h 242"/>
                <a:gd name="T76" fmla="*/ 0 w 146"/>
                <a:gd name="T77" fmla="*/ 13 h 242"/>
                <a:gd name="T78" fmla="*/ 0 w 146"/>
                <a:gd name="T79" fmla="*/ 230 h 242"/>
                <a:gd name="T80" fmla="*/ 1 w 146"/>
                <a:gd name="T81" fmla="*/ 235 h 242"/>
                <a:gd name="T82" fmla="*/ 4 w 146"/>
                <a:gd name="T83" fmla="*/ 238 h 242"/>
                <a:gd name="T84" fmla="*/ 8 w 146"/>
                <a:gd name="T85" fmla="*/ 241 h 242"/>
                <a:gd name="T86" fmla="*/ 12 w 146"/>
                <a:gd name="T87" fmla="*/ 242 h 242"/>
                <a:gd name="T88" fmla="*/ 134 w 146"/>
                <a:gd name="T89" fmla="*/ 242 h 242"/>
                <a:gd name="T90" fmla="*/ 139 w 146"/>
                <a:gd name="T91" fmla="*/ 241 h 242"/>
                <a:gd name="T92" fmla="*/ 143 w 146"/>
                <a:gd name="T93" fmla="*/ 238 h 242"/>
                <a:gd name="T94" fmla="*/ 145 w 146"/>
                <a:gd name="T95" fmla="*/ 235 h 242"/>
                <a:gd name="T96" fmla="*/ 146 w 146"/>
                <a:gd name="T97" fmla="*/ 230 h 242"/>
                <a:gd name="T98" fmla="*/ 146 w 146"/>
                <a:gd name="T99" fmla="*/ 13 h 242"/>
                <a:gd name="T100" fmla="*/ 145 w 146"/>
                <a:gd name="T101" fmla="*/ 9 h 242"/>
                <a:gd name="T102" fmla="*/ 143 w 146"/>
                <a:gd name="T103" fmla="*/ 4 h 242"/>
                <a:gd name="T104" fmla="*/ 139 w 146"/>
                <a:gd name="T105" fmla="*/ 1 h 242"/>
                <a:gd name="T106" fmla="*/ 134 w 146"/>
                <a:gd name="T107"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6" h="242">
                  <a:moveTo>
                    <a:pt x="73" y="191"/>
                  </a:moveTo>
                  <a:lnTo>
                    <a:pt x="69" y="191"/>
                  </a:lnTo>
                  <a:lnTo>
                    <a:pt x="65" y="189"/>
                  </a:lnTo>
                  <a:lnTo>
                    <a:pt x="61" y="187"/>
                  </a:lnTo>
                  <a:lnTo>
                    <a:pt x="58" y="185"/>
                  </a:lnTo>
                  <a:lnTo>
                    <a:pt x="55" y="182"/>
                  </a:lnTo>
                  <a:lnTo>
                    <a:pt x="54" y="178"/>
                  </a:lnTo>
                  <a:lnTo>
                    <a:pt x="52" y="174"/>
                  </a:lnTo>
                  <a:lnTo>
                    <a:pt x="52" y="170"/>
                  </a:lnTo>
                  <a:lnTo>
                    <a:pt x="52" y="165"/>
                  </a:lnTo>
                  <a:lnTo>
                    <a:pt x="54" y="161"/>
                  </a:lnTo>
                  <a:lnTo>
                    <a:pt x="55" y="157"/>
                  </a:lnTo>
                  <a:lnTo>
                    <a:pt x="58" y="154"/>
                  </a:lnTo>
                  <a:lnTo>
                    <a:pt x="61" y="151"/>
                  </a:lnTo>
                  <a:lnTo>
                    <a:pt x="65" y="149"/>
                  </a:lnTo>
                  <a:lnTo>
                    <a:pt x="69" y="148"/>
                  </a:lnTo>
                  <a:lnTo>
                    <a:pt x="73" y="147"/>
                  </a:lnTo>
                  <a:lnTo>
                    <a:pt x="78" y="148"/>
                  </a:lnTo>
                  <a:lnTo>
                    <a:pt x="82" y="149"/>
                  </a:lnTo>
                  <a:lnTo>
                    <a:pt x="85" y="151"/>
                  </a:lnTo>
                  <a:lnTo>
                    <a:pt x="88" y="154"/>
                  </a:lnTo>
                  <a:lnTo>
                    <a:pt x="91" y="157"/>
                  </a:lnTo>
                  <a:lnTo>
                    <a:pt x="93" y="161"/>
                  </a:lnTo>
                  <a:lnTo>
                    <a:pt x="94" y="165"/>
                  </a:lnTo>
                  <a:lnTo>
                    <a:pt x="95" y="170"/>
                  </a:lnTo>
                  <a:lnTo>
                    <a:pt x="94" y="174"/>
                  </a:lnTo>
                  <a:lnTo>
                    <a:pt x="93" y="178"/>
                  </a:lnTo>
                  <a:lnTo>
                    <a:pt x="91" y="182"/>
                  </a:lnTo>
                  <a:lnTo>
                    <a:pt x="88" y="185"/>
                  </a:lnTo>
                  <a:lnTo>
                    <a:pt x="85" y="187"/>
                  </a:lnTo>
                  <a:lnTo>
                    <a:pt x="82" y="189"/>
                  </a:lnTo>
                  <a:lnTo>
                    <a:pt x="78" y="191"/>
                  </a:lnTo>
                  <a:lnTo>
                    <a:pt x="73" y="191"/>
                  </a:lnTo>
                  <a:close/>
                  <a:moveTo>
                    <a:pt x="134" y="0"/>
                  </a:moveTo>
                  <a:lnTo>
                    <a:pt x="12" y="0"/>
                  </a:lnTo>
                  <a:lnTo>
                    <a:pt x="8" y="1"/>
                  </a:lnTo>
                  <a:lnTo>
                    <a:pt x="4" y="4"/>
                  </a:lnTo>
                  <a:lnTo>
                    <a:pt x="1" y="9"/>
                  </a:lnTo>
                  <a:lnTo>
                    <a:pt x="0" y="13"/>
                  </a:lnTo>
                  <a:lnTo>
                    <a:pt x="0" y="230"/>
                  </a:lnTo>
                  <a:lnTo>
                    <a:pt x="1" y="235"/>
                  </a:lnTo>
                  <a:lnTo>
                    <a:pt x="4" y="238"/>
                  </a:lnTo>
                  <a:lnTo>
                    <a:pt x="8" y="241"/>
                  </a:lnTo>
                  <a:lnTo>
                    <a:pt x="12" y="242"/>
                  </a:lnTo>
                  <a:lnTo>
                    <a:pt x="134" y="242"/>
                  </a:lnTo>
                  <a:lnTo>
                    <a:pt x="139" y="241"/>
                  </a:lnTo>
                  <a:lnTo>
                    <a:pt x="143" y="238"/>
                  </a:lnTo>
                  <a:lnTo>
                    <a:pt x="145" y="235"/>
                  </a:lnTo>
                  <a:lnTo>
                    <a:pt x="146" y="230"/>
                  </a:lnTo>
                  <a:lnTo>
                    <a:pt x="146" y="13"/>
                  </a:lnTo>
                  <a:lnTo>
                    <a:pt x="145" y="9"/>
                  </a:lnTo>
                  <a:lnTo>
                    <a:pt x="143" y="4"/>
                  </a:lnTo>
                  <a:lnTo>
                    <a:pt x="139" y="1"/>
                  </a:lnTo>
                  <a:lnTo>
                    <a:pt x="1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028">
              <a:extLst>
                <a:ext uri="{FF2B5EF4-FFF2-40B4-BE49-F238E27FC236}">
                  <a16:creationId xmlns:a16="http://schemas.microsoft.com/office/drawing/2014/main" id="{3F544390-F791-4922-83AF-D89D46D255B7}"/>
                </a:ext>
              </a:extLst>
            </p:cNvPr>
            <p:cNvSpPr>
              <a:spLocks/>
            </p:cNvSpPr>
            <p:nvPr/>
          </p:nvSpPr>
          <p:spPr bwMode="auto">
            <a:xfrm>
              <a:off x="5529263" y="2143125"/>
              <a:ext cx="214313" cy="77788"/>
            </a:xfrm>
            <a:custGeom>
              <a:avLst/>
              <a:gdLst>
                <a:gd name="T0" fmla="*/ 305 w 541"/>
                <a:gd name="T1" fmla="*/ 72 h 193"/>
                <a:gd name="T2" fmla="*/ 303 w 541"/>
                <a:gd name="T3" fmla="*/ 72 h 193"/>
                <a:gd name="T4" fmla="*/ 301 w 541"/>
                <a:gd name="T5" fmla="*/ 72 h 193"/>
                <a:gd name="T6" fmla="*/ 246 w 541"/>
                <a:gd name="T7" fmla="*/ 72 h 193"/>
                <a:gd name="T8" fmla="*/ 245 w 541"/>
                <a:gd name="T9" fmla="*/ 71 h 193"/>
                <a:gd name="T10" fmla="*/ 243 w 541"/>
                <a:gd name="T11" fmla="*/ 69 h 193"/>
                <a:gd name="T12" fmla="*/ 235 w 541"/>
                <a:gd name="T13" fmla="*/ 62 h 193"/>
                <a:gd name="T14" fmla="*/ 225 w 541"/>
                <a:gd name="T15" fmla="*/ 52 h 193"/>
                <a:gd name="T16" fmla="*/ 214 w 541"/>
                <a:gd name="T17" fmla="*/ 42 h 193"/>
                <a:gd name="T18" fmla="*/ 200 w 541"/>
                <a:gd name="T19" fmla="*/ 31 h 193"/>
                <a:gd name="T20" fmla="*/ 184 w 541"/>
                <a:gd name="T21" fmla="*/ 21 h 193"/>
                <a:gd name="T22" fmla="*/ 165 w 541"/>
                <a:gd name="T23" fmla="*/ 12 h 193"/>
                <a:gd name="T24" fmla="*/ 155 w 541"/>
                <a:gd name="T25" fmla="*/ 9 h 193"/>
                <a:gd name="T26" fmla="*/ 144 w 541"/>
                <a:gd name="T27" fmla="*/ 5 h 193"/>
                <a:gd name="T28" fmla="*/ 133 w 541"/>
                <a:gd name="T29" fmla="*/ 2 h 193"/>
                <a:gd name="T30" fmla="*/ 120 w 541"/>
                <a:gd name="T31" fmla="*/ 0 h 193"/>
                <a:gd name="T32" fmla="*/ 119 w 541"/>
                <a:gd name="T33" fmla="*/ 0 h 193"/>
                <a:gd name="T34" fmla="*/ 118 w 541"/>
                <a:gd name="T35" fmla="*/ 0 h 193"/>
                <a:gd name="T36" fmla="*/ 12 w 541"/>
                <a:gd name="T37" fmla="*/ 0 h 193"/>
                <a:gd name="T38" fmla="*/ 7 w 541"/>
                <a:gd name="T39" fmla="*/ 1 h 193"/>
                <a:gd name="T40" fmla="*/ 3 w 541"/>
                <a:gd name="T41" fmla="*/ 4 h 193"/>
                <a:gd name="T42" fmla="*/ 1 w 541"/>
                <a:gd name="T43" fmla="*/ 7 h 193"/>
                <a:gd name="T44" fmla="*/ 0 w 541"/>
                <a:gd name="T45" fmla="*/ 12 h 193"/>
                <a:gd name="T46" fmla="*/ 0 w 541"/>
                <a:gd name="T47" fmla="*/ 180 h 193"/>
                <a:gd name="T48" fmla="*/ 1 w 541"/>
                <a:gd name="T49" fmla="*/ 185 h 193"/>
                <a:gd name="T50" fmla="*/ 3 w 541"/>
                <a:gd name="T51" fmla="*/ 190 h 193"/>
                <a:gd name="T52" fmla="*/ 7 w 541"/>
                <a:gd name="T53" fmla="*/ 192 h 193"/>
                <a:gd name="T54" fmla="*/ 12 w 541"/>
                <a:gd name="T55" fmla="*/ 193 h 193"/>
                <a:gd name="T56" fmla="*/ 528 w 541"/>
                <a:gd name="T57" fmla="*/ 193 h 193"/>
                <a:gd name="T58" fmla="*/ 533 w 541"/>
                <a:gd name="T59" fmla="*/ 192 h 193"/>
                <a:gd name="T60" fmla="*/ 536 w 541"/>
                <a:gd name="T61" fmla="*/ 190 h 193"/>
                <a:gd name="T62" fmla="*/ 539 w 541"/>
                <a:gd name="T63" fmla="*/ 185 h 193"/>
                <a:gd name="T64" fmla="*/ 541 w 541"/>
                <a:gd name="T65" fmla="*/ 180 h 193"/>
                <a:gd name="T66" fmla="*/ 539 w 541"/>
                <a:gd name="T67" fmla="*/ 174 h 193"/>
                <a:gd name="T68" fmla="*/ 538 w 541"/>
                <a:gd name="T69" fmla="*/ 169 h 193"/>
                <a:gd name="T70" fmla="*/ 537 w 541"/>
                <a:gd name="T71" fmla="*/ 163 h 193"/>
                <a:gd name="T72" fmla="*/ 535 w 541"/>
                <a:gd name="T73" fmla="*/ 158 h 193"/>
                <a:gd name="T74" fmla="*/ 532 w 541"/>
                <a:gd name="T75" fmla="*/ 152 h 193"/>
                <a:gd name="T76" fmla="*/ 528 w 541"/>
                <a:gd name="T77" fmla="*/ 147 h 193"/>
                <a:gd name="T78" fmla="*/ 524 w 541"/>
                <a:gd name="T79" fmla="*/ 142 h 193"/>
                <a:gd name="T80" fmla="*/ 519 w 541"/>
                <a:gd name="T81" fmla="*/ 136 h 193"/>
                <a:gd name="T82" fmla="*/ 511 w 541"/>
                <a:gd name="T83" fmla="*/ 128 h 193"/>
                <a:gd name="T84" fmla="*/ 503 w 541"/>
                <a:gd name="T85" fmla="*/ 122 h 193"/>
                <a:gd name="T86" fmla="*/ 493 w 541"/>
                <a:gd name="T87" fmla="*/ 116 h 193"/>
                <a:gd name="T88" fmla="*/ 481 w 541"/>
                <a:gd name="T89" fmla="*/ 110 h 193"/>
                <a:gd name="T90" fmla="*/ 470 w 541"/>
                <a:gd name="T91" fmla="*/ 104 h 193"/>
                <a:gd name="T92" fmla="*/ 458 w 541"/>
                <a:gd name="T93" fmla="*/ 99 h 193"/>
                <a:gd name="T94" fmla="*/ 445 w 541"/>
                <a:gd name="T95" fmla="*/ 94 h 193"/>
                <a:gd name="T96" fmla="*/ 431 w 541"/>
                <a:gd name="T97" fmla="*/ 90 h 193"/>
                <a:gd name="T98" fmla="*/ 417 w 541"/>
                <a:gd name="T99" fmla="*/ 86 h 193"/>
                <a:gd name="T100" fmla="*/ 402 w 541"/>
                <a:gd name="T101" fmla="*/ 82 h 193"/>
                <a:gd name="T102" fmla="*/ 387 w 541"/>
                <a:gd name="T103" fmla="*/ 79 h 193"/>
                <a:gd name="T104" fmla="*/ 370 w 541"/>
                <a:gd name="T105" fmla="*/ 76 h 193"/>
                <a:gd name="T106" fmla="*/ 355 w 541"/>
                <a:gd name="T107" fmla="*/ 74 h 193"/>
                <a:gd name="T108" fmla="*/ 339 w 541"/>
                <a:gd name="T109" fmla="*/ 73 h 193"/>
                <a:gd name="T110" fmla="*/ 321 w 541"/>
                <a:gd name="T111" fmla="*/ 72 h 193"/>
                <a:gd name="T112" fmla="*/ 305 w 541"/>
                <a:gd name="T113" fmla="*/ 72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1" h="193">
                  <a:moveTo>
                    <a:pt x="305" y="72"/>
                  </a:moveTo>
                  <a:lnTo>
                    <a:pt x="303" y="72"/>
                  </a:lnTo>
                  <a:lnTo>
                    <a:pt x="301" y="72"/>
                  </a:lnTo>
                  <a:lnTo>
                    <a:pt x="246" y="72"/>
                  </a:lnTo>
                  <a:lnTo>
                    <a:pt x="245" y="71"/>
                  </a:lnTo>
                  <a:lnTo>
                    <a:pt x="243" y="69"/>
                  </a:lnTo>
                  <a:lnTo>
                    <a:pt x="235" y="62"/>
                  </a:lnTo>
                  <a:lnTo>
                    <a:pt x="225" y="52"/>
                  </a:lnTo>
                  <a:lnTo>
                    <a:pt x="214" y="42"/>
                  </a:lnTo>
                  <a:lnTo>
                    <a:pt x="200" y="31"/>
                  </a:lnTo>
                  <a:lnTo>
                    <a:pt x="184" y="21"/>
                  </a:lnTo>
                  <a:lnTo>
                    <a:pt x="165" y="12"/>
                  </a:lnTo>
                  <a:lnTo>
                    <a:pt x="155" y="9"/>
                  </a:lnTo>
                  <a:lnTo>
                    <a:pt x="144" y="5"/>
                  </a:lnTo>
                  <a:lnTo>
                    <a:pt x="133" y="2"/>
                  </a:lnTo>
                  <a:lnTo>
                    <a:pt x="120" y="0"/>
                  </a:lnTo>
                  <a:lnTo>
                    <a:pt x="119" y="0"/>
                  </a:lnTo>
                  <a:lnTo>
                    <a:pt x="118" y="0"/>
                  </a:lnTo>
                  <a:lnTo>
                    <a:pt x="12" y="0"/>
                  </a:lnTo>
                  <a:lnTo>
                    <a:pt x="7" y="1"/>
                  </a:lnTo>
                  <a:lnTo>
                    <a:pt x="3" y="4"/>
                  </a:lnTo>
                  <a:lnTo>
                    <a:pt x="1" y="7"/>
                  </a:lnTo>
                  <a:lnTo>
                    <a:pt x="0" y="12"/>
                  </a:lnTo>
                  <a:lnTo>
                    <a:pt x="0" y="180"/>
                  </a:lnTo>
                  <a:lnTo>
                    <a:pt x="1" y="185"/>
                  </a:lnTo>
                  <a:lnTo>
                    <a:pt x="3" y="190"/>
                  </a:lnTo>
                  <a:lnTo>
                    <a:pt x="7" y="192"/>
                  </a:lnTo>
                  <a:lnTo>
                    <a:pt x="12" y="193"/>
                  </a:lnTo>
                  <a:lnTo>
                    <a:pt x="528" y="193"/>
                  </a:lnTo>
                  <a:lnTo>
                    <a:pt x="533" y="192"/>
                  </a:lnTo>
                  <a:lnTo>
                    <a:pt x="536" y="190"/>
                  </a:lnTo>
                  <a:lnTo>
                    <a:pt x="539" y="185"/>
                  </a:lnTo>
                  <a:lnTo>
                    <a:pt x="541" y="180"/>
                  </a:lnTo>
                  <a:lnTo>
                    <a:pt x="539" y="174"/>
                  </a:lnTo>
                  <a:lnTo>
                    <a:pt x="538" y="169"/>
                  </a:lnTo>
                  <a:lnTo>
                    <a:pt x="537" y="163"/>
                  </a:lnTo>
                  <a:lnTo>
                    <a:pt x="535" y="158"/>
                  </a:lnTo>
                  <a:lnTo>
                    <a:pt x="532" y="152"/>
                  </a:lnTo>
                  <a:lnTo>
                    <a:pt x="528" y="147"/>
                  </a:lnTo>
                  <a:lnTo>
                    <a:pt x="524" y="142"/>
                  </a:lnTo>
                  <a:lnTo>
                    <a:pt x="519" y="136"/>
                  </a:lnTo>
                  <a:lnTo>
                    <a:pt x="511" y="128"/>
                  </a:lnTo>
                  <a:lnTo>
                    <a:pt x="503" y="122"/>
                  </a:lnTo>
                  <a:lnTo>
                    <a:pt x="493" y="116"/>
                  </a:lnTo>
                  <a:lnTo>
                    <a:pt x="481" y="110"/>
                  </a:lnTo>
                  <a:lnTo>
                    <a:pt x="470" y="104"/>
                  </a:lnTo>
                  <a:lnTo>
                    <a:pt x="458" y="99"/>
                  </a:lnTo>
                  <a:lnTo>
                    <a:pt x="445" y="94"/>
                  </a:lnTo>
                  <a:lnTo>
                    <a:pt x="431" y="90"/>
                  </a:lnTo>
                  <a:lnTo>
                    <a:pt x="417" y="86"/>
                  </a:lnTo>
                  <a:lnTo>
                    <a:pt x="402" y="82"/>
                  </a:lnTo>
                  <a:lnTo>
                    <a:pt x="387" y="79"/>
                  </a:lnTo>
                  <a:lnTo>
                    <a:pt x="370" y="76"/>
                  </a:lnTo>
                  <a:lnTo>
                    <a:pt x="355" y="74"/>
                  </a:lnTo>
                  <a:lnTo>
                    <a:pt x="339" y="73"/>
                  </a:lnTo>
                  <a:lnTo>
                    <a:pt x="321" y="72"/>
                  </a:lnTo>
                  <a:lnTo>
                    <a:pt x="305"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 name="Group 39">
            <a:extLst>
              <a:ext uri="{FF2B5EF4-FFF2-40B4-BE49-F238E27FC236}">
                <a16:creationId xmlns:a16="http://schemas.microsoft.com/office/drawing/2014/main" id="{F5145E4C-5F1C-4F22-88EC-70DF453F74F7}"/>
              </a:ext>
            </a:extLst>
          </p:cNvPr>
          <p:cNvGrpSpPr/>
          <p:nvPr/>
        </p:nvGrpSpPr>
        <p:grpSpPr>
          <a:xfrm>
            <a:off x="907414" y="1778000"/>
            <a:ext cx="287338" cy="260350"/>
            <a:chOff x="6448425" y="796925"/>
            <a:chExt cx="287338" cy="260350"/>
          </a:xfrm>
          <a:solidFill>
            <a:schemeClr val="bg1"/>
          </a:solidFill>
        </p:grpSpPr>
        <p:sp>
          <p:nvSpPr>
            <p:cNvPr id="15" name="Freeform 3562">
              <a:extLst>
                <a:ext uri="{FF2B5EF4-FFF2-40B4-BE49-F238E27FC236}">
                  <a16:creationId xmlns:a16="http://schemas.microsoft.com/office/drawing/2014/main" id="{61B7F4E5-8EC6-47CD-A44D-789AAA5648E0}"/>
                </a:ext>
              </a:extLst>
            </p:cNvPr>
            <p:cNvSpPr>
              <a:spLocks/>
            </p:cNvSpPr>
            <p:nvPr/>
          </p:nvSpPr>
          <p:spPr bwMode="auto">
            <a:xfrm>
              <a:off x="6448425" y="796925"/>
              <a:ext cx="277812" cy="161925"/>
            </a:xfrm>
            <a:custGeom>
              <a:avLst/>
              <a:gdLst>
                <a:gd name="T0" fmla="*/ 8 w 701"/>
                <a:gd name="T1" fmla="*/ 285 h 408"/>
                <a:gd name="T2" fmla="*/ 5 w 701"/>
                <a:gd name="T3" fmla="*/ 288 h 408"/>
                <a:gd name="T4" fmla="*/ 2 w 701"/>
                <a:gd name="T5" fmla="*/ 290 h 408"/>
                <a:gd name="T6" fmla="*/ 1 w 701"/>
                <a:gd name="T7" fmla="*/ 293 h 408"/>
                <a:gd name="T8" fmla="*/ 0 w 701"/>
                <a:gd name="T9" fmla="*/ 297 h 408"/>
                <a:gd name="T10" fmla="*/ 1 w 701"/>
                <a:gd name="T11" fmla="*/ 300 h 408"/>
                <a:gd name="T12" fmla="*/ 2 w 701"/>
                <a:gd name="T13" fmla="*/ 303 h 408"/>
                <a:gd name="T14" fmla="*/ 5 w 701"/>
                <a:gd name="T15" fmla="*/ 306 h 408"/>
                <a:gd name="T16" fmla="*/ 8 w 701"/>
                <a:gd name="T17" fmla="*/ 308 h 408"/>
                <a:gd name="T18" fmla="*/ 259 w 701"/>
                <a:gd name="T19" fmla="*/ 408 h 408"/>
                <a:gd name="T20" fmla="*/ 701 w 701"/>
                <a:gd name="T21" fmla="*/ 0 h 408"/>
                <a:gd name="T22" fmla="*/ 8 w 701"/>
                <a:gd name="T23" fmla="*/ 28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1" h="408">
                  <a:moveTo>
                    <a:pt x="8" y="285"/>
                  </a:moveTo>
                  <a:lnTo>
                    <a:pt x="5" y="288"/>
                  </a:lnTo>
                  <a:lnTo>
                    <a:pt x="2" y="290"/>
                  </a:lnTo>
                  <a:lnTo>
                    <a:pt x="1" y="293"/>
                  </a:lnTo>
                  <a:lnTo>
                    <a:pt x="0" y="297"/>
                  </a:lnTo>
                  <a:lnTo>
                    <a:pt x="1" y="300"/>
                  </a:lnTo>
                  <a:lnTo>
                    <a:pt x="2" y="303"/>
                  </a:lnTo>
                  <a:lnTo>
                    <a:pt x="5" y="306"/>
                  </a:lnTo>
                  <a:lnTo>
                    <a:pt x="8" y="308"/>
                  </a:lnTo>
                  <a:lnTo>
                    <a:pt x="259" y="408"/>
                  </a:lnTo>
                  <a:lnTo>
                    <a:pt x="701" y="0"/>
                  </a:lnTo>
                  <a:lnTo>
                    <a:pt x="8"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3563">
              <a:extLst>
                <a:ext uri="{FF2B5EF4-FFF2-40B4-BE49-F238E27FC236}">
                  <a16:creationId xmlns:a16="http://schemas.microsoft.com/office/drawing/2014/main" id="{8E2B4D6A-ADC0-4E29-99D7-4591F0DD076E}"/>
                </a:ext>
              </a:extLst>
            </p:cNvPr>
            <p:cNvSpPr>
              <a:spLocks/>
            </p:cNvSpPr>
            <p:nvPr/>
          </p:nvSpPr>
          <p:spPr bwMode="auto">
            <a:xfrm>
              <a:off x="6554788" y="800100"/>
              <a:ext cx="180975" cy="257175"/>
            </a:xfrm>
            <a:custGeom>
              <a:avLst/>
              <a:gdLst>
                <a:gd name="T0" fmla="*/ 0 w 456"/>
                <a:gd name="T1" fmla="*/ 424 h 646"/>
                <a:gd name="T2" fmla="*/ 0 w 456"/>
                <a:gd name="T3" fmla="*/ 635 h 646"/>
                <a:gd name="T4" fmla="*/ 0 w 456"/>
                <a:gd name="T5" fmla="*/ 639 h 646"/>
                <a:gd name="T6" fmla="*/ 3 w 456"/>
                <a:gd name="T7" fmla="*/ 642 h 646"/>
                <a:gd name="T8" fmla="*/ 5 w 456"/>
                <a:gd name="T9" fmla="*/ 645 h 646"/>
                <a:gd name="T10" fmla="*/ 9 w 456"/>
                <a:gd name="T11" fmla="*/ 646 h 646"/>
                <a:gd name="T12" fmla="*/ 11 w 456"/>
                <a:gd name="T13" fmla="*/ 646 h 646"/>
                <a:gd name="T14" fmla="*/ 12 w 456"/>
                <a:gd name="T15" fmla="*/ 646 h 646"/>
                <a:gd name="T16" fmla="*/ 16 w 456"/>
                <a:gd name="T17" fmla="*/ 646 h 646"/>
                <a:gd name="T18" fmla="*/ 18 w 456"/>
                <a:gd name="T19" fmla="*/ 645 h 646"/>
                <a:gd name="T20" fmla="*/ 21 w 456"/>
                <a:gd name="T21" fmla="*/ 644 h 646"/>
                <a:gd name="T22" fmla="*/ 22 w 456"/>
                <a:gd name="T23" fmla="*/ 641 h 646"/>
                <a:gd name="T24" fmla="*/ 126 w 456"/>
                <a:gd name="T25" fmla="*/ 469 h 646"/>
                <a:gd name="T26" fmla="*/ 315 w 456"/>
                <a:gd name="T27" fmla="*/ 569 h 646"/>
                <a:gd name="T28" fmla="*/ 317 w 456"/>
                <a:gd name="T29" fmla="*/ 570 h 646"/>
                <a:gd name="T30" fmla="*/ 320 w 456"/>
                <a:gd name="T31" fmla="*/ 572 h 646"/>
                <a:gd name="T32" fmla="*/ 323 w 456"/>
                <a:gd name="T33" fmla="*/ 570 h 646"/>
                <a:gd name="T34" fmla="*/ 325 w 456"/>
                <a:gd name="T35" fmla="*/ 570 h 646"/>
                <a:gd name="T36" fmla="*/ 329 w 456"/>
                <a:gd name="T37" fmla="*/ 567 h 646"/>
                <a:gd name="T38" fmla="*/ 332 w 456"/>
                <a:gd name="T39" fmla="*/ 561 h 646"/>
                <a:gd name="T40" fmla="*/ 456 w 456"/>
                <a:gd name="T41" fmla="*/ 0 h 646"/>
                <a:gd name="T42" fmla="*/ 0 w 456"/>
                <a:gd name="T43" fmla="*/ 424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6" h="646">
                  <a:moveTo>
                    <a:pt x="0" y="424"/>
                  </a:moveTo>
                  <a:lnTo>
                    <a:pt x="0" y="635"/>
                  </a:lnTo>
                  <a:lnTo>
                    <a:pt x="0" y="639"/>
                  </a:lnTo>
                  <a:lnTo>
                    <a:pt x="3" y="642"/>
                  </a:lnTo>
                  <a:lnTo>
                    <a:pt x="5" y="645"/>
                  </a:lnTo>
                  <a:lnTo>
                    <a:pt x="9" y="646"/>
                  </a:lnTo>
                  <a:lnTo>
                    <a:pt x="11" y="646"/>
                  </a:lnTo>
                  <a:lnTo>
                    <a:pt x="12" y="646"/>
                  </a:lnTo>
                  <a:lnTo>
                    <a:pt x="16" y="646"/>
                  </a:lnTo>
                  <a:lnTo>
                    <a:pt x="18" y="645"/>
                  </a:lnTo>
                  <a:lnTo>
                    <a:pt x="21" y="644"/>
                  </a:lnTo>
                  <a:lnTo>
                    <a:pt x="22" y="641"/>
                  </a:lnTo>
                  <a:lnTo>
                    <a:pt x="126" y="469"/>
                  </a:lnTo>
                  <a:lnTo>
                    <a:pt x="315" y="569"/>
                  </a:lnTo>
                  <a:lnTo>
                    <a:pt x="317" y="570"/>
                  </a:lnTo>
                  <a:lnTo>
                    <a:pt x="320" y="572"/>
                  </a:lnTo>
                  <a:lnTo>
                    <a:pt x="323" y="570"/>
                  </a:lnTo>
                  <a:lnTo>
                    <a:pt x="325" y="570"/>
                  </a:lnTo>
                  <a:lnTo>
                    <a:pt x="329" y="567"/>
                  </a:lnTo>
                  <a:lnTo>
                    <a:pt x="332" y="561"/>
                  </a:lnTo>
                  <a:lnTo>
                    <a:pt x="456" y="0"/>
                  </a:lnTo>
                  <a:lnTo>
                    <a:pt x="0" y="4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7" name="Group 42">
            <a:extLst>
              <a:ext uri="{FF2B5EF4-FFF2-40B4-BE49-F238E27FC236}">
                <a16:creationId xmlns:a16="http://schemas.microsoft.com/office/drawing/2014/main" id="{9F686981-09EB-4394-8A48-DEFAD5C58A15}"/>
              </a:ext>
            </a:extLst>
          </p:cNvPr>
          <p:cNvGrpSpPr/>
          <p:nvPr/>
        </p:nvGrpSpPr>
        <p:grpSpPr>
          <a:xfrm>
            <a:off x="909796" y="3833120"/>
            <a:ext cx="282575" cy="249238"/>
            <a:chOff x="5465763" y="812800"/>
            <a:chExt cx="282575" cy="249238"/>
          </a:xfrm>
          <a:solidFill>
            <a:schemeClr val="bg1"/>
          </a:solidFill>
        </p:grpSpPr>
        <p:sp>
          <p:nvSpPr>
            <p:cNvPr id="18" name="Freeform 642">
              <a:extLst>
                <a:ext uri="{FF2B5EF4-FFF2-40B4-BE49-F238E27FC236}">
                  <a16:creationId xmlns:a16="http://schemas.microsoft.com/office/drawing/2014/main" id="{BAA92DCE-1EF1-49E4-910C-36F9F44D4A5D}"/>
                </a:ext>
              </a:extLst>
            </p:cNvPr>
            <p:cNvSpPr>
              <a:spLocks noEditPoints="1"/>
            </p:cNvSpPr>
            <p:nvPr/>
          </p:nvSpPr>
          <p:spPr bwMode="auto">
            <a:xfrm>
              <a:off x="5527675" y="812800"/>
              <a:ext cx="63500" cy="247650"/>
            </a:xfrm>
            <a:custGeom>
              <a:avLst/>
              <a:gdLst>
                <a:gd name="T0" fmla="*/ 147 w 196"/>
                <a:gd name="T1" fmla="*/ 720 h 782"/>
                <a:gd name="T2" fmla="*/ 145 w 196"/>
                <a:gd name="T3" fmla="*/ 725 h 782"/>
                <a:gd name="T4" fmla="*/ 142 w 196"/>
                <a:gd name="T5" fmla="*/ 729 h 782"/>
                <a:gd name="T6" fmla="*/ 136 w 196"/>
                <a:gd name="T7" fmla="*/ 732 h 782"/>
                <a:gd name="T8" fmla="*/ 55 w 196"/>
                <a:gd name="T9" fmla="*/ 732 h 782"/>
                <a:gd name="T10" fmla="*/ 48 w 196"/>
                <a:gd name="T11" fmla="*/ 731 h 782"/>
                <a:gd name="T12" fmla="*/ 44 w 196"/>
                <a:gd name="T13" fmla="*/ 727 h 782"/>
                <a:gd name="T14" fmla="*/ 41 w 196"/>
                <a:gd name="T15" fmla="*/ 723 h 782"/>
                <a:gd name="T16" fmla="*/ 40 w 196"/>
                <a:gd name="T17" fmla="*/ 717 h 782"/>
                <a:gd name="T18" fmla="*/ 40 w 196"/>
                <a:gd name="T19" fmla="*/ 558 h 782"/>
                <a:gd name="T20" fmla="*/ 42 w 196"/>
                <a:gd name="T21" fmla="*/ 552 h 782"/>
                <a:gd name="T22" fmla="*/ 46 w 196"/>
                <a:gd name="T23" fmla="*/ 548 h 782"/>
                <a:gd name="T24" fmla="*/ 52 w 196"/>
                <a:gd name="T25" fmla="*/ 546 h 782"/>
                <a:gd name="T26" fmla="*/ 133 w 196"/>
                <a:gd name="T27" fmla="*/ 546 h 782"/>
                <a:gd name="T28" fmla="*/ 139 w 196"/>
                <a:gd name="T29" fmla="*/ 547 h 782"/>
                <a:gd name="T30" fmla="*/ 144 w 196"/>
                <a:gd name="T31" fmla="*/ 550 h 782"/>
                <a:gd name="T32" fmla="*/ 147 w 196"/>
                <a:gd name="T33" fmla="*/ 555 h 782"/>
                <a:gd name="T34" fmla="*/ 148 w 196"/>
                <a:gd name="T35" fmla="*/ 561 h 782"/>
                <a:gd name="T36" fmla="*/ 66 w 196"/>
                <a:gd name="T37" fmla="*/ 91 h 782"/>
                <a:gd name="T38" fmla="*/ 67 w 196"/>
                <a:gd name="T39" fmla="*/ 85 h 782"/>
                <a:gd name="T40" fmla="*/ 70 w 196"/>
                <a:gd name="T41" fmla="*/ 81 h 782"/>
                <a:gd name="T42" fmla="*/ 75 w 196"/>
                <a:gd name="T43" fmla="*/ 77 h 782"/>
                <a:gd name="T44" fmla="*/ 81 w 196"/>
                <a:gd name="T45" fmla="*/ 76 h 782"/>
                <a:gd name="T46" fmla="*/ 87 w 196"/>
                <a:gd name="T47" fmla="*/ 77 h 782"/>
                <a:gd name="T48" fmla="*/ 91 w 196"/>
                <a:gd name="T49" fmla="*/ 81 h 782"/>
                <a:gd name="T50" fmla="*/ 95 w 196"/>
                <a:gd name="T51" fmla="*/ 85 h 782"/>
                <a:gd name="T52" fmla="*/ 96 w 196"/>
                <a:gd name="T53" fmla="*/ 91 h 782"/>
                <a:gd name="T54" fmla="*/ 96 w 196"/>
                <a:gd name="T55" fmla="*/ 512 h 782"/>
                <a:gd name="T56" fmla="*/ 93 w 196"/>
                <a:gd name="T57" fmla="*/ 517 h 782"/>
                <a:gd name="T58" fmla="*/ 89 w 196"/>
                <a:gd name="T59" fmla="*/ 521 h 782"/>
                <a:gd name="T60" fmla="*/ 84 w 196"/>
                <a:gd name="T61" fmla="*/ 524 h 782"/>
                <a:gd name="T62" fmla="*/ 77 w 196"/>
                <a:gd name="T63" fmla="*/ 524 h 782"/>
                <a:gd name="T64" fmla="*/ 72 w 196"/>
                <a:gd name="T65" fmla="*/ 521 h 782"/>
                <a:gd name="T66" fmla="*/ 68 w 196"/>
                <a:gd name="T67" fmla="*/ 517 h 782"/>
                <a:gd name="T68" fmla="*/ 66 w 196"/>
                <a:gd name="T69" fmla="*/ 512 h 782"/>
                <a:gd name="T70" fmla="*/ 66 w 196"/>
                <a:gd name="T71" fmla="*/ 91 h 782"/>
                <a:gd name="T72" fmla="*/ 15 w 196"/>
                <a:gd name="T73" fmla="*/ 0 h 782"/>
                <a:gd name="T74" fmla="*/ 10 w 196"/>
                <a:gd name="T75" fmla="*/ 1 h 782"/>
                <a:gd name="T76" fmla="*/ 4 w 196"/>
                <a:gd name="T77" fmla="*/ 4 h 782"/>
                <a:gd name="T78" fmla="*/ 1 w 196"/>
                <a:gd name="T79" fmla="*/ 9 h 782"/>
                <a:gd name="T80" fmla="*/ 0 w 196"/>
                <a:gd name="T81" fmla="*/ 15 h 782"/>
                <a:gd name="T82" fmla="*/ 1 w 196"/>
                <a:gd name="T83" fmla="*/ 770 h 782"/>
                <a:gd name="T84" fmla="*/ 3 w 196"/>
                <a:gd name="T85" fmla="*/ 776 h 782"/>
                <a:gd name="T86" fmla="*/ 8 w 196"/>
                <a:gd name="T87" fmla="*/ 780 h 782"/>
                <a:gd name="T88" fmla="*/ 13 w 196"/>
                <a:gd name="T89" fmla="*/ 782 h 782"/>
                <a:gd name="T90" fmla="*/ 181 w 196"/>
                <a:gd name="T91" fmla="*/ 782 h 782"/>
                <a:gd name="T92" fmla="*/ 187 w 196"/>
                <a:gd name="T93" fmla="*/ 781 h 782"/>
                <a:gd name="T94" fmla="*/ 192 w 196"/>
                <a:gd name="T95" fmla="*/ 778 h 782"/>
                <a:gd name="T96" fmla="*/ 195 w 196"/>
                <a:gd name="T97" fmla="*/ 773 h 782"/>
                <a:gd name="T98" fmla="*/ 196 w 196"/>
                <a:gd name="T99" fmla="*/ 767 h 782"/>
                <a:gd name="T100" fmla="*/ 196 w 196"/>
                <a:gd name="T101" fmla="*/ 12 h 782"/>
                <a:gd name="T102" fmla="*/ 193 w 196"/>
                <a:gd name="T103" fmla="*/ 7 h 782"/>
                <a:gd name="T104" fmla="*/ 190 w 196"/>
                <a:gd name="T105" fmla="*/ 2 h 782"/>
                <a:gd name="T106" fmla="*/ 185 w 196"/>
                <a:gd name="T107"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6" h="782">
                  <a:moveTo>
                    <a:pt x="148" y="717"/>
                  </a:moveTo>
                  <a:lnTo>
                    <a:pt x="147" y="720"/>
                  </a:lnTo>
                  <a:lnTo>
                    <a:pt x="147" y="723"/>
                  </a:lnTo>
                  <a:lnTo>
                    <a:pt x="145" y="725"/>
                  </a:lnTo>
                  <a:lnTo>
                    <a:pt x="144" y="727"/>
                  </a:lnTo>
                  <a:lnTo>
                    <a:pt x="142" y="729"/>
                  </a:lnTo>
                  <a:lnTo>
                    <a:pt x="139" y="731"/>
                  </a:lnTo>
                  <a:lnTo>
                    <a:pt x="136" y="732"/>
                  </a:lnTo>
                  <a:lnTo>
                    <a:pt x="133" y="732"/>
                  </a:lnTo>
                  <a:lnTo>
                    <a:pt x="55" y="732"/>
                  </a:lnTo>
                  <a:lnTo>
                    <a:pt x="52" y="732"/>
                  </a:lnTo>
                  <a:lnTo>
                    <a:pt x="48" y="731"/>
                  </a:lnTo>
                  <a:lnTo>
                    <a:pt x="46" y="729"/>
                  </a:lnTo>
                  <a:lnTo>
                    <a:pt x="44" y="727"/>
                  </a:lnTo>
                  <a:lnTo>
                    <a:pt x="42" y="725"/>
                  </a:lnTo>
                  <a:lnTo>
                    <a:pt x="41" y="723"/>
                  </a:lnTo>
                  <a:lnTo>
                    <a:pt x="40" y="720"/>
                  </a:lnTo>
                  <a:lnTo>
                    <a:pt x="40" y="717"/>
                  </a:lnTo>
                  <a:lnTo>
                    <a:pt x="40" y="561"/>
                  </a:lnTo>
                  <a:lnTo>
                    <a:pt x="40" y="558"/>
                  </a:lnTo>
                  <a:lnTo>
                    <a:pt x="41" y="555"/>
                  </a:lnTo>
                  <a:lnTo>
                    <a:pt x="42" y="552"/>
                  </a:lnTo>
                  <a:lnTo>
                    <a:pt x="44" y="550"/>
                  </a:lnTo>
                  <a:lnTo>
                    <a:pt x="46" y="548"/>
                  </a:lnTo>
                  <a:lnTo>
                    <a:pt x="48" y="547"/>
                  </a:lnTo>
                  <a:lnTo>
                    <a:pt x="52" y="546"/>
                  </a:lnTo>
                  <a:lnTo>
                    <a:pt x="55" y="546"/>
                  </a:lnTo>
                  <a:lnTo>
                    <a:pt x="133" y="546"/>
                  </a:lnTo>
                  <a:lnTo>
                    <a:pt x="136" y="546"/>
                  </a:lnTo>
                  <a:lnTo>
                    <a:pt x="139" y="547"/>
                  </a:lnTo>
                  <a:lnTo>
                    <a:pt x="142" y="548"/>
                  </a:lnTo>
                  <a:lnTo>
                    <a:pt x="144" y="550"/>
                  </a:lnTo>
                  <a:lnTo>
                    <a:pt x="145" y="552"/>
                  </a:lnTo>
                  <a:lnTo>
                    <a:pt x="147" y="555"/>
                  </a:lnTo>
                  <a:lnTo>
                    <a:pt x="147" y="558"/>
                  </a:lnTo>
                  <a:lnTo>
                    <a:pt x="148" y="561"/>
                  </a:lnTo>
                  <a:lnTo>
                    <a:pt x="148" y="717"/>
                  </a:lnTo>
                  <a:close/>
                  <a:moveTo>
                    <a:pt x="66" y="91"/>
                  </a:moveTo>
                  <a:lnTo>
                    <a:pt x="66" y="88"/>
                  </a:lnTo>
                  <a:lnTo>
                    <a:pt x="67" y="85"/>
                  </a:lnTo>
                  <a:lnTo>
                    <a:pt x="68" y="83"/>
                  </a:lnTo>
                  <a:lnTo>
                    <a:pt x="70" y="81"/>
                  </a:lnTo>
                  <a:lnTo>
                    <a:pt x="72" y="78"/>
                  </a:lnTo>
                  <a:lnTo>
                    <a:pt x="75" y="77"/>
                  </a:lnTo>
                  <a:lnTo>
                    <a:pt x="77" y="76"/>
                  </a:lnTo>
                  <a:lnTo>
                    <a:pt x="81" y="76"/>
                  </a:lnTo>
                  <a:lnTo>
                    <a:pt x="84" y="76"/>
                  </a:lnTo>
                  <a:lnTo>
                    <a:pt x="87" y="77"/>
                  </a:lnTo>
                  <a:lnTo>
                    <a:pt x="89" y="78"/>
                  </a:lnTo>
                  <a:lnTo>
                    <a:pt x="91" y="81"/>
                  </a:lnTo>
                  <a:lnTo>
                    <a:pt x="93" y="83"/>
                  </a:lnTo>
                  <a:lnTo>
                    <a:pt x="95" y="85"/>
                  </a:lnTo>
                  <a:lnTo>
                    <a:pt x="96" y="88"/>
                  </a:lnTo>
                  <a:lnTo>
                    <a:pt x="96" y="91"/>
                  </a:lnTo>
                  <a:lnTo>
                    <a:pt x="96" y="509"/>
                  </a:lnTo>
                  <a:lnTo>
                    <a:pt x="96" y="512"/>
                  </a:lnTo>
                  <a:lnTo>
                    <a:pt x="95" y="514"/>
                  </a:lnTo>
                  <a:lnTo>
                    <a:pt x="93" y="517"/>
                  </a:lnTo>
                  <a:lnTo>
                    <a:pt x="91" y="519"/>
                  </a:lnTo>
                  <a:lnTo>
                    <a:pt x="89" y="521"/>
                  </a:lnTo>
                  <a:lnTo>
                    <a:pt x="87" y="522"/>
                  </a:lnTo>
                  <a:lnTo>
                    <a:pt x="84" y="524"/>
                  </a:lnTo>
                  <a:lnTo>
                    <a:pt x="81" y="524"/>
                  </a:lnTo>
                  <a:lnTo>
                    <a:pt x="77" y="524"/>
                  </a:lnTo>
                  <a:lnTo>
                    <a:pt x="75" y="522"/>
                  </a:lnTo>
                  <a:lnTo>
                    <a:pt x="72" y="521"/>
                  </a:lnTo>
                  <a:lnTo>
                    <a:pt x="70" y="519"/>
                  </a:lnTo>
                  <a:lnTo>
                    <a:pt x="68" y="517"/>
                  </a:lnTo>
                  <a:lnTo>
                    <a:pt x="67" y="514"/>
                  </a:lnTo>
                  <a:lnTo>
                    <a:pt x="66" y="512"/>
                  </a:lnTo>
                  <a:lnTo>
                    <a:pt x="66" y="509"/>
                  </a:lnTo>
                  <a:lnTo>
                    <a:pt x="66" y="91"/>
                  </a:lnTo>
                  <a:close/>
                  <a:moveTo>
                    <a:pt x="181" y="0"/>
                  </a:moveTo>
                  <a:lnTo>
                    <a:pt x="15" y="0"/>
                  </a:lnTo>
                  <a:lnTo>
                    <a:pt x="13" y="0"/>
                  </a:lnTo>
                  <a:lnTo>
                    <a:pt x="10" y="1"/>
                  </a:lnTo>
                  <a:lnTo>
                    <a:pt x="8" y="2"/>
                  </a:lnTo>
                  <a:lnTo>
                    <a:pt x="4" y="4"/>
                  </a:lnTo>
                  <a:lnTo>
                    <a:pt x="3" y="7"/>
                  </a:lnTo>
                  <a:lnTo>
                    <a:pt x="1" y="9"/>
                  </a:lnTo>
                  <a:lnTo>
                    <a:pt x="1" y="12"/>
                  </a:lnTo>
                  <a:lnTo>
                    <a:pt x="0" y="15"/>
                  </a:lnTo>
                  <a:lnTo>
                    <a:pt x="0" y="767"/>
                  </a:lnTo>
                  <a:lnTo>
                    <a:pt x="1" y="770"/>
                  </a:lnTo>
                  <a:lnTo>
                    <a:pt x="1" y="773"/>
                  </a:lnTo>
                  <a:lnTo>
                    <a:pt x="3" y="776"/>
                  </a:lnTo>
                  <a:lnTo>
                    <a:pt x="4" y="778"/>
                  </a:lnTo>
                  <a:lnTo>
                    <a:pt x="8" y="780"/>
                  </a:lnTo>
                  <a:lnTo>
                    <a:pt x="10" y="781"/>
                  </a:lnTo>
                  <a:lnTo>
                    <a:pt x="13" y="782"/>
                  </a:lnTo>
                  <a:lnTo>
                    <a:pt x="15" y="782"/>
                  </a:lnTo>
                  <a:lnTo>
                    <a:pt x="181" y="782"/>
                  </a:lnTo>
                  <a:lnTo>
                    <a:pt x="185" y="782"/>
                  </a:lnTo>
                  <a:lnTo>
                    <a:pt x="187" y="781"/>
                  </a:lnTo>
                  <a:lnTo>
                    <a:pt x="190" y="780"/>
                  </a:lnTo>
                  <a:lnTo>
                    <a:pt x="192" y="778"/>
                  </a:lnTo>
                  <a:lnTo>
                    <a:pt x="193" y="776"/>
                  </a:lnTo>
                  <a:lnTo>
                    <a:pt x="195" y="773"/>
                  </a:lnTo>
                  <a:lnTo>
                    <a:pt x="196" y="770"/>
                  </a:lnTo>
                  <a:lnTo>
                    <a:pt x="196" y="767"/>
                  </a:lnTo>
                  <a:lnTo>
                    <a:pt x="196" y="15"/>
                  </a:lnTo>
                  <a:lnTo>
                    <a:pt x="196" y="12"/>
                  </a:lnTo>
                  <a:lnTo>
                    <a:pt x="195" y="9"/>
                  </a:lnTo>
                  <a:lnTo>
                    <a:pt x="193" y="7"/>
                  </a:lnTo>
                  <a:lnTo>
                    <a:pt x="192" y="4"/>
                  </a:lnTo>
                  <a:lnTo>
                    <a:pt x="190" y="2"/>
                  </a:lnTo>
                  <a:lnTo>
                    <a:pt x="187" y="1"/>
                  </a:lnTo>
                  <a:lnTo>
                    <a:pt x="185" y="0"/>
                  </a:lnTo>
                  <a:lnTo>
                    <a:pt x="18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643">
              <a:extLst>
                <a:ext uri="{FF2B5EF4-FFF2-40B4-BE49-F238E27FC236}">
                  <a16:creationId xmlns:a16="http://schemas.microsoft.com/office/drawing/2014/main" id="{D3B0E651-792F-4E8E-966B-69592C18BD79}"/>
                </a:ext>
              </a:extLst>
            </p:cNvPr>
            <p:cNvSpPr>
              <a:spLocks noEditPoints="1"/>
            </p:cNvSpPr>
            <p:nvPr/>
          </p:nvSpPr>
          <p:spPr bwMode="auto">
            <a:xfrm>
              <a:off x="5600700" y="844550"/>
              <a:ext cx="147638" cy="217488"/>
            </a:xfrm>
            <a:custGeom>
              <a:avLst/>
              <a:gdLst>
                <a:gd name="T0" fmla="*/ 61 w 469"/>
                <a:gd name="T1" fmla="*/ 632 h 684"/>
                <a:gd name="T2" fmla="*/ 53 w 469"/>
                <a:gd name="T3" fmla="*/ 627 h 684"/>
                <a:gd name="T4" fmla="*/ 49 w 469"/>
                <a:gd name="T5" fmla="*/ 620 h 684"/>
                <a:gd name="T6" fmla="*/ 50 w 469"/>
                <a:gd name="T7" fmla="*/ 611 h 684"/>
                <a:gd name="T8" fmla="*/ 55 w 469"/>
                <a:gd name="T9" fmla="*/ 605 h 684"/>
                <a:gd name="T10" fmla="*/ 64 w 469"/>
                <a:gd name="T11" fmla="*/ 602 h 684"/>
                <a:gd name="T12" fmla="*/ 147 w 469"/>
                <a:gd name="T13" fmla="*/ 603 h 684"/>
                <a:gd name="T14" fmla="*/ 154 w 469"/>
                <a:gd name="T15" fmla="*/ 609 h 684"/>
                <a:gd name="T16" fmla="*/ 157 w 469"/>
                <a:gd name="T17" fmla="*/ 617 h 684"/>
                <a:gd name="T18" fmla="*/ 154 w 469"/>
                <a:gd name="T19" fmla="*/ 625 h 684"/>
                <a:gd name="T20" fmla="*/ 147 w 469"/>
                <a:gd name="T21" fmla="*/ 631 h 684"/>
                <a:gd name="T22" fmla="*/ 74 w 469"/>
                <a:gd name="T23" fmla="*/ 252 h 684"/>
                <a:gd name="T24" fmla="*/ 77 w 469"/>
                <a:gd name="T25" fmla="*/ 243 h 684"/>
                <a:gd name="T26" fmla="*/ 83 w 469"/>
                <a:gd name="T27" fmla="*/ 238 h 684"/>
                <a:gd name="T28" fmla="*/ 93 w 469"/>
                <a:gd name="T29" fmla="*/ 237 h 684"/>
                <a:gd name="T30" fmla="*/ 100 w 469"/>
                <a:gd name="T31" fmla="*/ 241 h 684"/>
                <a:gd name="T32" fmla="*/ 104 w 469"/>
                <a:gd name="T33" fmla="*/ 249 h 684"/>
                <a:gd name="T34" fmla="*/ 104 w 469"/>
                <a:gd name="T35" fmla="*/ 542 h 684"/>
                <a:gd name="T36" fmla="*/ 100 w 469"/>
                <a:gd name="T37" fmla="*/ 549 h 684"/>
                <a:gd name="T38" fmla="*/ 93 w 469"/>
                <a:gd name="T39" fmla="*/ 553 h 684"/>
                <a:gd name="T40" fmla="*/ 83 w 469"/>
                <a:gd name="T41" fmla="*/ 553 h 684"/>
                <a:gd name="T42" fmla="*/ 77 w 469"/>
                <a:gd name="T43" fmla="*/ 547 h 684"/>
                <a:gd name="T44" fmla="*/ 74 w 469"/>
                <a:gd name="T45" fmla="*/ 539 h 684"/>
                <a:gd name="T46" fmla="*/ 260 w 469"/>
                <a:gd name="T47" fmla="*/ 11 h 684"/>
                <a:gd name="T48" fmla="*/ 255 w 469"/>
                <a:gd name="T49" fmla="*/ 3 h 684"/>
                <a:gd name="T50" fmla="*/ 247 w 469"/>
                <a:gd name="T51" fmla="*/ 0 h 684"/>
                <a:gd name="T52" fmla="*/ 150 w 469"/>
                <a:gd name="T53" fmla="*/ 33 h 684"/>
                <a:gd name="T54" fmla="*/ 143 w 469"/>
                <a:gd name="T55" fmla="*/ 38 h 684"/>
                <a:gd name="T56" fmla="*/ 140 w 469"/>
                <a:gd name="T57" fmla="*/ 46 h 684"/>
                <a:gd name="T58" fmla="*/ 180 w 469"/>
                <a:gd name="T59" fmla="*/ 170 h 684"/>
                <a:gd name="T60" fmla="*/ 9 w 469"/>
                <a:gd name="T61" fmla="*/ 171 h 684"/>
                <a:gd name="T62" fmla="*/ 3 w 469"/>
                <a:gd name="T63" fmla="*/ 177 h 684"/>
                <a:gd name="T64" fmla="*/ 0 w 469"/>
                <a:gd name="T65" fmla="*/ 185 h 684"/>
                <a:gd name="T66" fmla="*/ 2 w 469"/>
                <a:gd name="T67" fmla="*/ 673 h 684"/>
                <a:gd name="T68" fmla="*/ 7 w 469"/>
                <a:gd name="T69" fmla="*/ 680 h 684"/>
                <a:gd name="T70" fmla="*/ 15 w 469"/>
                <a:gd name="T71" fmla="*/ 682 h 684"/>
                <a:gd name="T72" fmla="*/ 202 w 469"/>
                <a:gd name="T73" fmla="*/ 681 h 684"/>
                <a:gd name="T74" fmla="*/ 209 w 469"/>
                <a:gd name="T75" fmla="*/ 676 h 684"/>
                <a:gd name="T76" fmla="*/ 211 w 469"/>
                <a:gd name="T77" fmla="*/ 667 h 684"/>
                <a:gd name="T78" fmla="*/ 350 w 469"/>
                <a:gd name="T79" fmla="*/ 677 h 684"/>
                <a:gd name="T80" fmla="*/ 357 w 469"/>
                <a:gd name="T81" fmla="*/ 683 h 684"/>
                <a:gd name="T82" fmla="*/ 366 w 469"/>
                <a:gd name="T83" fmla="*/ 684 h 684"/>
                <a:gd name="T84" fmla="*/ 463 w 469"/>
                <a:gd name="T85" fmla="*/ 650 h 684"/>
                <a:gd name="T86" fmla="*/ 468 w 469"/>
                <a:gd name="T87" fmla="*/ 643 h 684"/>
                <a:gd name="T88" fmla="*/ 469 w 469"/>
                <a:gd name="T89" fmla="*/ 635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9" h="684">
                  <a:moveTo>
                    <a:pt x="142" y="632"/>
                  </a:moveTo>
                  <a:lnTo>
                    <a:pt x="64" y="632"/>
                  </a:lnTo>
                  <a:lnTo>
                    <a:pt x="61" y="632"/>
                  </a:lnTo>
                  <a:lnTo>
                    <a:pt x="57" y="631"/>
                  </a:lnTo>
                  <a:lnTo>
                    <a:pt x="55" y="629"/>
                  </a:lnTo>
                  <a:lnTo>
                    <a:pt x="53" y="627"/>
                  </a:lnTo>
                  <a:lnTo>
                    <a:pt x="51" y="625"/>
                  </a:lnTo>
                  <a:lnTo>
                    <a:pt x="50" y="623"/>
                  </a:lnTo>
                  <a:lnTo>
                    <a:pt x="49" y="620"/>
                  </a:lnTo>
                  <a:lnTo>
                    <a:pt x="48" y="617"/>
                  </a:lnTo>
                  <a:lnTo>
                    <a:pt x="49" y="614"/>
                  </a:lnTo>
                  <a:lnTo>
                    <a:pt x="50" y="611"/>
                  </a:lnTo>
                  <a:lnTo>
                    <a:pt x="51" y="609"/>
                  </a:lnTo>
                  <a:lnTo>
                    <a:pt x="53" y="606"/>
                  </a:lnTo>
                  <a:lnTo>
                    <a:pt x="55" y="605"/>
                  </a:lnTo>
                  <a:lnTo>
                    <a:pt x="57" y="603"/>
                  </a:lnTo>
                  <a:lnTo>
                    <a:pt x="61" y="603"/>
                  </a:lnTo>
                  <a:lnTo>
                    <a:pt x="64" y="602"/>
                  </a:lnTo>
                  <a:lnTo>
                    <a:pt x="142" y="602"/>
                  </a:lnTo>
                  <a:lnTo>
                    <a:pt x="144" y="603"/>
                  </a:lnTo>
                  <a:lnTo>
                    <a:pt x="147" y="603"/>
                  </a:lnTo>
                  <a:lnTo>
                    <a:pt x="150" y="605"/>
                  </a:lnTo>
                  <a:lnTo>
                    <a:pt x="152" y="606"/>
                  </a:lnTo>
                  <a:lnTo>
                    <a:pt x="154" y="609"/>
                  </a:lnTo>
                  <a:lnTo>
                    <a:pt x="155" y="611"/>
                  </a:lnTo>
                  <a:lnTo>
                    <a:pt x="156" y="614"/>
                  </a:lnTo>
                  <a:lnTo>
                    <a:pt x="157" y="617"/>
                  </a:lnTo>
                  <a:lnTo>
                    <a:pt x="156" y="620"/>
                  </a:lnTo>
                  <a:lnTo>
                    <a:pt x="155" y="623"/>
                  </a:lnTo>
                  <a:lnTo>
                    <a:pt x="154" y="625"/>
                  </a:lnTo>
                  <a:lnTo>
                    <a:pt x="152" y="627"/>
                  </a:lnTo>
                  <a:lnTo>
                    <a:pt x="150" y="629"/>
                  </a:lnTo>
                  <a:lnTo>
                    <a:pt x="147" y="631"/>
                  </a:lnTo>
                  <a:lnTo>
                    <a:pt x="144" y="632"/>
                  </a:lnTo>
                  <a:lnTo>
                    <a:pt x="142" y="632"/>
                  </a:lnTo>
                  <a:close/>
                  <a:moveTo>
                    <a:pt x="74" y="252"/>
                  </a:moveTo>
                  <a:lnTo>
                    <a:pt x="74" y="249"/>
                  </a:lnTo>
                  <a:lnTo>
                    <a:pt x="76" y="247"/>
                  </a:lnTo>
                  <a:lnTo>
                    <a:pt x="77" y="243"/>
                  </a:lnTo>
                  <a:lnTo>
                    <a:pt x="79" y="241"/>
                  </a:lnTo>
                  <a:lnTo>
                    <a:pt x="81" y="239"/>
                  </a:lnTo>
                  <a:lnTo>
                    <a:pt x="83" y="238"/>
                  </a:lnTo>
                  <a:lnTo>
                    <a:pt x="86" y="237"/>
                  </a:lnTo>
                  <a:lnTo>
                    <a:pt x="89" y="237"/>
                  </a:lnTo>
                  <a:lnTo>
                    <a:pt x="93" y="237"/>
                  </a:lnTo>
                  <a:lnTo>
                    <a:pt x="95" y="238"/>
                  </a:lnTo>
                  <a:lnTo>
                    <a:pt x="98" y="239"/>
                  </a:lnTo>
                  <a:lnTo>
                    <a:pt x="100" y="241"/>
                  </a:lnTo>
                  <a:lnTo>
                    <a:pt x="102" y="243"/>
                  </a:lnTo>
                  <a:lnTo>
                    <a:pt x="103" y="247"/>
                  </a:lnTo>
                  <a:lnTo>
                    <a:pt x="104" y="249"/>
                  </a:lnTo>
                  <a:lnTo>
                    <a:pt x="104" y="252"/>
                  </a:lnTo>
                  <a:lnTo>
                    <a:pt x="104" y="539"/>
                  </a:lnTo>
                  <a:lnTo>
                    <a:pt x="104" y="542"/>
                  </a:lnTo>
                  <a:lnTo>
                    <a:pt x="103" y="545"/>
                  </a:lnTo>
                  <a:lnTo>
                    <a:pt x="102" y="547"/>
                  </a:lnTo>
                  <a:lnTo>
                    <a:pt x="100" y="549"/>
                  </a:lnTo>
                  <a:lnTo>
                    <a:pt x="98" y="551"/>
                  </a:lnTo>
                  <a:lnTo>
                    <a:pt x="95" y="553"/>
                  </a:lnTo>
                  <a:lnTo>
                    <a:pt x="93" y="553"/>
                  </a:lnTo>
                  <a:lnTo>
                    <a:pt x="89" y="554"/>
                  </a:lnTo>
                  <a:lnTo>
                    <a:pt x="86" y="553"/>
                  </a:lnTo>
                  <a:lnTo>
                    <a:pt x="83" y="553"/>
                  </a:lnTo>
                  <a:lnTo>
                    <a:pt x="81" y="551"/>
                  </a:lnTo>
                  <a:lnTo>
                    <a:pt x="79" y="549"/>
                  </a:lnTo>
                  <a:lnTo>
                    <a:pt x="77" y="547"/>
                  </a:lnTo>
                  <a:lnTo>
                    <a:pt x="76" y="545"/>
                  </a:lnTo>
                  <a:lnTo>
                    <a:pt x="74" y="542"/>
                  </a:lnTo>
                  <a:lnTo>
                    <a:pt x="74" y="539"/>
                  </a:lnTo>
                  <a:lnTo>
                    <a:pt x="74" y="252"/>
                  </a:lnTo>
                  <a:close/>
                  <a:moveTo>
                    <a:pt x="469" y="633"/>
                  </a:moveTo>
                  <a:lnTo>
                    <a:pt x="260" y="11"/>
                  </a:lnTo>
                  <a:lnTo>
                    <a:pt x="259" y="7"/>
                  </a:lnTo>
                  <a:lnTo>
                    <a:pt x="257" y="5"/>
                  </a:lnTo>
                  <a:lnTo>
                    <a:pt x="255" y="3"/>
                  </a:lnTo>
                  <a:lnTo>
                    <a:pt x="252" y="2"/>
                  </a:lnTo>
                  <a:lnTo>
                    <a:pt x="249" y="1"/>
                  </a:lnTo>
                  <a:lnTo>
                    <a:pt x="247" y="0"/>
                  </a:lnTo>
                  <a:lnTo>
                    <a:pt x="244" y="0"/>
                  </a:lnTo>
                  <a:lnTo>
                    <a:pt x="241" y="1"/>
                  </a:lnTo>
                  <a:lnTo>
                    <a:pt x="150" y="33"/>
                  </a:lnTo>
                  <a:lnTo>
                    <a:pt x="147" y="34"/>
                  </a:lnTo>
                  <a:lnTo>
                    <a:pt x="144" y="36"/>
                  </a:lnTo>
                  <a:lnTo>
                    <a:pt x="143" y="38"/>
                  </a:lnTo>
                  <a:lnTo>
                    <a:pt x="141" y="41"/>
                  </a:lnTo>
                  <a:lnTo>
                    <a:pt x="140" y="44"/>
                  </a:lnTo>
                  <a:lnTo>
                    <a:pt x="140" y="46"/>
                  </a:lnTo>
                  <a:lnTo>
                    <a:pt x="140" y="49"/>
                  </a:lnTo>
                  <a:lnTo>
                    <a:pt x="140" y="52"/>
                  </a:lnTo>
                  <a:lnTo>
                    <a:pt x="180" y="170"/>
                  </a:lnTo>
                  <a:lnTo>
                    <a:pt x="15" y="170"/>
                  </a:lnTo>
                  <a:lnTo>
                    <a:pt x="12" y="171"/>
                  </a:lnTo>
                  <a:lnTo>
                    <a:pt x="9" y="171"/>
                  </a:lnTo>
                  <a:lnTo>
                    <a:pt x="7" y="174"/>
                  </a:lnTo>
                  <a:lnTo>
                    <a:pt x="5" y="175"/>
                  </a:lnTo>
                  <a:lnTo>
                    <a:pt x="3" y="177"/>
                  </a:lnTo>
                  <a:lnTo>
                    <a:pt x="2" y="180"/>
                  </a:lnTo>
                  <a:lnTo>
                    <a:pt x="0" y="183"/>
                  </a:lnTo>
                  <a:lnTo>
                    <a:pt x="0" y="185"/>
                  </a:lnTo>
                  <a:lnTo>
                    <a:pt x="0" y="667"/>
                  </a:lnTo>
                  <a:lnTo>
                    <a:pt x="0" y="670"/>
                  </a:lnTo>
                  <a:lnTo>
                    <a:pt x="2" y="673"/>
                  </a:lnTo>
                  <a:lnTo>
                    <a:pt x="3" y="676"/>
                  </a:lnTo>
                  <a:lnTo>
                    <a:pt x="5" y="678"/>
                  </a:lnTo>
                  <a:lnTo>
                    <a:pt x="7" y="680"/>
                  </a:lnTo>
                  <a:lnTo>
                    <a:pt x="9" y="681"/>
                  </a:lnTo>
                  <a:lnTo>
                    <a:pt x="12" y="682"/>
                  </a:lnTo>
                  <a:lnTo>
                    <a:pt x="15" y="682"/>
                  </a:lnTo>
                  <a:lnTo>
                    <a:pt x="196" y="682"/>
                  </a:lnTo>
                  <a:lnTo>
                    <a:pt x="199" y="682"/>
                  </a:lnTo>
                  <a:lnTo>
                    <a:pt x="202" y="681"/>
                  </a:lnTo>
                  <a:lnTo>
                    <a:pt x="204" y="680"/>
                  </a:lnTo>
                  <a:lnTo>
                    <a:pt x="206" y="678"/>
                  </a:lnTo>
                  <a:lnTo>
                    <a:pt x="209" y="676"/>
                  </a:lnTo>
                  <a:lnTo>
                    <a:pt x="210" y="673"/>
                  </a:lnTo>
                  <a:lnTo>
                    <a:pt x="211" y="670"/>
                  </a:lnTo>
                  <a:lnTo>
                    <a:pt x="211" y="667"/>
                  </a:lnTo>
                  <a:lnTo>
                    <a:pt x="211" y="263"/>
                  </a:lnTo>
                  <a:lnTo>
                    <a:pt x="349" y="675"/>
                  </a:lnTo>
                  <a:lnTo>
                    <a:pt x="350" y="677"/>
                  </a:lnTo>
                  <a:lnTo>
                    <a:pt x="352" y="679"/>
                  </a:lnTo>
                  <a:lnTo>
                    <a:pt x="354" y="681"/>
                  </a:lnTo>
                  <a:lnTo>
                    <a:pt x="357" y="683"/>
                  </a:lnTo>
                  <a:lnTo>
                    <a:pt x="360" y="684"/>
                  </a:lnTo>
                  <a:lnTo>
                    <a:pt x="363" y="684"/>
                  </a:lnTo>
                  <a:lnTo>
                    <a:pt x="366" y="684"/>
                  </a:lnTo>
                  <a:lnTo>
                    <a:pt x="368" y="683"/>
                  </a:lnTo>
                  <a:lnTo>
                    <a:pt x="459" y="651"/>
                  </a:lnTo>
                  <a:lnTo>
                    <a:pt x="463" y="650"/>
                  </a:lnTo>
                  <a:lnTo>
                    <a:pt x="465" y="649"/>
                  </a:lnTo>
                  <a:lnTo>
                    <a:pt x="467" y="647"/>
                  </a:lnTo>
                  <a:lnTo>
                    <a:pt x="468" y="643"/>
                  </a:lnTo>
                  <a:lnTo>
                    <a:pt x="469" y="641"/>
                  </a:lnTo>
                  <a:lnTo>
                    <a:pt x="469" y="638"/>
                  </a:lnTo>
                  <a:lnTo>
                    <a:pt x="469" y="635"/>
                  </a:lnTo>
                  <a:lnTo>
                    <a:pt x="469" y="633"/>
                  </a:lnTo>
                  <a:lnTo>
                    <a:pt x="469" y="6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644">
              <a:extLst>
                <a:ext uri="{FF2B5EF4-FFF2-40B4-BE49-F238E27FC236}">
                  <a16:creationId xmlns:a16="http://schemas.microsoft.com/office/drawing/2014/main" id="{1818E8E7-2A8E-4BA4-975B-027CEB8596EC}"/>
                </a:ext>
              </a:extLst>
            </p:cNvPr>
            <p:cNvSpPr>
              <a:spLocks noEditPoints="1"/>
            </p:cNvSpPr>
            <p:nvPr/>
          </p:nvSpPr>
          <p:spPr bwMode="auto">
            <a:xfrm>
              <a:off x="5465763" y="846138"/>
              <a:ext cx="52388" cy="214313"/>
            </a:xfrm>
            <a:custGeom>
              <a:avLst/>
              <a:gdLst>
                <a:gd name="T0" fmla="*/ 81 w 165"/>
                <a:gd name="T1" fmla="*/ 563 h 677"/>
                <a:gd name="T2" fmla="*/ 79 w 165"/>
                <a:gd name="T3" fmla="*/ 569 h 677"/>
                <a:gd name="T4" fmla="*/ 75 w 165"/>
                <a:gd name="T5" fmla="*/ 572 h 677"/>
                <a:gd name="T6" fmla="*/ 70 w 165"/>
                <a:gd name="T7" fmla="*/ 575 h 677"/>
                <a:gd name="T8" fmla="*/ 64 w 165"/>
                <a:gd name="T9" fmla="*/ 575 h 677"/>
                <a:gd name="T10" fmla="*/ 59 w 165"/>
                <a:gd name="T11" fmla="*/ 572 h 677"/>
                <a:gd name="T12" fmla="*/ 55 w 165"/>
                <a:gd name="T13" fmla="*/ 569 h 677"/>
                <a:gd name="T14" fmla="*/ 53 w 165"/>
                <a:gd name="T15" fmla="*/ 563 h 677"/>
                <a:gd name="T16" fmla="*/ 51 w 165"/>
                <a:gd name="T17" fmla="*/ 116 h 677"/>
                <a:gd name="T18" fmla="*/ 54 w 165"/>
                <a:gd name="T19" fmla="*/ 111 h 677"/>
                <a:gd name="T20" fmla="*/ 57 w 165"/>
                <a:gd name="T21" fmla="*/ 106 h 677"/>
                <a:gd name="T22" fmla="*/ 61 w 165"/>
                <a:gd name="T23" fmla="*/ 103 h 677"/>
                <a:gd name="T24" fmla="*/ 66 w 165"/>
                <a:gd name="T25" fmla="*/ 102 h 677"/>
                <a:gd name="T26" fmla="*/ 73 w 165"/>
                <a:gd name="T27" fmla="*/ 103 h 677"/>
                <a:gd name="T28" fmla="*/ 77 w 165"/>
                <a:gd name="T29" fmla="*/ 106 h 677"/>
                <a:gd name="T30" fmla="*/ 80 w 165"/>
                <a:gd name="T31" fmla="*/ 111 h 677"/>
                <a:gd name="T32" fmla="*/ 83 w 165"/>
                <a:gd name="T33" fmla="*/ 117 h 677"/>
                <a:gd name="T34" fmla="*/ 150 w 165"/>
                <a:gd name="T35" fmla="*/ 0 h 677"/>
                <a:gd name="T36" fmla="*/ 12 w 165"/>
                <a:gd name="T37" fmla="*/ 0 h 677"/>
                <a:gd name="T38" fmla="*/ 6 w 165"/>
                <a:gd name="T39" fmla="*/ 2 h 677"/>
                <a:gd name="T40" fmla="*/ 2 w 165"/>
                <a:gd name="T41" fmla="*/ 7 h 677"/>
                <a:gd name="T42" fmla="*/ 0 w 165"/>
                <a:gd name="T43" fmla="*/ 12 h 677"/>
                <a:gd name="T44" fmla="*/ 0 w 165"/>
                <a:gd name="T45" fmla="*/ 662 h 677"/>
                <a:gd name="T46" fmla="*/ 1 w 165"/>
                <a:gd name="T47" fmla="*/ 668 h 677"/>
                <a:gd name="T48" fmla="*/ 4 w 165"/>
                <a:gd name="T49" fmla="*/ 673 h 677"/>
                <a:gd name="T50" fmla="*/ 9 w 165"/>
                <a:gd name="T51" fmla="*/ 676 h 677"/>
                <a:gd name="T52" fmla="*/ 15 w 165"/>
                <a:gd name="T53" fmla="*/ 677 h 677"/>
                <a:gd name="T54" fmla="*/ 153 w 165"/>
                <a:gd name="T55" fmla="*/ 677 h 677"/>
                <a:gd name="T56" fmla="*/ 159 w 165"/>
                <a:gd name="T57" fmla="*/ 675 h 677"/>
                <a:gd name="T58" fmla="*/ 163 w 165"/>
                <a:gd name="T59" fmla="*/ 671 h 677"/>
                <a:gd name="T60" fmla="*/ 165 w 165"/>
                <a:gd name="T61" fmla="*/ 665 h 677"/>
                <a:gd name="T62" fmla="*/ 165 w 165"/>
                <a:gd name="T63" fmla="*/ 15 h 677"/>
                <a:gd name="T64" fmla="*/ 164 w 165"/>
                <a:gd name="T65" fmla="*/ 9 h 677"/>
                <a:gd name="T66" fmla="*/ 161 w 165"/>
                <a:gd name="T67" fmla="*/ 5 h 677"/>
                <a:gd name="T68" fmla="*/ 157 w 165"/>
                <a:gd name="T69" fmla="*/ 1 h 677"/>
                <a:gd name="T70" fmla="*/ 150 w 165"/>
                <a:gd name="T71"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5" h="677">
                  <a:moveTo>
                    <a:pt x="83" y="560"/>
                  </a:moveTo>
                  <a:lnTo>
                    <a:pt x="81" y="563"/>
                  </a:lnTo>
                  <a:lnTo>
                    <a:pt x="80" y="565"/>
                  </a:lnTo>
                  <a:lnTo>
                    <a:pt x="79" y="569"/>
                  </a:lnTo>
                  <a:lnTo>
                    <a:pt x="77" y="571"/>
                  </a:lnTo>
                  <a:lnTo>
                    <a:pt x="75" y="572"/>
                  </a:lnTo>
                  <a:lnTo>
                    <a:pt x="73" y="574"/>
                  </a:lnTo>
                  <a:lnTo>
                    <a:pt x="70" y="575"/>
                  </a:lnTo>
                  <a:lnTo>
                    <a:pt x="66" y="575"/>
                  </a:lnTo>
                  <a:lnTo>
                    <a:pt x="64" y="575"/>
                  </a:lnTo>
                  <a:lnTo>
                    <a:pt x="61" y="574"/>
                  </a:lnTo>
                  <a:lnTo>
                    <a:pt x="59" y="572"/>
                  </a:lnTo>
                  <a:lnTo>
                    <a:pt x="57" y="571"/>
                  </a:lnTo>
                  <a:lnTo>
                    <a:pt x="55" y="569"/>
                  </a:lnTo>
                  <a:lnTo>
                    <a:pt x="54" y="565"/>
                  </a:lnTo>
                  <a:lnTo>
                    <a:pt x="53" y="563"/>
                  </a:lnTo>
                  <a:lnTo>
                    <a:pt x="51" y="560"/>
                  </a:lnTo>
                  <a:lnTo>
                    <a:pt x="51" y="116"/>
                  </a:lnTo>
                  <a:lnTo>
                    <a:pt x="53" y="114"/>
                  </a:lnTo>
                  <a:lnTo>
                    <a:pt x="54" y="111"/>
                  </a:lnTo>
                  <a:lnTo>
                    <a:pt x="55" y="109"/>
                  </a:lnTo>
                  <a:lnTo>
                    <a:pt x="57" y="106"/>
                  </a:lnTo>
                  <a:lnTo>
                    <a:pt x="59" y="104"/>
                  </a:lnTo>
                  <a:lnTo>
                    <a:pt x="61" y="103"/>
                  </a:lnTo>
                  <a:lnTo>
                    <a:pt x="64" y="102"/>
                  </a:lnTo>
                  <a:lnTo>
                    <a:pt x="66" y="102"/>
                  </a:lnTo>
                  <a:lnTo>
                    <a:pt x="70" y="102"/>
                  </a:lnTo>
                  <a:lnTo>
                    <a:pt x="73" y="103"/>
                  </a:lnTo>
                  <a:lnTo>
                    <a:pt x="75" y="104"/>
                  </a:lnTo>
                  <a:lnTo>
                    <a:pt x="77" y="106"/>
                  </a:lnTo>
                  <a:lnTo>
                    <a:pt x="79" y="109"/>
                  </a:lnTo>
                  <a:lnTo>
                    <a:pt x="80" y="111"/>
                  </a:lnTo>
                  <a:lnTo>
                    <a:pt x="81" y="114"/>
                  </a:lnTo>
                  <a:lnTo>
                    <a:pt x="83" y="117"/>
                  </a:lnTo>
                  <a:lnTo>
                    <a:pt x="83" y="560"/>
                  </a:lnTo>
                  <a:close/>
                  <a:moveTo>
                    <a:pt x="150" y="0"/>
                  </a:moveTo>
                  <a:lnTo>
                    <a:pt x="15" y="0"/>
                  </a:lnTo>
                  <a:lnTo>
                    <a:pt x="12" y="0"/>
                  </a:lnTo>
                  <a:lnTo>
                    <a:pt x="9" y="1"/>
                  </a:lnTo>
                  <a:lnTo>
                    <a:pt x="6" y="2"/>
                  </a:lnTo>
                  <a:lnTo>
                    <a:pt x="4" y="5"/>
                  </a:lnTo>
                  <a:lnTo>
                    <a:pt x="2" y="7"/>
                  </a:lnTo>
                  <a:lnTo>
                    <a:pt x="1" y="9"/>
                  </a:lnTo>
                  <a:lnTo>
                    <a:pt x="0" y="12"/>
                  </a:lnTo>
                  <a:lnTo>
                    <a:pt x="0" y="15"/>
                  </a:lnTo>
                  <a:lnTo>
                    <a:pt x="0" y="662"/>
                  </a:lnTo>
                  <a:lnTo>
                    <a:pt x="0" y="665"/>
                  </a:lnTo>
                  <a:lnTo>
                    <a:pt x="1" y="668"/>
                  </a:lnTo>
                  <a:lnTo>
                    <a:pt x="2" y="671"/>
                  </a:lnTo>
                  <a:lnTo>
                    <a:pt x="4" y="673"/>
                  </a:lnTo>
                  <a:lnTo>
                    <a:pt x="6" y="675"/>
                  </a:lnTo>
                  <a:lnTo>
                    <a:pt x="9" y="676"/>
                  </a:lnTo>
                  <a:lnTo>
                    <a:pt x="12" y="677"/>
                  </a:lnTo>
                  <a:lnTo>
                    <a:pt x="15" y="677"/>
                  </a:lnTo>
                  <a:lnTo>
                    <a:pt x="150" y="677"/>
                  </a:lnTo>
                  <a:lnTo>
                    <a:pt x="153" y="677"/>
                  </a:lnTo>
                  <a:lnTo>
                    <a:pt x="157" y="676"/>
                  </a:lnTo>
                  <a:lnTo>
                    <a:pt x="159" y="675"/>
                  </a:lnTo>
                  <a:lnTo>
                    <a:pt x="161" y="673"/>
                  </a:lnTo>
                  <a:lnTo>
                    <a:pt x="163" y="671"/>
                  </a:lnTo>
                  <a:lnTo>
                    <a:pt x="164" y="668"/>
                  </a:lnTo>
                  <a:lnTo>
                    <a:pt x="165" y="665"/>
                  </a:lnTo>
                  <a:lnTo>
                    <a:pt x="165" y="662"/>
                  </a:lnTo>
                  <a:lnTo>
                    <a:pt x="165" y="15"/>
                  </a:lnTo>
                  <a:lnTo>
                    <a:pt x="165" y="12"/>
                  </a:lnTo>
                  <a:lnTo>
                    <a:pt x="164" y="9"/>
                  </a:lnTo>
                  <a:lnTo>
                    <a:pt x="163" y="7"/>
                  </a:lnTo>
                  <a:lnTo>
                    <a:pt x="161" y="5"/>
                  </a:lnTo>
                  <a:lnTo>
                    <a:pt x="159" y="2"/>
                  </a:lnTo>
                  <a:lnTo>
                    <a:pt x="157" y="1"/>
                  </a:lnTo>
                  <a:lnTo>
                    <a:pt x="153" y="0"/>
                  </a:lnTo>
                  <a:lnTo>
                    <a:pt x="150" y="0"/>
                  </a:lnTo>
                  <a:lnTo>
                    <a:pt x="1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46">
            <a:extLst>
              <a:ext uri="{FF2B5EF4-FFF2-40B4-BE49-F238E27FC236}">
                <a16:creationId xmlns:a16="http://schemas.microsoft.com/office/drawing/2014/main" id="{D9F5C53C-19C4-4231-AE24-8F69ED1FD7D8}"/>
              </a:ext>
            </a:extLst>
          </p:cNvPr>
          <p:cNvGrpSpPr/>
          <p:nvPr/>
        </p:nvGrpSpPr>
        <p:grpSpPr>
          <a:xfrm>
            <a:off x="909002" y="3292178"/>
            <a:ext cx="284163" cy="261938"/>
            <a:chOff x="4313201" y="1920875"/>
            <a:chExt cx="284163" cy="261938"/>
          </a:xfrm>
          <a:solidFill>
            <a:schemeClr val="bg1"/>
          </a:solidFill>
        </p:grpSpPr>
        <p:sp>
          <p:nvSpPr>
            <p:cNvPr id="22" name="Freeform 3131">
              <a:extLst>
                <a:ext uri="{FF2B5EF4-FFF2-40B4-BE49-F238E27FC236}">
                  <a16:creationId xmlns:a16="http://schemas.microsoft.com/office/drawing/2014/main" id="{403A40CB-9F19-46F1-8141-29BA50639679}"/>
                </a:ext>
              </a:extLst>
            </p:cNvPr>
            <p:cNvSpPr>
              <a:spLocks/>
            </p:cNvSpPr>
            <p:nvPr/>
          </p:nvSpPr>
          <p:spPr bwMode="auto">
            <a:xfrm>
              <a:off x="4313201" y="1920875"/>
              <a:ext cx="236538" cy="200025"/>
            </a:xfrm>
            <a:custGeom>
              <a:avLst/>
              <a:gdLst>
                <a:gd name="T0" fmla="*/ 599 w 599"/>
                <a:gd name="T1" fmla="*/ 12 h 503"/>
                <a:gd name="T2" fmla="*/ 599 w 599"/>
                <a:gd name="T3" fmla="*/ 7 h 503"/>
                <a:gd name="T4" fmla="*/ 595 w 599"/>
                <a:gd name="T5" fmla="*/ 3 h 503"/>
                <a:gd name="T6" fmla="*/ 592 w 599"/>
                <a:gd name="T7" fmla="*/ 1 h 503"/>
                <a:gd name="T8" fmla="*/ 587 w 599"/>
                <a:gd name="T9" fmla="*/ 0 h 503"/>
                <a:gd name="T10" fmla="*/ 12 w 599"/>
                <a:gd name="T11" fmla="*/ 0 h 503"/>
                <a:gd name="T12" fmla="*/ 8 w 599"/>
                <a:gd name="T13" fmla="*/ 1 h 503"/>
                <a:gd name="T14" fmla="*/ 4 w 599"/>
                <a:gd name="T15" fmla="*/ 3 h 503"/>
                <a:gd name="T16" fmla="*/ 2 w 599"/>
                <a:gd name="T17" fmla="*/ 7 h 503"/>
                <a:gd name="T18" fmla="*/ 0 w 599"/>
                <a:gd name="T19" fmla="*/ 12 h 503"/>
                <a:gd name="T20" fmla="*/ 0 w 599"/>
                <a:gd name="T21" fmla="*/ 371 h 503"/>
                <a:gd name="T22" fmla="*/ 2 w 599"/>
                <a:gd name="T23" fmla="*/ 376 h 503"/>
                <a:gd name="T24" fmla="*/ 4 w 599"/>
                <a:gd name="T25" fmla="*/ 379 h 503"/>
                <a:gd name="T26" fmla="*/ 8 w 599"/>
                <a:gd name="T27" fmla="*/ 382 h 503"/>
                <a:gd name="T28" fmla="*/ 12 w 599"/>
                <a:gd name="T29" fmla="*/ 383 h 503"/>
                <a:gd name="T30" fmla="*/ 96 w 599"/>
                <a:gd name="T31" fmla="*/ 383 h 503"/>
                <a:gd name="T32" fmla="*/ 96 w 599"/>
                <a:gd name="T33" fmla="*/ 490 h 503"/>
                <a:gd name="T34" fmla="*/ 97 w 599"/>
                <a:gd name="T35" fmla="*/ 493 h 503"/>
                <a:gd name="T36" fmla="*/ 98 w 599"/>
                <a:gd name="T37" fmla="*/ 497 h 503"/>
                <a:gd name="T38" fmla="*/ 100 w 599"/>
                <a:gd name="T39" fmla="*/ 499 h 503"/>
                <a:gd name="T40" fmla="*/ 104 w 599"/>
                <a:gd name="T41" fmla="*/ 502 h 503"/>
                <a:gd name="T42" fmla="*/ 106 w 599"/>
                <a:gd name="T43" fmla="*/ 502 h 503"/>
                <a:gd name="T44" fmla="*/ 109 w 599"/>
                <a:gd name="T45" fmla="*/ 503 h 503"/>
                <a:gd name="T46" fmla="*/ 112 w 599"/>
                <a:gd name="T47" fmla="*/ 502 h 503"/>
                <a:gd name="T48" fmla="*/ 117 w 599"/>
                <a:gd name="T49" fmla="*/ 499 h 503"/>
                <a:gd name="T50" fmla="*/ 232 w 599"/>
                <a:gd name="T51" fmla="*/ 383 h 503"/>
                <a:gd name="T52" fmla="*/ 288 w 599"/>
                <a:gd name="T53" fmla="*/ 383 h 503"/>
                <a:gd name="T54" fmla="*/ 288 w 599"/>
                <a:gd name="T55" fmla="*/ 251 h 503"/>
                <a:gd name="T56" fmla="*/ 288 w 599"/>
                <a:gd name="T57" fmla="*/ 246 h 503"/>
                <a:gd name="T58" fmla="*/ 291 w 599"/>
                <a:gd name="T59" fmla="*/ 242 h 503"/>
                <a:gd name="T60" fmla="*/ 295 w 599"/>
                <a:gd name="T61" fmla="*/ 240 h 503"/>
                <a:gd name="T62" fmla="*/ 300 w 599"/>
                <a:gd name="T63" fmla="*/ 239 h 503"/>
                <a:gd name="T64" fmla="*/ 599 w 599"/>
                <a:gd name="T65" fmla="*/ 239 h 503"/>
                <a:gd name="T66" fmla="*/ 599 w 599"/>
                <a:gd name="T67" fmla="*/ 12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9" h="503">
                  <a:moveTo>
                    <a:pt x="599" y="12"/>
                  </a:moveTo>
                  <a:lnTo>
                    <a:pt x="599" y="7"/>
                  </a:lnTo>
                  <a:lnTo>
                    <a:pt x="595" y="3"/>
                  </a:lnTo>
                  <a:lnTo>
                    <a:pt x="592" y="1"/>
                  </a:lnTo>
                  <a:lnTo>
                    <a:pt x="587" y="0"/>
                  </a:lnTo>
                  <a:lnTo>
                    <a:pt x="12" y="0"/>
                  </a:lnTo>
                  <a:lnTo>
                    <a:pt x="8" y="1"/>
                  </a:lnTo>
                  <a:lnTo>
                    <a:pt x="4" y="3"/>
                  </a:lnTo>
                  <a:lnTo>
                    <a:pt x="2" y="7"/>
                  </a:lnTo>
                  <a:lnTo>
                    <a:pt x="0" y="12"/>
                  </a:lnTo>
                  <a:lnTo>
                    <a:pt x="0" y="371"/>
                  </a:lnTo>
                  <a:lnTo>
                    <a:pt x="2" y="376"/>
                  </a:lnTo>
                  <a:lnTo>
                    <a:pt x="4" y="379"/>
                  </a:lnTo>
                  <a:lnTo>
                    <a:pt x="8" y="382"/>
                  </a:lnTo>
                  <a:lnTo>
                    <a:pt x="12" y="383"/>
                  </a:lnTo>
                  <a:lnTo>
                    <a:pt x="96" y="383"/>
                  </a:lnTo>
                  <a:lnTo>
                    <a:pt x="96" y="490"/>
                  </a:lnTo>
                  <a:lnTo>
                    <a:pt x="97" y="493"/>
                  </a:lnTo>
                  <a:lnTo>
                    <a:pt x="98" y="497"/>
                  </a:lnTo>
                  <a:lnTo>
                    <a:pt x="100" y="499"/>
                  </a:lnTo>
                  <a:lnTo>
                    <a:pt x="104" y="502"/>
                  </a:lnTo>
                  <a:lnTo>
                    <a:pt x="106" y="502"/>
                  </a:lnTo>
                  <a:lnTo>
                    <a:pt x="109" y="503"/>
                  </a:lnTo>
                  <a:lnTo>
                    <a:pt x="112" y="502"/>
                  </a:lnTo>
                  <a:lnTo>
                    <a:pt x="117" y="499"/>
                  </a:lnTo>
                  <a:lnTo>
                    <a:pt x="232" y="383"/>
                  </a:lnTo>
                  <a:lnTo>
                    <a:pt x="288" y="383"/>
                  </a:lnTo>
                  <a:lnTo>
                    <a:pt x="288" y="251"/>
                  </a:lnTo>
                  <a:lnTo>
                    <a:pt x="288" y="246"/>
                  </a:lnTo>
                  <a:lnTo>
                    <a:pt x="291" y="242"/>
                  </a:lnTo>
                  <a:lnTo>
                    <a:pt x="295" y="240"/>
                  </a:lnTo>
                  <a:lnTo>
                    <a:pt x="300" y="239"/>
                  </a:lnTo>
                  <a:lnTo>
                    <a:pt x="599" y="239"/>
                  </a:lnTo>
                  <a:lnTo>
                    <a:pt x="599"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3132">
              <a:extLst>
                <a:ext uri="{FF2B5EF4-FFF2-40B4-BE49-F238E27FC236}">
                  <a16:creationId xmlns:a16="http://schemas.microsoft.com/office/drawing/2014/main" id="{3D187D30-02F1-4BAB-A34C-2B2A42340986}"/>
                </a:ext>
              </a:extLst>
            </p:cNvPr>
            <p:cNvSpPr>
              <a:spLocks/>
            </p:cNvSpPr>
            <p:nvPr/>
          </p:nvSpPr>
          <p:spPr bwMode="auto">
            <a:xfrm>
              <a:off x="4437026" y="2025650"/>
              <a:ext cx="160338" cy="157163"/>
            </a:xfrm>
            <a:custGeom>
              <a:avLst/>
              <a:gdLst>
                <a:gd name="T0" fmla="*/ 395 w 407"/>
                <a:gd name="T1" fmla="*/ 0 h 394"/>
                <a:gd name="T2" fmla="*/ 12 w 407"/>
                <a:gd name="T3" fmla="*/ 0 h 394"/>
                <a:gd name="T4" fmla="*/ 0 w 407"/>
                <a:gd name="T5" fmla="*/ 0 h 394"/>
                <a:gd name="T6" fmla="*/ 0 w 407"/>
                <a:gd name="T7" fmla="*/ 11 h 394"/>
                <a:gd name="T8" fmla="*/ 0 w 407"/>
                <a:gd name="T9" fmla="*/ 252 h 394"/>
                <a:gd name="T10" fmla="*/ 0 w 407"/>
                <a:gd name="T11" fmla="*/ 255 h 394"/>
                <a:gd name="T12" fmla="*/ 4 w 407"/>
                <a:gd name="T13" fmla="*/ 260 h 394"/>
                <a:gd name="T14" fmla="*/ 7 w 407"/>
                <a:gd name="T15" fmla="*/ 262 h 394"/>
                <a:gd name="T16" fmla="*/ 12 w 407"/>
                <a:gd name="T17" fmla="*/ 264 h 394"/>
                <a:gd name="T18" fmla="*/ 193 w 407"/>
                <a:gd name="T19" fmla="*/ 264 h 394"/>
                <a:gd name="T20" fmla="*/ 198 w 407"/>
                <a:gd name="T21" fmla="*/ 264 h 394"/>
                <a:gd name="T22" fmla="*/ 314 w 407"/>
                <a:gd name="T23" fmla="*/ 391 h 394"/>
                <a:gd name="T24" fmla="*/ 319 w 407"/>
                <a:gd name="T25" fmla="*/ 394 h 394"/>
                <a:gd name="T26" fmla="*/ 324 w 407"/>
                <a:gd name="T27" fmla="*/ 394 h 394"/>
                <a:gd name="T28" fmla="*/ 325 w 407"/>
                <a:gd name="T29" fmla="*/ 394 h 394"/>
                <a:gd name="T30" fmla="*/ 327 w 407"/>
                <a:gd name="T31" fmla="*/ 394 h 394"/>
                <a:gd name="T32" fmla="*/ 331 w 407"/>
                <a:gd name="T33" fmla="*/ 392 h 394"/>
                <a:gd name="T34" fmla="*/ 333 w 407"/>
                <a:gd name="T35" fmla="*/ 390 h 394"/>
                <a:gd name="T36" fmla="*/ 334 w 407"/>
                <a:gd name="T37" fmla="*/ 386 h 394"/>
                <a:gd name="T38" fmla="*/ 336 w 407"/>
                <a:gd name="T39" fmla="*/ 383 h 394"/>
                <a:gd name="T40" fmla="*/ 336 w 407"/>
                <a:gd name="T41" fmla="*/ 276 h 394"/>
                <a:gd name="T42" fmla="*/ 336 w 407"/>
                <a:gd name="T43" fmla="*/ 264 h 394"/>
                <a:gd name="T44" fmla="*/ 347 w 407"/>
                <a:gd name="T45" fmla="*/ 264 h 394"/>
                <a:gd name="T46" fmla="*/ 395 w 407"/>
                <a:gd name="T47" fmla="*/ 264 h 394"/>
                <a:gd name="T48" fmla="*/ 400 w 407"/>
                <a:gd name="T49" fmla="*/ 262 h 394"/>
                <a:gd name="T50" fmla="*/ 403 w 407"/>
                <a:gd name="T51" fmla="*/ 260 h 394"/>
                <a:gd name="T52" fmla="*/ 406 w 407"/>
                <a:gd name="T53" fmla="*/ 257 h 394"/>
                <a:gd name="T54" fmla="*/ 407 w 407"/>
                <a:gd name="T55" fmla="*/ 252 h 394"/>
                <a:gd name="T56" fmla="*/ 407 w 407"/>
                <a:gd name="T57" fmla="*/ 11 h 394"/>
                <a:gd name="T58" fmla="*/ 406 w 407"/>
                <a:gd name="T59" fmla="*/ 7 h 394"/>
                <a:gd name="T60" fmla="*/ 403 w 407"/>
                <a:gd name="T61" fmla="*/ 3 h 394"/>
                <a:gd name="T62" fmla="*/ 400 w 407"/>
                <a:gd name="T63" fmla="*/ 1 h 394"/>
                <a:gd name="T64" fmla="*/ 395 w 407"/>
                <a:gd name="T65"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7" h="394">
                  <a:moveTo>
                    <a:pt x="395" y="0"/>
                  </a:moveTo>
                  <a:lnTo>
                    <a:pt x="12" y="0"/>
                  </a:lnTo>
                  <a:lnTo>
                    <a:pt x="0" y="0"/>
                  </a:lnTo>
                  <a:lnTo>
                    <a:pt x="0" y="11"/>
                  </a:lnTo>
                  <a:lnTo>
                    <a:pt x="0" y="252"/>
                  </a:lnTo>
                  <a:lnTo>
                    <a:pt x="0" y="255"/>
                  </a:lnTo>
                  <a:lnTo>
                    <a:pt x="4" y="260"/>
                  </a:lnTo>
                  <a:lnTo>
                    <a:pt x="7" y="262"/>
                  </a:lnTo>
                  <a:lnTo>
                    <a:pt x="12" y="264"/>
                  </a:lnTo>
                  <a:lnTo>
                    <a:pt x="193" y="264"/>
                  </a:lnTo>
                  <a:lnTo>
                    <a:pt x="198" y="264"/>
                  </a:lnTo>
                  <a:lnTo>
                    <a:pt x="314" y="391"/>
                  </a:lnTo>
                  <a:lnTo>
                    <a:pt x="319" y="394"/>
                  </a:lnTo>
                  <a:lnTo>
                    <a:pt x="324" y="394"/>
                  </a:lnTo>
                  <a:lnTo>
                    <a:pt x="325" y="394"/>
                  </a:lnTo>
                  <a:lnTo>
                    <a:pt x="327" y="394"/>
                  </a:lnTo>
                  <a:lnTo>
                    <a:pt x="331" y="392"/>
                  </a:lnTo>
                  <a:lnTo>
                    <a:pt x="333" y="390"/>
                  </a:lnTo>
                  <a:lnTo>
                    <a:pt x="334" y="386"/>
                  </a:lnTo>
                  <a:lnTo>
                    <a:pt x="336" y="383"/>
                  </a:lnTo>
                  <a:lnTo>
                    <a:pt x="336" y="276"/>
                  </a:lnTo>
                  <a:lnTo>
                    <a:pt x="336" y="264"/>
                  </a:lnTo>
                  <a:lnTo>
                    <a:pt x="347" y="264"/>
                  </a:lnTo>
                  <a:lnTo>
                    <a:pt x="395" y="264"/>
                  </a:lnTo>
                  <a:lnTo>
                    <a:pt x="400" y="262"/>
                  </a:lnTo>
                  <a:lnTo>
                    <a:pt x="403" y="260"/>
                  </a:lnTo>
                  <a:lnTo>
                    <a:pt x="406" y="257"/>
                  </a:lnTo>
                  <a:lnTo>
                    <a:pt x="407" y="252"/>
                  </a:lnTo>
                  <a:lnTo>
                    <a:pt x="407" y="11"/>
                  </a:lnTo>
                  <a:lnTo>
                    <a:pt x="406" y="7"/>
                  </a:lnTo>
                  <a:lnTo>
                    <a:pt x="403" y="3"/>
                  </a:lnTo>
                  <a:lnTo>
                    <a:pt x="400" y="1"/>
                  </a:lnTo>
                  <a:lnTo>
                    <a:pt x="3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4" name="Group 62">
            <a:extLst>
              <a:ext uri="{FF2B5EF4-FFF2-40B4-BE49-F238E27FC236}">
                <a16:creationId xmlns:a16="http://schemas.microsoft.com/office/drawing/2014/main" id="{914BBF8D-FDBB-4ED8-BCDD-0ADA903B22AB}"/>
              </a:ext>
            </a:extLst>
          </p:cNvPr>
          <p:cNvGrpSpPr/>
          <p:nvPr/>
        </p:nvGrpSpPr>
        <p:grpSpPr>
          <a:xfrm>
            <a:off x="908208" y="4297168"/>
            <a:ext cx="285750" cy="287338"/>
            <a:chOff x="9882188" y="3108325"/>
            <a:chExt cx="285750" cy="287338"/>
          </a:xfrm>
          <a:solidFill>
            <a:schemeClr val="bg1"/>
          </a:solidFill>
        </p:grpSpPr>
        <p:sp>
          <p:nvSpPr>
            <p:cNvPr id="25" name="Freeform 2284">
              <a:extLst>
                <a:ext uri="{FF2B5EF4-FFF2-40B4-BE49-F238E27FC236}">
                  <a16:creationId xmlns:a16="http://schemas.microsoft.com/office/drawing/2014/main" id="{1EBB9B9F-AA6B-4973-AB18-B3D30A3AEF91}"/>
                </a:ext>
              </a:extLst>
            </p:cNvPr>
            <p:cNvSpPr>
              <a:spLocks/>
            </p:cNvSpPr>
            <p:nvPr/>
          </p:nvSpPr>
          <p:spPr bwMode="auto">
            <a:xfrm>
              <a:off x="9882188" y="3175000"/>
              <a:ext cx="219075" cy="220663"/>
            </a:xfrm>
            <a:custGeom>
              <a:avLst/>
              <a:gdLst>
                <a:gd name="T0" fmla="*/ 549 w 691"/>
                <a:gd name="T1" fmla="*/ 251 h 693"/>
                <a:gd name="T2" fmla="*/ 568 w 691"/>
                <a:gd name="T3" fmla="*/ 313 h 693"/>
                <a:gd name="T4" fmla="*/ 566 w 691"/>
                <a:gd name="T5" fmla="*/ 392 h 693"/>
                <a:gd name="T6" fmla="*/ 532 w 691"/>
                <a:gd name="T7" fmla="*/ 473 h 693"/>
                <a:gd name="T8" fmla="*/ 471 w 691"/>
                <a:gd name="T9" fmla="*/ 534 h 693"/>
                <a:gd name="T10" fmla="*/ 391 w 691"/>
                <a:gd name="T11" fmla="*/ 567 h 693"/>
                <a:gd name="T12" fmla="*/ 300 w 691"/>
                <a:gd name="T13" fmla="*/ 567 h 693"/>
                <a:gd name="T14" fmla="*/ 220 w 691"/>
                <a:gd name="T15" fmla="*/ 534 h 693"/>
                <a:gd name="T16" fmla="*/ 159 w 691"/>
                <a:gd name="T17" fmla="*/ 473 h 693"/>
                <a:gd name="T18" fmla="*/ 124 w 691"/>
                <a:gd name="T19" fmla="*/ 392 h 693"/>
                <a:gd name="T20" fmla="*/ 124 w 691"/>
                <a:gd name="T21" fmla="*/ 301 h 693"/>
                <a:gd name="T22" fmla="*/ 159 w 691"/>
                <a:gd name="T23" fmla="*/ 220 h 693"/>
                <a:gd name="T24" fmla="*/ 220 w 691"/>
                <a:gd name="T25" fmla="*/ 159 h 693"/>
                <a:gd name="T26" fmla="*/ 300 w 691"/>
                <a:gd name="T27" fmla="*/ 125 h 693"/>
                <a:gd name="T28" fmla="*/ 378 w 691"/>
                <a:gd name="T29" fmla="*/ 124 h 693"/>
                <a:gd name="T30" fmla="*/ 442 w 691"/>
                <a:gd name="T31" fmla="*/ 142 h 693"/>
                <a:gd name="T32" fmla="*/ 533 w 691"/>
                <a:gd name="T33" fmla="*/ 56 h 693"/>
                <a:gd name="T34" fmla="*/ 431 w 691"/>
                <a:gd name="T35" fmla="*/ 11 h 693"/>
                <a:gd name="T36" fmla="*/ 360 w 691"/>
                <a:gd name="T37" fmla="*/ 0 h 693"/>
                <a:gd name="T38" fmla="*/ 293 w 691"/>
                <a:gd name="T39" fmla="*/ 4 h 693"/>
                <a:gd name="T40" fmla="*/ 227 w 691"/>
                <a:gd name="T41" fmla="*/ 21 h 693"/>
                <a:gd name="T42" fmla="*/ 166 w 691"/>
                <a:gd name="T43" fmla="*/ 50 h 693"/>
                <a:gd name="T44" fmla="*/ 112 w 691"/>
                <a:gd name="T45" fmla="*/ 91 h 693"/>
                <a:gd name="T46" fmla="*/ 68 w 691"/>
                <a:gd name="T47" fmla="*/ 139 h 693"/>
                <a:gd name="T48" fmla="*/ 34 w 691"/>
                <a:gd name="T49" fmla="*/ 197 h 693"/>
                <a:gd name="T50" fmla="*/ 9 w 691"/>
                <a:gd name="T51" fmla="*/ 260 h 693"/>
                <a:gd name="T52" fmla="*/ 0 w 691"/>
                <a:gd name="T53" fmla="*/ 329 h 693"/>
                <a:gd name="T54" fmla="*/ 2 w 691"/>
                <a:gd name="T55" fmla="*/ 396 h 693"/>
                <a:gd name="T56" fmla="*/ 18 w 691"/>
                <a:gd name="T57" fmla="*/ 459 h 693"/>
                <a:gd name="T58" fmla="*/ 44 w 691"/>
                <a:gd name="T59" fmla="*/ 517 h 693"/>
                <a:gd name="T60" fmla="*/ 80 w 691"/>
                <a:gd name="T61" fmla="*/ 568 h 693"/>
                <a:gd name="T62" fmla="*/ 0 w 691"/>
                <a:gd name="T63" fmla="*/ 677 h 693"/>
                <a:gd name="T64" fmla="*/ 14 w 691"/>
                <a:gd name="T65" fmla="*/ 693 h 693"/>
                <a:gd name="T66" fmla="*/ 123 w 691"/>
                <a:gd name="T67" fmla="*/ 611 h 693"/>
                <a:gd name="T68" fmla="*/ 174 w 691"/>
                <a:gd name="T69" fmla="*/ 647 h 693"/>
                <a:gd name="T70" fmla="*/ 233 w 691"/>
                <a:gd name="T71" fmla="*/ 673 h 693"/>
                <a:gd name="T72" fmla="*/ 295 w 691"/>
                <a:gd name="T73" fmla="*/ 689 h 693"/>
                <a:gd name="T74" fmla="*/ 362 w 691"/>
                <a:gd name="T75" fmla="*/ 691 h 693"/>
                <a:gd name="T76" fmla="*/ 427 w 691"/>
                <a:gd name="T77" fmla="*/ 683 h 693"/>
                <a:gd name="T78" fmla="*/ 487 w 691"/>
                <a:gd name="T79" fmla="*/ 662 h 693"/>
                <a:gd name="T80" fmla="*/ 542 w 691"/>
                <a:gd name="T81" fmla="*/ 630 h 693"/>
                <a:gd name="T82" fmla="*/ 665 w 691"/>
                <a:gd name="T83" fmla="*/ 688 h 693"/>
                <a:gd name="T84" fmla="*/ 686 w 691"/>
                <a:gd name="T85" fmla="*/ 688 h 693"/>
                <a:gd name="T86" fmla="*/ 686 w 691"/>
                <a:gd name="T87" fmla="*/ 667 h 693"/>
                <a:gd name="T88" fmla="*/ 630 w 691"/>
                <a:gd name="T89" fmla="*/ 544 h 693"/>
                <a:gd name="T90" fmla="*/ 661 w 691"/>
                <a:gd name="T91" fmla="*/ 489 h 693"/>
                <a:gd name="T92" fmla="*/ 681 w 691"/>
                <a:gd name="T93" fmla="*/ 428 h 693"/>
                <a:gd name="T94" fmla="*/ 691 w 691"/>
                <a:gd name="T95" fmla="*/ 363 h 693"/>
                <a:gd name="T96" fmla="*/ 689 w 691"/>
                <a:gd name="T97" fmla="*/ 303 h 693"/>
                <a:gd name="T98" fmla="*/ 662 w 691"/>
                <a:gd name="T99" fmla="*/ 207 h 693"/>
                <a:gd name="T100" fmla="*/ 619 w 691"/>
                <a:gd name="T101" fmla="*/ 136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91" h="693">
                  <a:moveTo>
                    <a:pt x="619" y="136"/>
                  </a:moveTo>
                  <a:lnTo>
                    <a:pt x="533" y="222"/>
                  </a:lnTo>
                  <a:lnTo>
                    <a:pt x="542" y="236"/>
                  </a:lnTo>
                  <a:lnTo>
                    <a:pt x="549" y="251"/>
                  </a:lnTo>
                  <a:lnTo>
                    <a:pt x="555" y="265"/>
                  </a:lnTo>
                  <a:lnTo>
                    <a:pt x="560" y="280"/>
                  </a:lnTo>
                  <a:lnTo>
                    <a:pt x="565" y="296"/>
                  </a:lnTo>
                  <a:lnTo>
                    <a:pt x="568" y="313"/>
                  </a:lnTo>
                  <a:lnTo>
                    <a:pt x="570" y="329"/>
                  </a:lnTo>
                  <a:lnTo>
                    <a:pt x="571" y="346"/>
                  </a:lnTo>
                  <a:lnTo>
                    <a:pt x="570" y="369"/>
                  </a:lnTo>
                  <a:lnTo>
                    <a:pt x="566" y="392"/>
                  </a:lnTo>
                  <a:lnTo>
                    <a:pt x="560" y="413"/>
                  </a:lnTo>
                  <a:lnTo>
                    <a:pt x="553" y="434"/>
                  </a:lnTo>
                  <a:lnTo>
                    <a:pt x="543" y="453"/>
                  </a:lnTo>
                  <a:lnTo>
                    <a:pt x="532" y="473"/>
                  </a:lnTo>
                  <a:lnTo>
                    <a:pt x="519" y="490"/>
                  </a:lnTo>
                  <a:lnTo>
                    <a:pt x="504" y="506"/>
                  </a:lnTo>
                  <a:lnTo>
                    <a:pt x="488" y="520"/>
                  </a:lnTo>
                  <a:lnTo>
                    <a:pt x="471" y="534"/>
                  </a:lnTo>
                  <a:lnTo>
                    <a:pt x="453" y="545"/>
                  </a:lnTo>
                  <a:lnTo>
                    <a:pt x="433" y="555"/>
                  </a:lnTo>
                  <a:lnTo>
                    <a:pt x="413" y="562"/>
                  </a:lnTo>
                  <a:lnTo>
                    <a:pt x="391" y="567"/>
                  </a:lnTo>
                  <a:lnTo>
                    <a:pt x="369" y="571"/>
                  </a:lnTo>
                  <a:lnTo>
                    <a:pt x="345" y="572"/>
                  </a:lnTo>
                  <a:lnTo>
                    <a:pt x="322" y="571"/>
                  </a:lnTo>
                  <a:lnTo>
                    <a:pt x="300" y="567"/>
                  </a:lnTo>
                  <a:lnTo>
                    <a:pt x="278" y="562"/>
                  </a:lnTo>
                  <a:lnTo>
                    <a:pt x="257" y="555"/>
                  </a:lnTo>
                  <a:lnTo>
                    <a:pt x="238" y="545"/>
                  </a:lnTo>
                  <a:lnTo>
                    <a:pt x="220" y="534"/>
                  </a:lnTo>
                  <a:lnTo>
                    <a:pt x="201" y="520"/>
                  </a:lnTo>
                  <a:lnTo>
                    <a:pt x="185" y="506"/>
                  </a:lnTo>
                  <a:lnTo>
                    <a:pt x="171" y="490"/>
                  </a:lnTo>
                  <a:lnTo>
                    <a:pt x="159" y="473"/>
                  </a:lnTo>
                  <a:lnTo>
                    <a:pt x="146" y="453"/>
                  </a:lnTo>
                  <a:lnTo>
                    <a:pt x="138" y="434"/>
                  </a:lnTo>
                  <a:lnTo>
                    <a:pt x="129" y="413"/>
                  </a:lnTo>
                  <a:lnTo>
                    <a:pt x="124" y="392"/>
                  </a:lnTo>
                  <a:lnTo>
                    <a:pt x="121" y="369"/>
                  </a:lnTo>
                  <a:lnTo>
                    <a:pt x="119" y="346"/>
                  </a:lnTo>
                  <a:lnTo>
                    <a:pt x="121" y="324"/>
                  </a:lnTo>
                  <a:lnTo>
                    <a:pt x="124" y="301"/>
                  </a:lnTo>
                  <a:lnTo>
                    <a:pt x="129" y="280"/>
                  </a:lnTo>
                  <a:lnTo>
                    <a:pt x="138" y="259"/>
                  </a:lnTo>
                  <a:lnTo>
                    <a:pt x="146" y="238"/>
                  </a:lnTo>
                  <a:lnTo>
                    <a:pt x="159" y="220"/>
                  </a:lnTo>
                  <a:lnTo>
                    <a:pt x="171" y="203"/>
                  </a:lnTo>
                  <a:lnTo>
                    <a:pt x="185" y="187"/>
                  </a:lnTo>
                  <a:lnTo>
                    <a:pt x="201" y="172"/>
                  </a:lnTo>
                  <a:lnTo>
                    <a:pt x="220" y="159"/>
                  </a:lnTo>
                  <a:lnTo>
                    <a:pt x="238" y="148"/>
                  </a:lnTo>
                  <a:lnTo>
                    <a:pt x="257" y="138"/>
                  </a:lnTo>
                  <a:lnTo>
                    <a:pt x="278" y="131"/>
                  </a:lnTo>
                  <a:lnTo>
                    <a:pt x="300" y="125"/>
                  </a:lnTo>
                  <a:lnTo>
                    <a:pt x="322" y="122"/>
                  </a:lnTo>
                  <a:lnTo>
                    <a:pt x="345" y="121"/>
                  </a:lnTo>
                  <a:lnTo>
                    <a:pt x="362" y="121"/>
                  </a:lnTo>
                  <a:lnTo>
                    <a:pt x="378" y="124"/>
                  </a:lnTo>
                  <a:lnTo>
                    <a:pt x="395" y="126"/>
                  </a:lnTo>
                  <a:lnTo>
                    <a:pt x="411" y="131"/>
                  </a:lnTo>
                  <a:lnTo>
                    <a:pt x="426" y="136"/>
                  </a:lnTo>
                  <a:lnTo>
                    <a:pt x="442" y="142"/>
                  </a:lnTo>
                  <a:lnTo>
                    <a:pt x="455" y="149"/>
                  </a:lnTo>
                  <a:lnTo>
                    <a:pt x="470" y="158"/>
                  </a:lnTo>
                  <a:lnTo>
                    <a:pt x="555" y="72"/>
                  </a:lnTo>
                  <a:lnTo>
                    <a:pt x="533" y="56"/>
                  </a:lnTo>
                  <a:lnTo>
                    <a:pt x="509" y="42"/>
                  </a:lnTo>
                  <a:lnTo>
                    <a:pt x="485" y="30"/>
                  </a:lnTo>
                  <a:lnTo>
                    <a:pt x="458" y="20"/>
                  </a:lnTo>
                  <a:lnTo>
                    <a:pt x="431" y="11"/>
                  </a:lnTo>
                  <a:lnTo>
                    <a:pt x="403" y="5"/>
                  </a:lnTo>
                  <a:lnTo>
                    <a:pt x="389" y="3"/>
                  </a:lnTo>
                  <a:lnTo>
                    <a:pt x="375" y="1"/>
                  </a:lnTo>
                  <a:lnTo>
                    <a:pt x="360" y="0"/>
                  </a:lnTo>
                  <a:lnTo>
                    <a:pt x="345" y="0"/>
                  </a:lnTo>
                  <a:lnTo>
                    <a:pt x="327" y="1"/>
                  </a:lnTo>
                  <a:lnTo>
                    <a:pt x="310" y="3"/>
                  </a:lnTo>
                  <a:lnTo>
                    <a:pt x="293" y="4"/>
                  </a:lnTo>
                  <a:lnTo>
                    <a:pt x="276" y="8"/>
                  </a:lnTo>
                  <a:lnTo>
                    <a:pt x="259" y="11"/>
                  </a:lnTo>
                  <a:lnTo>
                    <a:pt x="243" y="16"/>
                  </a:lnTo>
                  <a:lnTo>
                    <a:pt x="227" y="21"/>
                  </a:lnTo>
                  <a:lnTo>
                    <a:pt x="211" y="27"/>
                  </a:lnTo>
                  <a:lnTo>
                    <a:pt x="195" y="34"/>
                  </a:lnTo>
                  <a:lnTo>
                    <a:pt x="180" y="42"/>
                  </a:lnTo>
                  <a:lnTo>
                    <a:pt x="166" y="50"/>
                  </a:lnTo>
                  <a:lnTo>
                    <a:pt x="152" y="60"/>
                  </a:lnTo>
                  <a:lnTo>
                    <a:pt x="138" y="69"/>
                  </a:lnTo>
                  <a:lnTo>
                    <a:pt x="126" y="80"/>
                  </a:lnTo>
                  <a:lnTo>
                    <a:pt x="112" y="91"/>
                  </a:lnTo>
                  <a:lnTo>
                    <a:pt x="101" y="102"/>
                  </a:lnTo>
                  <a:lnTo>
                    <a:pt x="89" y="114"/>
                  </a:lnTo>
                  <a:lnTo>
                    <a:pt x="78" y="126"/>
                  </a:lnTo>
                  <a:lnTo>
                    <a:pt x="68" y="139"/>
                  </a:lnTo>
                  <a:lnTo>
                    <a:pt x="58" y="153"/>
                  </a:lnTo>
                  <a:lnTo>
                    <a:pt x="50" y="168"/>
                  </a:lnTo>
                  <a:lnTo>
                    <a:pt x="41" y="182"/>
                  </a:lnTo>
                  <a:lnTo>
                    <a:pt x="34" y="197"/>
                  </a:lnTo>
                  <a:lnTo>
                    <a:pt x="27" y="212"/>
                  </a:lnTo>
                  <a:lnTo>
                    <a:pt x="20" y="227"/>
                  </a:lnTo>
                  <a:lnTo>
                    <a:pt x="14" y="243"/>
                  </a:lnTo>
                  <a:lnTo>
                    <a:pt x="9" y="260"/>
                  </a:lnTo>
                  <a:lnTo>
                    <a:pt x="6" y="276"/>
                  </a:lnTo>
                  <a:lnTo>
                    <a:pt x="3" y="293"/>
                  </a:lnTo>
                  <a:lnTo>
                    <a:pt x="1" y="310"/>
                  </a:lnTo>
                  <a:lnTo>
                    <a:pt x="0" y="329"/>
                  </a:lnTo>
                  <a:lnTo>
                    <a:pt x="0" y="346"/>
                  </a:lnTo>
                  <a:lnTo>
                    <a:pt x="0" y="363"/>
                  </a:lnTo>
                  <a:lnTo>
                    <a:pt x="1" y="380"/>
                  </a:lnTo>
                  <a:lnTo>
                    <a:pt x="2" y="396"/>
                  </a:lnTo>
                  <a:lnTo>
                    <a:pt x="6" y="412"/>
                  </a:lnTo>
                  <a:lnTo>
                    <a:pt x="9" y="428"/>
                  </a:lnTo>
                  <a:lnTo>
                    <a:pt x="13" y="444"/>
                  </a:lnTo>
                  <a:lnTo>
                    <a:pt x="18" y="459"/>
                  </a:lnTo>
                  <a:lnTo>
                    <a:pt x="23" y="474"/>
                  </a:lnTo>
                  <a:lnTo>
                    <a:pt x="30" y="489"/>
                  </a:lnTo>
                  <a:lnTo>
                    <a:pt x="36" y="502"/>
                  </a:lnTo>
                  <a:lnTo>
                    <a:pt x="44" y="517"/>
                  </a:lnTo>
                  <a:lnTo>
                    <a:pt x="52" y="530"/>
                  </a:lnTo>
                  <a:lnTo>
                    <a:pt x="61" y="544"/>
                  </a:lnTo>
                  <a:lnTo>
                    <a:pt x="71" y="556"/>
                  </a:lnTo>
                  <a:lnTo>
                    <a:pt x="80" y="568"/>
                  </a:lnTo>
                  <a:lnTo>
                    <a:pt x="90" y="580"/>
                  </a:lnTo>
                  <a:lnTo>
                    <a:pt x="3" y="667"/>
                  </a:lnTo>
                  <a:lnTo>
                    <a:pt x="0" y="672"/>
                  </a:lnTo>
                  <a:lnTo>
                    <a:pt x="0" y="677"/>
                  </a:lnTo>
                  <a:lnTo>
                    <a:pt x="0" y="683"/>
                  </a:lnTo>
                  <a:lnTo>
                    <a:pt x="3" y="688"/>
                  </a:lnTo>
                  <a:lnTo>
                    <a:pt x="8" y="691"/>
                  </a:lnTo>
                  <a:lnTo>
                    <a:pt x="14" y="693"/>
                  </a:lnTo>
                  <a:lnTo>
                    <a:pt x="20" y="691"/>
                  </a:lnTo>
                  <a:lnTo>
                    <a:pt x="25" y="688"/>
                  </a:lnTo>
                  <a:lnTo>
                    <a:pt x="112" y="601"/>
                  </a:lnTo>
                  <a:lnTo>
                    <a:pt x="123" y="611"/>
                  </a:lnTo>
                  <a:lnTo>
                    <a:pt x="135" y="622"/>
                  </a:lnTo>
                  <a:lnTo>
                    <a:pt x="149" y="630"/>
                  </a:lnTo>
                  <a:lnTo>
                    <a:pt x="161" y="639"/>
                  </a:lnTo>
                  <a:lnTo>
                    <a:pt x="174" y="647"/>
                  </a:lnTo>
                  <a:lnTo>
                    <a:pt x="189" y="655"/>
                  </a:lnTo>
                  <a:lnTo>
                    <a:pt x="202" y="662"/>
                  </a:lnTo>
                  <a:lnTo>
                    <a:pt x="217" y="668"/>
                  </a:lnTo>
                  <a:lnTo>
                    <a:pt x="233" y="673"/>
                  </a:lnTo>
                  <a:lnTo>
                    <a:pt x="248" y="678"/>
                  </a:lnTo>
                  <a:lnTo>
                    <a:pt x="264" y="683"/>
                  </a:lnTo>
                  <a:lnTo>
                    <a:pt x="279" y="687"/>
                  </a:lnTo>
                  <a:lnTo>
                    <a:pt x="295" y="689"/>
                  </a:lnTo>
                  <a:lnTo>
                    <a:pt x="311" y="690"/>
                  </a:lnTo>
                  <a:lnTo>
                    <a:pt x="328" y="691"/>
                  </a:lnTo>
                  <a:lnTo>
                    <a:pt x="345" y="693"/>
                  </a:lnTo>
                  <a:lnTo>
                    <a:pt x="362" y="691"/>
                  </a:lnTo>
                  <a:lnTo>
                    <a:pt x="378" y="690"/>
                  </a:lnTo>
                  <a:lnTo>
                    <a:pt x="394" y="689"/>
                  </a:lnTo>
                  <a:lnTo>
                    <a:pt x="411" y="687"/>
                  </a:lnTo>
                  <a:lnTo>
                    <a:pt x="427" y="683"/>
                  </a:lnTo>
                  <a:lnTo>
                    <a:pt x="442" y="678"/>
                  </a:lnTo>
                  <a:lnTo>
                    <a:pt x="458" y="673"/>
                  </a:lnTo>
                  <a:lnTo>
                    <a:pt x="472" y="668"/>
                  </a:lnTo>
                  <a:lnTo>
                    <a:pt x="487" y="662"/>
                  </a:lnTo>
                  <a:lnTo>
                    <a:pt x="502" y="655"/>
                  </a:lnTo>
                  <a:lnTo>
                    <a:pt x="515" y="647"/>
                  </a:lnTo>
                  <a:lnTo>
                    <a:pt x="529" y="639"/>
                  </a:lnTo>
                  <a:lnTo>
                    <a:pt x="542" y="630"/>
                  </a:lnTo>
                  <a:lnTo>
                    <a:pt x="554" y="622"/>
                  </a:lnTo>
                  <a:lnTo>
                    <a:pt x="566" y="612"/>
                  </a:lnTo>
                  <a:lnTo>
                    <a:pt x="579" y="601"/>
                  </a:lnTo>
                  <a:lnTo>
                    <a:pt x="665" y="688"/>
                  </a:lnTo>
                  <a:lnTo>
                    <a:pt x="670" y="691"/>
                  </a:lnTo>
                  <a:lnTo>
                    <a:pt x="676" y="693"/>
                  </a:lnTo>
                  <a:lnTo>
                    <a:pt x="681" y="691"/>
                  </a:lnTo>
                  <a:lnTo>
                    <a:pt x="686" y="688"/>
                  </a:lnTo>
                  <a:lnTo>
                    <a:pt x="690" y="683"/>
                  </a:lnTo>
                  <a:lnTo>
                    <a:pt x="691" y="677"/>
                  </a:lnTo>
                  <a:lnTo>
                    <a:pt x="690" y="672"/>
                  </a:lnTo>
                  <a:lnTo>
                    <a:pt x="686" y="667"/>
                  </a:lnTo>
                  <a:lnTo>
                    <a:pt x="601" y="580"/>
                  </a:lnTo>
                  <a:lnTo>
                    <a:pt x="610" y="568"/>
                  </a:lnTo>
                  <a:lnTo>
                    <a:pt x="620" y="556"/>
                  </a:lnTo>
                  <a:lnTo>
                    <a:pt x="630" y="544"/>
                  </a:lnTo>
                  <a:lnTo>
                    <a:pt x="639" y="530"/>
                  </a:lnTo>
                  <a:lnTo>
                    <a:pt x="646" y="517"/>
                  </a:lnTo>
                  <a:lnTo>
                    <a:pt x="653" y="502"/>
                  </a:lnTo>
                  <a:lnTo>
                    <a:pt x="661" y="489"/>
                  </a:lnTo>
                  <a:lnTo>
                    <a:pt x="667" y="474"/>
                  </a:lnTo>
                  <a:lnTo>
                    <a:pt x="673" y="459"/>
                  </a:lnTo>
                  <a:lnTo>
                    <a:pt x="678" y="444"/>
                  </a:lnTo>
                  <a:lnTo>
                    <a:pt x="681" y="428"/>
                  </a:lnTo>
                  <a:lnTo>
                    <a:pt x="685" y="412"/>
                  </a:lnTo>
                  <a:lnTo>
                    <a:pt x="687" y="396"/>
                  </a:lnTo>
                  <a:lnTo>
                    <a:pt x="690" y="380"/>
                  </a:lnTo>
                  <a:lnTo>
                    <a:pt x="691" y="363"/>
                  </a:lnTo>
                  <a:lnTo>
                    <a:pt x="691" y="346"/>
                  </a:lnTo>
                  <a:lnTo>
                    <a:pt x="691" y="331"/>
                  </a:lnTo>
                  <a:lnTo>
                    <a:pt x="690" y="317"/>
                  </a:lnTo>
                  <a:lnTo>
                    <a:pt x="689" y="303"/>
                  </a:lnTo>
                  <a:lnTo>
                    <a:pt x="686" y="288"/>
                  </a:lnTo>
                  <a:lnTo>
                    <a:pt x="680" y="260"/>
                  </a:lnTo>
                  <a:lnTo>
                    <a:pt x="672" y="233"/>
                  </a:lnTo>
                  <a:lnTo>
                    <a:pt x="662" y="207"/>
                  </a:lnTo>
                  <a:lnTo>
                    <a:pt x="650" y="182"/>
                  </a:lnTo>
                  <a:lnTo>
                    <a:pt x="635" y="158"/>
                  </a:lnTo>
                  <a:lnTo>
                    <a:pt x="619" y="136"/>
                  </a:lnTo>
                  <a:lnTo>
                    <a:pt x="619"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285">
              <a:extLst>
                <a:ext uri="{FF2B5EF4-FFF2-40B4-BE49-F238E27FC236}">
                  <a16:creationId xmlns:a16="http://schemas.microsoft.com/office/drawing/2014/main" id="{DBEC8843-899F-4C5B-A1AC-DA9D81695B46}"/>
                </a:ext>
              </a:extLst>
            </p:cNvPr>
            <p:cNvSpPr>
              <a:spLocks/>
            </p:cNvSpPr>
            <p:nvPr/>
          </p:nvSpPr>
          <p:spPr bwMode="auto">
            <a:xfrm>
              <a:off x="9929813" y="3222625"/>
              <a:ext cx="123825" cy="125413"/>
            </a:xfrm>
            <a:custGeom>
              <a:avLst/>
              <a:gdLst>
                <a:gd name="T0" fmla="*/ 286 w 391"/>
                <a:gd name="T1" fmla="*/ 24 h 392"/>
                <a:gd name="T2" fmla="*/ 263 w 391"/>
                <a:gd name="T3" fmla="*/ 13 h 392"/>
                <a:gd name="T4" fmla="*/ 236 w 391"/>
                <a:gd name="T5" fmla="*/ 5 h 392"/>
                <a:gd name="T6" fmla="*/ 209 w 391"/>
                <a:gd name="T7" fmla="*/ 2 h 392"/>
                <a:gd name="T8" fmla="*/ 175 w 391"/>
                <a:gd name="T9" fmla="*/ 2 h 392"/>
                <a:gd name="T10" fmla="*/ 137 w 391"/>
                <a:gd name="T11" fmla="*/ 10 h 392"/>
                <a:gd name="T12" fmla="*/ 103 w 391"/>
                <a:gd name="T13" fmla="*/ 25 h 392"/>
                <a:gd name="T14" fmla="*/ 71 w 391"/>
                <a:gd name="T15" fmla="*/ 46 h 392"/>
                <a:gd name="T16" fmla="*/ 44 w 391"/>
                <a:gd name="T17" fmla="*/ 72 h 392"/>
                <a:gd name="T18" fmla="*/ 23 w 391"/>
                <a:gd name="T19" fmla="*/ 103 h 392"/>
                <a:gd name="T20" fmla="*/ 9 w 391"/>
                <a:gd name="T21" fmla="*/ 138 h 392"/>
                <a:gd name="T22" fmla="*/ 1 w 391"/>
                <a:gd name="T23" fmla="*/ 176 h 392"/>
                <a:gd name="T24" fmla="*/ 1 w 391"/>
                <a:gd name="T25" fmla="*/ 217 h 392"/>
                <a:gd name="T26" fmla="*/ 9 w 391"/>
                <a:gd name="T27" fmla="*/ 254 h 392"/>
                <a:gd name="T28" fmla="*/ 23 w 391"/>
                <a:gd name="T29" fmla="*/ 290 h 392"/>
                <a:gd name="T30" fmla="*/ 44 w 391"/>
                <a:gd name="T31" fmla="*/ 320 h 392"/>
                <a:gd name="T32" fmla="*/ 71 w 391"/>
                <a:gd name="T33" fmla="*/ 347 h 392"/>
                <a:gd name="T34" fmla="*/ 103 w 391"/>
                <a:gd name="T35" fmla="*/ 368 h 392"/>
                <a:gd name="T36" fmla="*/ 137 w 391"/>
                <a:gd name="T37" fmla="*/ 383 h 392"/>
                <a:gd name="T38" fmla="*/ 175 w 391"/>
                <a:gd name="T39" fmla="*/ 391 h 392"/>
                <a:gd name="T40" fmla="*/ 215 w 391"/>
                <a:gd name="T41" fmla="*/ 391 h 392"/>
                <a:gd name="T42" fmla="*/ 253 w 391"/>
                <a:gd name="T43" fmla="*/ 383 h 392"/>
                <a:gd name="T44" fmla="*/ 288 w 391"/>
                <a:gd name="T45" fmla="*/ 368 h 392"/>
                <a:gd name="T46" fmla="*/ 320 w 391"/>
                <a:gd name="T47" fmla="*/ 347 h 392"/>
                <a:gd name="T48" fmla="*/ 346 w 391"/>
                <a:gd name="T49" fmla="*/ 320 h 392"/>
                <a:gd name="T50" fmla="*/ 368 w 391"/>
                <a:gd name="T51" fmla="*/ 290 h 392"/>
                <a:gd name="T52" fmla="*/ 382 w 391"/>
                <a:gd name="T53" fmla="*/ 254 h 392"/>
                <a:gd name="T54" fmla="*/ 390 w 391"/>
                <a:gd name="T55" fmla="*/ 217 h 392"/>
                <a:gd name="T56" fmla="*/ 390 w 391"/>
                <a:gd name="T57" fmla="*/ 182 h 392"/>
                <a:gd name="T58" fmla="*/ 386 w 391"/>
                <a:gd name="T59" fmla="*/ 156 h 392"/>
                <a:gd name="T60" fmla="*/ 379 w 391"/>
                <a:gd name="T61" fmla="*/ 130 h 392"/>
                <a:gd name="T62" fmla="*/ 368 w 391"/>
                <a:gd name="T63" fmla="*/ 105 h 392"/>
                <a:gd name="T64" fmla="*/ 294 w 391"/>
                <a:gd name="T65" fmla="*/ 160 h 392"/>
                <a:gd name="T66" fmla="*/ 299 w 391"/>
                <a:gd name="T67" fmla="*/ 179 h 392"/>
                <a:gd name="T68" fmla="*/ 300 w 391"/>
                <a:gd name="T69" fmla="*/ 196 h 392"/>
                <a:gd name="T70" fmla="*/ 298 w 391"/>
                <a:gd name="T71" fmla="*/ 218 h 392"/>
                <a:gd name="T72" fmla="*/ 292 w 391"/>
                <a:gd name="T73" fmla="*/ 237 h 392"/>
                <a:gd name="T74" fmla="*/ 282 w 391"/>
                <a:gd name="T75" fmla="*/ 256 h 392"/>
                <a:gd name="T76" fmla="*/ 270 w 391"/>
                <a:gd name="T77" fmla="*/ 270 h 392"/>
                <a:gd name="T78" fmla="*/ 254 w 391"/>
                <a:gd name="T79" fmla="*/ 284 h 392"/>
                <a:gd name="T80" fmla="*/ 236 w 391"/>
                <a:gd name="T81" fmla="*/ 294 h 392"/>
                <a:gd name="T82" fmla="*/ 216 w 391"/>
                <a:gd name="T83" fmla="*/ 300 h 392"/>
                <a:gd name="T84" fmla="*/ 195 w 391"/>
                <a:gd name="T85" fmla="*/ 302 h 392"/>
                <a:gd name="T86" fmla="*/ 173 w 391"/>
                <a:gd name="T87" fmla="*/ 300 h 392"/>
                <a:gd name="T88" fmla="*/ 154 w 391"/>
                <a:gd name="T89" fmla="*/ 294 h 392"/>
                <a:gd name="T90" fmla="*/ 137 w 391"/>
                <a:gd name="T91" fmla="*/ 284 h 392"/>
                <a:gd name="T92" fmla="*/ 121 w 391"/>
                <a:gd name="T93" fmla="*/ 270 h 392"/>
                <a:gd name="T94" fmla="*/ 107 w 391"/>
                <a:gd name="T95" fmla="*/ 256 h 392"/>
                <a:gd name="T96" fmla="*/ 98 w 391"/>
                <a:gd name="T97" fmla="*/ 237 h 392"/>
                <a:gd name="T98" fmla="*/ 92 w 391"/>
                <a:gd name="T99" fmla="*/ 218 h 392"/>
                <a:gd name="T100" fmla="*/ 90 w 391"/>
                <a:gd name="T101" fmla="*/ 196 h 392"/>
                <a:gd name="T102" fmla="*/ 92 w 391"/>
                <a:gd name="T103" fmla="*/ 175 h 392"/>
                <a:gd name="T104" fmla="*/ 98 w 391"/>
                <a:gd name="T105" fmla="*/ 156 h 392"/>
                <a:gd name="T106" fmla="*/ 107 w 391"/>
                <a:gd name="T107" fmla="*/ 137 h 392"/>
                <a:gd name="T108" fmla="*/ 121 w 391"/>
                <a:gd name="T109" fmla="*/ 121 h 392"/>
                <a:gd name="T110" fmla="*/ 137 w 391"/>
                <a:gd name="T111" fmla="*/ 109 h 392"/>
                <a:gd name="T112" fmla="*/ 154 w 391"/>
                <a:gd name="T113" fmla="*/ 99 h 392"/>
                <a:gd name="T114" fmla="*/ 173 w 391"/>
                <a:gd name="T115" fmla="*/ 93 h 392"/>
                <a:gd name="T116" fmla="*/ 195 w 391"/>
                <a:gd name="T117" fmla="*/ 91 h 392"/>
                <a:gd name="T118" fmla="*/ 214 w 391"/>
                <a:gd name="T119" fmla="*/ 93 h 392"/>
                <a:gd name="T120" fmla="*/ 231 w 391"/>
                <a:gd name="T121" fmla="*/ 9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1" h="392">
                  <a:moveTo>
                    <a:pt x="298" y="30"/>
                  </a:moveTo>
                  <a:lnTo>
                    <a:pt x="286" y="24"/>
                  </a:lnTo>
                  <a:lnTo>
                    <a:pt x="275" y="18"/>
                  </a:lnTo>
                  <a:lnTo>
                    <a:pt x="263" y="13"/>
                  </a:lnTo>
                  <a:lnTo>
                    <a:pt x="249" y="9"/>
                  </a:lnTo>
                  <a:lnTo>
                    <a:pt x="236" y="5"/>
                  </a:lnTo>
                  <a:lnTo>
                    <a:pt x="222" y="3"/>
                  </a:lnTo>
                  <a:lnTo>
                    <a:pt x="209" y="2"/>
                  </a:lnTo>
                  <a:lnTo>
                    <a:pt x="195" y="0"/>
                  </a:lnTo>
                  <a:lnTo>
                    <a:pt x="175" y="2"/>
                  </a:lnTo>
                  <a:lnTo>
                    <a:pt x="156" y="5"/>
                  </a:lnTo>
                  <a:lnTo>
                    <a:pt x="137" y="10"/>
                  </a:lnTo>
                  <a:lnTo>
                    <a:pt x="120" y="16"/>
                  </a:lnTo>
                  <a:lnTo>
                    <a:pt x="103" y="25"/>
                  </a:lnTo>
                  <a:lnTo>
                    <a:pt x="85" y="35"/>
                  </a:lnTo>
                  <a:lnTo>
                    <a:pt x="71" y="46"/>
                  </a:lnTo>
                  <a:lnTo>
                    <a:pt x="57" y="58"/>
                  </a:lnTo>
                  <a:lnTo>
                    <a:pt x="44" y="72"/>
                  </a:lnTo>
                  <a:lnTo>
                    <a:pt x="33" y="87"/>
                  </a:lnTo>
                  <a:lnTo>
                    <a:pt x="23" y="103"/>
                  </a:lnTo>
                  <a:lnTo>
                    <a:pt x="15" y="120"/>
                  </a:lnTo>
                  <a:lnTo>
                    <a:pt x="9" y="138"/>
                  </a:lnTo>
                  <a:lnTo>
                    <a:pt x="4" y="157"/>
                  </a:lnTo>
                  <a:lnTo>
                    <a:pt x="1" y="176"/>
                  </a:lnTo>
                  <a:lnTo>
                    <a:pt x="0" y="196"/>
                  </a:lnTo>
                  <a:lnTo>
                    <a:pt x="1" y="217"/>
                  </a:lnTo>
                  <a:lnTo>
                    <a:pt x="4" y="236"/>
                  </a:lnTo>
                  <a:lnTo>
                    <a:pt x="9" y="254"/>
                  </a:lnTo>
                  <a:lnTo>
                    <a:pt x="15" y="273"/>
                  </a:lnTo>
                  <a:lnTo>
                    <a:pt x="23" y="290"/>
                  </a:lnTo>
                  <a:lnTo>
                    <a:pt x="33" y="306"/>
                  </a:lnTo>
                  <a:lnTo>
                    <a:pt x="44" y="320"/>
                  </a:lnTo>
                  <a:lnTo>
                    <a:pt x="57" y="335"/>
                  </a:lnTo>
                  <a:lnTo>
                    <a:pt x="71" y="347"/>
                  </a:lnTo>
                  <a:lnTo>
                    <a:pt x="85" y="358"/>
                  </a:lnTo>
                  <a:lnTo>
                    <a:pt x="103" y="368"/>
                  </a:lnTo>
                  <a:lnTo>
                    <a:pt x="120" y="377"/>
                  </a:lnTo>
                  <a:lnTo>
                    <a:pt x="137" y="383"/>
                  </a:lnTo>
                  <a:lnTo>
                    <a:pt x="156" y="388"/>
                  </a:lnTo>
                  <a:lnTo>
                    <a:pt x="175" y="391"/>
                  </a:lnTo>
                  <a:lnTo>
                    <a:pt x="195" y="392"/>
                  </a:lnTo>
                  <a:lnTo>
                    <a:pt x="215" y="391"/>
                  </a:lnTo>
                  <a:lnTo>
                    <a:pt x="234" y="388"/>
                  </a:lnTo>
                  <a:lnTo>
                    <a:pt x="253" y="383"/>
                  </a:lnTo>
                  <a:lnTo>
                    <a:pt x="271" y="377"/>
                  </a:lnTo>
                  <a:lnTo>
                    <a:pt x="288" y="368"/>
                  </a:lnTo>
                  <a:lnTo>
                    <a:pt x="304" y="358"/>
                  </a:lnTo>
                  <a:lnTo>
                    <a:pt x="320" y="347"/>
                  </a:lnTo>
                  <a:lnTo>
                    <a:pt x="333" y="335"/>
                  </a:lnTo>
                  <a:lnTo>
                    <a:pt x="346" y="320"/>
                  </a:lnTo>
                  <a:lnTo>
                    <a:pt x="358" y="306"/>
                  </a:lnTo>
                  <a:lnTo>
                    <a:pt x="368" y="290"/>
                  </a:lnTo>
                  <a:lnTo>
                    <a:pt x="375" y="273"/>
                  </a:lnTo>
                  <a:lnTo>
                    <a:pt x="382" y="254"/>
                  </a:lnTo>
                  <a:lnTo>
                    <a:pt x="387" y="236"/>
                  </a:lnTo>
                  <a:lnTo>
                    <a:pt x="390" y="217"/>
                  </a:lnTo>
                  <a:lnTo>
                    <a:pt x="391" y="196"/>
                  </a:lnTo>
                  <a:lnTo>
                    <a:pt x="390" y="182"/>
                  </a:lnTo>
                  <a:lnTo>
                    <a:pt x="388" y="169"/>
                  </a:lnTo>
                  <a:lnTo>
                    <a:pt x="386" y="156"/>
                  </a:lnTo>
                  <a:lnTo>
                    <a:pt x="383" y="142"/>
                  </a:lnTo>
                  <a:lnTo>
                    <a:pt x="379" y="130"/>
                  </a:lnTo>
                  <a:lnTo>
                    <a:pt x="374" y="118"/>
                  </a:lnTo>
                  <a:lnTo>
                    <a:pt x="368" y="105"/>
                  </a:lnTo>
                  <a:lnTo>
                    <a:pt x="361" y="94"/>
                  </a:lnTo>
                  <a:lnTo>
                    <a:pt x="294" y="160"/>
                  </a:lnTo>
                  <a:lnTo>
                    <a:pt x="297" y="169"/>
                  </a:lnTo>
                  <a:lnTo>
                    <a:pt x="299" y="179"/>
                  </a:lnTo>
                  <a:lnTo>
                    <a:pt x="300" y="187"/>
                  </a:lnTo>
                  <a:lnTo>
                    <a:pt x="300" y="196"/>
                  </a:lnTo>
                  <a:lnTo>
                    <a:pt x="300" y="207"/>
                  </a:lnTo>
                  <a:lnTo>
                    <a:pt x="298" y="218"/>
                  </a:lnTo>
                  <a:lnTo>
                    <a:pt x="296" y="228"/>
                  </a:lnTo>
                  <a:lnTo>
                    <a:pt x="292" y="237"/>
                  </a:lnTo>
                  <a:lnTo>
                    <a:pt x="288" y="246"/>
                  </a:lnTo>
                  <a:lnTo>
                    <a:pt x="282" y="256"/>
                  </a:lnTo>
                  <a:lnTo>
                    <a:pt x="276" y="263"/>
                  </a:lnTo>
                  <a:lnTo>
                    <a:pt x="270" y="270"/>
                  </a:lnTo>
                  <a:lnTo>
                    <a:pt x="263" y="278"/>
                  </a:lnTo>
                  <a:lnTo>
                    <a:pt x="254" y="284"/>
                  </a:lnTo>
                  <a:lnTo>
                    <a:pt x="245" y="289"/>
                  </a:lnTo>
                  <a:lnTo>
                    <a:pt x="236" y="294"/>
                  </a:lnTo>
                  <a:lnTo>
                    <a:pt x="226" y="297"/>
                  </a:lnTo>
                  <a:lnTo>
                    <a:pt x="216" y="300"/>
                  </a:lnTo>
                  <a:lnTo>
                    <a:pt x="206" y="301"/>
                  </a:lnTo>
                  <a:lnTo>
                    <a:pt x="195" y="302"/>
                  </a:lnTo>
                  <a:lnTo>
                    <a:pt x="184" y="301"/>
                  </a:lnTo>
                  <a:lnTo>
                    <a:pt x="173" y="300"/>
                  </a:lnTo>
                  <a:lnTo>
                    <a:pt x="164" y="297"/>
                  </a:lnTo>
                  <a:lnTo>
                    <a:pt x="154" y="294"/>
                  </a:lnTo>
                  <a:lnTo>
                    <a:pt x="145" y="289"/>
                  </a:lnTo>
                  <a:lnTo>
                    <a:pt x="137" y="284"/>
                  </a:lnTo>
                  <a:lnTo>
                    <a:pt x="128" y="278"/>
                  </a:lnTo>
                  <a:lnTo>
                    <a:pt x="121" y="270"/>
                  </a:lnTo>
                  <a:lnTo>
                    <a:pt x="114" y="263"/>
                  </a:lnTo>
                  <a:lnTo>
                    <a:pt x="107" y="256"/>
                  </a:lnTo>
                  <a:lnTo>
                    <a:pt x="103" y="246"/>
                  </a:lnTo>
                  <a:lnTo>
                    <a:pt x="98" y="237"/>
                  </a:lnTo>
                  <a:lnTo>
                    <a:pt x="94" y="228"/>
                  </a:lnTo>
                  <a:lnTo>
                    <a:pt x="92" y="218"/>
                  </a:lnTo>
                  <a:lnTo>
                    <a:pt x="90" y="207"/>
                  </a:lnTo>
                  <a:lnTo>
                    <a:pt x="90" y="196"/>
                  </a:lnTo>
                  <a:lnTo>
                    <a:pt x="90" y="186"/>
                  </a:lnTo>
                  <a:lnTo>
                    <a:pt x="92" y="175"/>
                  </a:lnTo>
                  <a:lnTo>
                    <a:pt x="94" y="165"/>
                  </a:lnTo>
                  <a:lnTo>
                    <a:pt x="98" y="156"/>
                  </a:lnTo>
                  <a:lnTo>
                    <a:pt x="103" y="146"/>
                  </a:lnTo>
                  <a:lnTo>
                    <a:pt x="107" y="137"/>
                  </a:lnTo>
                  <a:lnTo>
                    <a:pt x="114" y="130"/>
                  </a:lnTo>
                  <a:lnTo>
                    <a:pt x="121" y="121"/>
                  </a:lnTo>
                  <a:lnTo>
                    <a:pt x="128" y="115"/>
                  </a:lnTo>
                  <a:lnTo>
                    <a:pt x="137" y="109"/>
                  </a:lnTo>
                  <a:lnTo>
                    <a:pt x="145" y="104"/>
                  </a:lnTo>
                  <a:lnTo>
                    <a:pt x="154" y="99"/>
                  </a:lnTo>
                  <a:lnTo>
                    <a:pt x="164" y="96"/>
                  </a:lnTo>
                  <a:lnTo>
                    <a:pt x="173" y="93"/>
                  </a:lnTo>
                  <a:lnTo>
                    <a:pt x="184" y="92"/>
                  </a:lnTo>
                  <a:lnTo>
                    <a:pt x="195" y="91"/>
                  </a:lnTo>
                  <a:lnTo>
                    <a:pt x="204" y="92"/>
                  </a:lnTo>
                  <a:lnTo>
                    <a:pt x="214" y="93"/>
                  </a:lnTo>
                  <a:lnTo>
                    <a:pt x="222" y="94"/>
                  </a:lnTo>
                  <a:lnTo>
                    <a:pt x="231" y="97"/>
                  </a:lnTo>
                  <a:lnTo>
                    <a:pt x="298"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286">
              <a:extLst>
                <a:ext uri="{FF2B5EF4-FFF2-40B4-BE49-F238E27FC236}">
                  <a16:creationId xmlns:a16="http://schemas.microsoft.com/office/drawing/2014/main" id="{EA8017EB-8B53-42DF-91FA-1DA242F6382E}"/>
                </a:ext>
              </a:extLst>
            </p:cNvPr>
            <p:cNvSpPr>
              <a:spLocks/>
            </p:cNvSpPr>
            <p:nvPr/>
          </p:nvSpPr>
          <p:spPr bwMode="auto">
            <a:xfrm>
              <a:off x="9967913" y="3260725"/>
              <a:ext cx="47625" cy="49213"/>
            </a:xfrm>
            <a:custGeom>
              <a:avLst/>
              <a:gdLst>
                <a:gd name="T0" fmla="*/ 80 w 150"/>
                <a:gd name="T1" fmla="*/ 0 h 151"/>
                <a:gd name="T2" fmla="*/ 68 w 150"/>
                <a:gd name="T3" fmla="*/ 0 h 151"/>
                <a:gd name="T4" fmla="*/ 52 w 150"/>
                <a:gd name="T5" fmla="*/ 4 h 151"/>
                <a:gd name="T6" fmla="*/ 39 w 150"/>
                <a:gd name="T7" fmla="*/ 9 h 151"/>
                <a:gd name="T8" fmla="*/ 28 w 150"/>
                <a:gd name="T9" fmla="*/ 17 h 151"/>
                <a:gd name="T10" fmla="*/ 17 w 150"/>
                <a:gd name="T11" fmla="*/ 27 h 151"/>
                <a:gd name="T12" fmla="*/ 9 w 150"/>
                <a:gd name="T13" fmla="*/ 39 h 151"/>
                <a:gd name="T14" fmla="*/ 3 w 150"/>
                <a:gd name="T15" fmla="*/ 53 h 151"/>
                <a:gd name="T16" fmla="*/ 1 w 150"/>
                <a:gd name="T17" fmla="*/ 68 h 151"/>
                <a:gd name="T18" fmla="*/ 1 w 150"/>
                <a:gd name="T19" fmla="*/ 83 h 151"/>
                <a:gd name="T20" fmla="*/ 3 w 150"/>
                <a:gd name="T21" fmla="*/ 98 h 151"/>
                <a:gd name="T22" fmla="*/ 9 w 150"/>
                <a:gd name="T23" fmla="*/ 111 h 151"/>
                <a:gd name="T24" fmla="*/ 17 w 150"/>
                <a:gd name="T25" fmla="*/ 124 h 151"/>
                <a:gd name="T26" fmla="*/ 28 w 150"/>
                <a:gd name="T27" fmla="*/ 133 h 151"/>
                <a:gd name="T28" fmla="*/ 39 w 150"/>
                <a:gd name="T29" fmla="*/ 142 h 151"/>
                <a:gd name="T30" fmla="*/ 52 w 150"/>
                <a:gd name="T31" fmla="*/ 147 h 151"/>
                <a:gd name="T32" fmla="*/ 68 w 150"/>
                <a:gd name="T33" fmla="*/ 151 h 151"/>
                <a:gd name="T34" fmla="*/ 83 w 150"/>
                <a:gd name="T35" fmla="*/ 151 h 151"/>
                <a:gd name="T36" fmla="*/ 97 w 150"/>
                <a:gd name="T37" fmla="*/ 147 h 151"/>
                <a:gd name="T38" fmla="*/ 111 w 150"/>
                <a:gd name="T39" fmla="*/ 142 h 151"/>
                <a:gd name="T40" fmla="*/ 123 w 150"/>
                <a:gd name="T41" fmla="*/ 133 h 151"/>
                <a:gd name="T42" fmla="*/ 133 w 150"/>
                <a:gd name="T43" fmla="*/ 124 h 151"/>
                <a:gd name="T44" fmla="*/ 141 w 150"/>
                <a:gd name="T45" fmla="*/ 111 h 151"/>
                <a:gd name="T46" fmla="*/ 147 w 150"/>
                <a:gd name="T47" fmla="*/ 98 h 151"/>
                <a:gd name="T48" fmla="*/ 150 w 150"/>
                <a:gd name="T49" fmla="*/ 83 h 151"/>
                <a:gd name="T50" fmla="*/ 150 w 150"/>
                <a:gd name="T51" fmla="*/ 70 h 151"/>
                <a:gd name="T52" fmla="*/ 107 w 150"/>
                <a:gd name="T53" fmla="*/ 108 h 151"/>
                <a:gd name="T54" fmla="*/ 92 w 150"/>
                <a:gd name="T55" fmla="*/ 118 h 151"/>
                <a:gd name="T56" fmla="*/ 75 w 150"/>
                <a:gd name="T57" fmla="*/ 120 h 151"/>
                <a:gd name="T58" fmla="*/ 58 w 150"/>
                <a:gd name="T59" fmla="*/ 118 h 151"/>
                <a:gd name="T60" fmla="*/ 44 w 150"/>
                <a:gd name="T61" fmla="*/ 108 h 151"/>
                <a:gd name="T62" fmla="*/ 34 w 150"/>
                <a:gd name="T63" fmla="*/ 93 h 151"/>
                <a:gd name="T64" fmla="*/ 30 w 150"/>
                <a:gd name="T65" fmla="*/ 75 h 151"/>
                <a:gd name="T66" fmla="*/ 34 w 150"/>
                <a:gd name="T67" fmla="*/ 58 h 151"/>
                <a:gd name="T68" fmla="*/ 44 w 150"/>
                <a:gd name="T69" fmla="*/ 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51">
                  <a:moveTo>
                    <a:pt x="85" y="2"/>
                  </a:moveTo>
                  <a:lnTo>
                    <a:pt x="80" y="0"/>
                  </a:lnTo>
                  <a:lnTo>
                    <a:pt x="75" y="0"/>
                  </a:lnTo>
                  <a:lnTo>
                    <a:pt x="68" y="0"/>
                  </a:lnTo>
                  <a:lnTo>
                    <a:pt x="60" y="2"/>
                  </a:lnTo>
                  <a:lnTo>
                    <a:pt x="52" y="4"/>
                  </a:lnTo>
                  <a:lnTo>
                    <a:pt x="46" y="6"/>
                  </a:lnTo>
                  <a:lnTo>
                    <a:pt x="39" y="9"/>
                  </a:lnTo>
                  <a:lnTo>
                    <a:pt x="33" y="13"/>
                  </a:lnTo>
                  <a:lnTo>
                    <a:pt x="28" y="17"/>
                  </a:lnTo>
                  <a:lnTo>
                    <a:pt x="22" y="22"/>
                  </a:lnTo>
                  <a:lnTo>
                    <a:pt x="17" y="27"/>
                  </a:lnTo>
                  <a:lnTo>
                    <a:pt x="13" y="33"/>
                  </a:lnTo>
                  <a:lnTo>
                    <a:pt x="9" y="39"/>
                  </a:lnTo>
                  <a:lnTo>
                    <a:pt x="6" y="46"/>
                  </a:lnTo>
                  <a:lnTo>
                    <a:pt x="3" y="53"/>
                  </a:lnTo>
                  <a:lnTo>
                    <a:pt x="1" y="60"/>
                  </a:lnTo>
                  <a:lnTo>
                    <a:pt x="1" y="68"/>
                  </a:lnTo>
                  <a:lnTo>
                    <a:pt x="0" y="75"/>
                  </a:lnTo>
                  <a:lnTo>
                    <a:pt x="1" y="83"/>
                  </a:lnTo>
                  <a:lnTo>
                    <a:pt x="1" y="91"/>
                  </a:lnTo>
                  <a:lnTo>
                    <a:pt x="3" y="98"/>
                  </a:lnTo>
                  <a:lnTo>
                    <a:pt x="6" y="104"/>
                  </a:lnTo>
                  <a:lnTo>
                    <a:pt x="9" y="111"/>
                  </a:lnTo>
                  <a:lnTo>
                    <a:pt x="13" y="118"/>
                  </a:lnTo>
                  <a:lnTo>
                    <a:pt x="17" y="124"/>
                  </a:lnTo>
                  <a:lnTo>
                    <a:pt x="22" y="129"/>
                  </a:lnTo>
                  <a:lnTo>
                    <a:pt x="28" y="133"/>
                  </a:lnTo>
                  <a:lnTo>
                    <a:pt x="33" y="137"/>
                  </a:lnTo>
                  <a:lnTo>
                    <a:pt x="39" y="142"/>
                  </a:lnTo>
                  <a:lnTo>
                    <a:pt x="46" y="144"/>
                  </a:lnTo>
                  <a:lnTo>
                    <a:pt x="52" y="147"/>
                  </a:lnTo>
                  <a:lnTo>
                    <a:pt x="60" y="149"/>
                  </a:lnTo>
                  <a:lnTo>
                    <a:pt x="68" y="151"/>
                  </a:lnTo>
                  <a:lnTo>
                    <a:pt x="75" y="151"/>
                  </a:lnTo>
                  <a:lnTo>
                    <a:pt x="83" y="151"/>
                  </a:lnTo>
                  <a:lnTo>
                    <a:pt x="90" y="149"/>
                  </a:lnTo>
                  <a:lnTo>
                    <a:pt x="97" y="147"/>
                  </a:lnTo>
                  <a:lnTo>
                    <a:pt x="105" y="144"/>
                  </a:lnTo>
                  <a:lnTo>
                    <a:pt x="111" y="142"/>
                  </a:lnTo>
                  <a:lnTo>
                    <a:pt x="117" y="137"/>
                  </a:lnTo>
                  <a:lnTo>
                    <a:pt x="123" y="133"/>
                  </a:lnTo>
                  <a:lnTo>
                    <a:pt x="128" y="129"/>
                  </a:lnTo>
                  <a:lnTo>
                    <a:pt x="133" y="124"/>
                  </a:lnTo>
                  <a:lnTo>
                    <a:pt x="138" y="118"/>
                  </a:lnTo>
                  <a:lnTo>
                    <a:pt x="141" y="111"/>
                  </a:lnTo>
                  <a:lnTo>
                    <a:pt x="145" y="104"/>
                  </a:lnTo>
                  <a:lnTo>
                    <a:pt x="147" y="98"/>
                  </a:lnTo>
                  <a:lnTo>
                    <a:pt x="149" y="91"/>
                  </a:lnTo>
                  <a:lnTo>
                    <a:pt x="150" y="83"/>
                  </a:lnTo>
                  <a:lnTo>
                    <a:pt x="150" y="75"/>
                  </a:lnTo>
                  <a:lnTo>
                    <a:pt x="150" y="70"/>
                  </a:lnTo>
                  <a:lnTo>
                    <a:pt x="150" y="65"/>
                  </a:lnTo>
                  <a:lnTo>
                    <a:pt x="107" y="108"/>
                  </a:lnTo>
                  <a:lnTo>
                    <a:pt x="100" y="113"/>
                  </a:lnTo>
                  <a:lnTo>
                    <a:pt x="92" y="118"/>
                  </a:lnTo>
                  <a:lnTo>
                    <a:pt x="84" y="120"/>
                  </a:lnTo>
                  <a:lnTo>
                    <a:pt x="75" y="120"/>
                  </a:lnTo>
                  <a:lnTo>
                    <a:pt x="67" y="120"/>
                  </a:lnTo>
                  <a:lnTo>
                    <a:pt x="58" y="118"/>
                  </a:lnTo>
                  <a:lnTo>
                    <a:pt x="50" y="113"/>
                  </a:lnTo>
                  <a:lnTo>
                    <a:pt x="44" y="108"/>
                  </a:lnTo>
                  <a:lnTo>
                    <a:pt x="38" y="100"/>
                  </a:lnTo>
                  <a:lnTo>
                    <a:pt x="34" y="93"/>
                  </a:lnTo>
                  <a:lnTo>
                    <a:pt x="31" y="85"/>
                  </a:lnTo>
                  <a:lnTo>
                    <a:pt x="30" y="75"/>
                  </a:lnTo>
                  <a:lnTo>
                    <a:pt x="31" y="66"/>
                  </a:lnTo>
                  <a:lnTo>
                    <a:pt x="34" y="58"/>
                  </a:lnTo>
                  <a:lnTo>
                    <a:pt x="38" y="50"/>
                  </a:lnTo>
                  <a:lnTo>
                    <a:pt x="44" y="43"/>
                  </a:lnTo>
                  <a:lnTo>
                    <a:pt x="85"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287">
              <a:extLst>
                <a:ext uri="{FF2B5EF4-FFF2-40B4-BE49-F238E27FC236}">
                  <a16:creationId xmlns:a16="http://schemas.microsoft.com/office/drawing/2014/main" id="{0EEAB967-334D-4F30-998D-227D2226A833}"/>
                </a:ext>
              </a:extLst>
            </p:cNvPr>
            <p:cNvSpPr>
              <a:spLocks/>
            </p:cNvSpPr>
            <p:nvPr/>
          </p:nvSpPr>
          <p:spPr bwMode="auto">
            <a:xfrm>
              <a:off x="9986963" y="3108325"/>
              <a:ext cx="180975" cy="182563"/>
            </a:xfrm>
            <a:custGeom>
              <a:avLst/>
              <a:gdLst>
                <a:gd name="T0" fmla="*/ 566 w 571"/>
                <a:gd name="T1" fmla="*/ 94 h 572"/>
                <a:gd name="T2" fmla="*/ 560 w 571"/>
                <a:gd name="T3" fmla="*/ 91 h 572"/>
                <a:gd name="T4" fmla="*/ 509 w 571"/>
                <a:gd name="T5" fmla="*/ 91 h 572"/>
                <a:gd name="T6" fmla="*/ 482 w 571"/>
                <a:gd name="T7" fmla="*/ 62 h 572"/>
                <a:gd name="T8" fmla="*/ 481 w 571"/>
                <a:gd name="T9" fmla="*/ 11 h 572"/>
                <a:gd name="T10" fmla="*/ 478 w 571"/>
                <a:gd name="T11" fmla="*/ 5 h 572"/>
                <a:gd name="T12" fmla="*/ 472 w 571"/>
                <a:gd name="T13" fmla="*/ 1 h 572"/>
                <a:gd name="T14" fmla="*/ 465 w 571"/>
                <a:gd name="T15" fmla="*/ 0 h 572"/>
                <a:gd name="T16" fmla="*/ 455 w 571"/>
                <a:gd name="T17" fmla="*/ 3 h 572"/>
                <a:gd name="T18" fmla="*/ 417 w 571"/>
                <a:gd name="T19" fmla="*/ 17 h 572"/>
                <a:gd name="T20" fmla="*/ 392 w 571"/>
                <a:gd name="T21" fmla="*/ 29 h 572"/>
                <a:gd name="T22" fmla="*/ 390 w 571"/>
                <a:gd name="T23" fmla="*/ 171 h 572"/>
                <a:gd name="T24" fmla="*/ 382 w 571"/>
                <a:gd name="T25" fmla="*/ 180 h 572"/>
                <a:gd name="T26" fmla="*/ 371 w 571"/>
                <a:gd name="T27" fmla="*/ 180 h 572"/>
                <a:gd name="T28" fmla="*/ 362 w 571"/>
                <a:gd name="T29" fmla="*/ 171 h 572"/>
                <a:gd name="T30" fmla="*/ 361 w 571"/>
                <a:gd name="T31" fmla="*/ 45 h 572"/>
                <a:gd name="T32" fmla="*/ 324 w 571"/>
                <a:gd name="T33" fmla="*/ 70 h 572"/>
                <a:gd name="T34" fmla="*/ 290 w 571"/>
                <a:gd name="T35" fmla="*/ 97 h 572"/>
                <a:gd name="T36" fmla="*/ 263 w 571"/>
                <a:gd name="T37" fmla="*/ 130 h 572"/>
                <a:gd name="T38" fmla="*/ 254 w 571"/>
                <a:gd name="T39" fmla="*/ 147 h 572"/>
                <a:gd name="T40" fmla="*/ 247 w 571"/>
                <a:gd name="T41" fmla="*/ 165 h 572"/>
                <a:gd name="T42" fmla="*/ 245 w 571"/>
                <a:gd name="T43" fmla="*/ 186 h 572"/>
                <a:gd name="T44" fmla="*/ 246 w 571"/>
                <a:gd name="T45" fmla="*/ 205 h 572"/>
                <a:gd name="T46" fmla="*/ 252 w 571"/>
                <a:gd name="T47" fmla="*/ 226 h 572"/>
                <a:gd name="T48" fmla="*/ 262 w 571"/>
                <a:gd name="T49" fmla="*/ 246 h 572"/>
                <a:gd name="T50" fmla="*/ 280 w 571"/>
                <a:gd name="T51" fmla="*/ 270 h 572"/>
                <a:gd name="T52" fmla="*/ 249 w 571"/>
                <a:gd name="T53" fmla="*/ 302 h 572"/>
                <a:gd name="T54" fmla="*/ 142 w 571"/>
                <a:gd name="T55" fmla="*/ 408 h 572"/>
                <a:gd name="T56" fmla="*/ 57 w 571"/>
                <a:gd name="T57" fmla="*/ 494 h 572"/>
                <a:gd name="T58" fmla="*/ 4 w 571"/>
                <a:gd name="T59" fmla="*/ 546 h 572"/>
                <a:gd name="T60" fmla="*/ 1 w 571"/>
                <a:gd name="T61" fmla="*/ 551 h 572"/>
                <a:gd name="T62" fmla="*/ 0 w 571"/>
                <a:gd name="T63" fmla="*/ 556 h 572"/>
                <a:gd name="T64" fmla="*/ 1 w 571"/>
                <a:gd name="T65" fmla="*/ 562 h 572"/>
                <a:gd name="T66" fmla="*/ 4 w 571"/>
                <a:gd name="T67" fmla="*/ 567 h 572"/>
                <a:gd name="T68" fmla="*/ 4 w 571"/>
                <a:gd name="T69" fmla="*/ 567 h 572"/>
                <a:gd name="T70" fmla="*/ 15 w 571"/>
                <a:gd name="T71" fmla="*/ 572 h 572"/>
                <a:gd name="T72" fmla="*/ 25 w 571"/>
                <a:gd name="T73" fmla="*/ 567 h 572"/>
                <a:gd name="T74" fmla="*/ 26 w 571"/>
                <a:gd name="T75" fmla="*/ 567 h 572"/>
                <a:gd name="T76" fmla="*/ 78 w 571"/>
                <a:gd name="T77" fmla="*/ 514 h 572"/>
                <a:gd name="T78" fmla="*/ 163 w 571"/>
                <a:gd name="T79" fmla="*/ 429 h 572"/>
                <a:gd name="T80" fmla="*/ 271 w 571"/>
                <a:gd name="T81" fmla="*/ 323 h 572"/>
                <a:gd name="T82" fmla="*/ 313 w 571"/>
                <a:gd name="T83" fmla="*/ 302 h 572"/>
                <a:gd name="T84" fmla="*/ 340 w 571"/>
                <a:gd name="T85" fmla="*/ 316 h 572"/>
                <a:gd name="T86" fmla="*/ 368 w 571"/>
                <a:gd name="T87" fmla="*/ 325 h 572"/>
                <a:gd name="T88" fmla="*/ 394 w 571"/>
                <a:gd name="T89" fmla="*/ 326 h 572"/>
                <a:gd name="T90" fmla="*/ 415 w 571"/>
                <a:gd name="T91" fmla="*/ 321 h 572"/>
                <a:gd name="T92" fmla="*/ 434 w 571"/>
                <a:gd name="T93" fmla="*/ 313 h 572"/>
                <a:gd name="T94" fmla="*/ 451 w 571"/>
                <a:gd name="T95" fmla="*/ 301 h 572"/>
                <a:gd name="T96" fmla="*/ 477 w 571"/>
                <a:gd name="T97" fmla="*/ 279 h 572"/>
                <a:gd name="T98" fmla="*/ 506 w 571"/>
                <a:gd name="T99" fmla="*/ 241 h 572"/>
                <a:gd name="T100" fmla="*/ 531 w 571"/>
                <a:gd name="T101" fmla="*/ 202 h 572"/>
                <a:gd name="T102" fmla="*/ 549 w 571"/>
                <a:gd name="T103" fmla="*/ 164 h 572"/>
                <a:gd name="T104" fmla="*/ 566 w 571"/>
                <a:gd name="T105" fmla="*/ 121 h 572"/>
                <a:gd name="T106" fmla="*/ 571 w 571"/>
                <a:gd name="T107" fmla="*/ 106 h 572"/>
                <a:gd name="T108" fmla="*/ 571 w 571"/>
                <a:gd name="T109" fmla="*/ 99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1" h="572">
                  <a:moveTo>
                    <a:pt x="569" y="97"/>
                  </a:moveTo>
                  <a:lnTo>
                    <a:pt x="566" y="94"/>
                  </a:lnTo>
                  <a:lnTo>
                    <a:pt x="564" y="92"/>
                  </a:lnTo>
                  <a:lnTo>
                    <a:pt x="560" y="91"/>
                  </a:lnTo>
                  <a:lnTo>
                    <a:pt x="556" y="91"/>
                  </a:lnTo>
                  <a:lnTo>
                    <a:pt x="509" y="91"/>
                  </a:lnTo>
                  <a:lnTo>
                    <a:pt x="482" y="91"/>
                  </a:lnTo>
                  <a:lnTo>
                    <a:pt x="482" y="62"/>
                  </a:lnTo>
                  <a:lnTo>
                    <a:pt x="482" y="15"/>
                  </a:lnTo>
                  <a:lnTo>
                    <a:pt x="481" y="11"/>
                  </a:lnTo>
                  <a:lnTo>
                    <a:pt x="480" y="8"/>
                  </a:lnTo>
                  <a:lnTo>
                    <a:pt x="478" y="5"/>
                  </a:lnTo>
                  <a:lnTo>
                    <a:pt x="476" y="3"/>
                  </a:lnTo>
                  <a:lnTo>
                    <a:pt x="472" y="1"/>
                  </a:lnTo>
                  <a:lnTo>
                    <a:pt x="469" y="0"/>
                  </a:lnTo>
                  <a:lnTo>
                    <a:pt x="465" y="0"/>
                  </a:lnTo>
                  <a:lnTo>
                    <a:pt x="461" y="0"/>
                  </a:lnTo>
                  <a:lnTo>
                    <a:pt x="455" y="3"/>
                  </a:lnTo>
                  <a:lnTo>
                    <a:pt x="439" y="9"/>
                  </a:lnTo>
                  <a:lnTo>
                    <a:pt x="417" y="17"/>
                  </a:lnTo>
                  <a:lnTo>
                    <a:pt x="392" y="29"/>
                  </a:lnTo>
                  <a:lnTo>
                    <a:pt x="392" y="29"/>
                  </a:lnTo>
                  <a:lnTo>
                    <a:pt x="392" y="165"/>
                  </a:lnTo>
                  <a:lnTo>
                    <a:pt x="390" y="171"/>
                  </a:lnTo>
                  <a:lnTo>
                    <a:pt x="387" y="176"/>
                  </a:lnTo>
                  <a:lnTo>
                    <a:pt x="382" y="180"/>
                  </a:lnTo>
                  <a:lnTo>
                    <a:pt x="376" y="181"/>
                  </a:lnTo>
                  <a:lnTo>
                    <a:pt x="371" y="180"/>
                  </a:lnTo>
                  <a:lnTo>
                    <a:pt x="366" y="176"/>
                  </a:lnTo>
                  <a:lnTo>
                    <a:pt x="362" y="171"/>
                  </a:lnTo>
                  <a:lnTo>
                    <a:pt x="361" y="165"/>
                  </a:lnTo>
                  <a:lnTo>
                    <a:pt x="361" y="45"/>
                  </a:lnTo>
                  <a:lnTo>
                    <a:pt x="343" y="56"/>
                  </a:lnTo>
                  <a:lnTo>
                    <a:pt x="324" y="70"/>
                  </a:lnTo>
                  <a:lnTo>
                    <a:pt x="306" y="83"/>
                  </a:lnTo>
                  <a:lnTo>
                    <a:pt x="290" y="97"/>
                  </a:lnTo>
                  <a:lnTo>
                    <a:pt x="276" y="113"/>
                  </a:lnTo>
                  <a:lnTo>
                    <a:pt x="263" y="130"/>
                  </a:lnTo>
                  <a:lnTo>
                    <a:pt x="258" y="138"/>
                  </a:lnTo>
                  <a:lnTo>
                    <a:pt x="254" y="147"/>
                  </a:lnTo>
                  <a:lnTo>
                    <a:pt x="250" y="156"/>
                  </a:lnTo>
                  <a:lnTo>
                    <a:pt x="247" y="165"/>
                  </a:lnTo>
                  <a:lnTo>
                    <a:pt x="246" y="176"/>
                  </a:lnTo>
                  <a:lnTo>
                    <a:pt x="245" y="186"/>
                  </a:lnTo>
                  <a:lnTo>
                    <a:pt x="245" y="196"/>
                  </a:lnTo>
                  <a:lnTo>
                    <a:pt x="246" y="205"/>
                  </a:lnTo>
                  <a:lnTo>
                    <a:pt x="249" y="216"/>
                  </a:lnTo>
                  <a:lnTo>
                    <a:pt x="252" y="226"/>
                  </a:lnTo>
                  <a:lnTo>
                    <a:pt x="257" y="236"/>
                  </a:lnTo>
                  <a:lnTo>
                    <a:pt x="262" y="246"/>
                  </a:lnTo>
                  <a:lnTo>
                    <a:pt x="271" y="258"/>
                  </a:lnTo>
                  <a:lnTo>
                    <a:pt x="280" y="270"/>
                  </a:lnTo>
                  <a:lnTo>
                    <a:pt x="280" y="270"/>
                  </a:lnTo>
                  <a:lnTo>
                    <a:pt x="249" y="302"/>
                  </a:lnTo>
                  <a:lnTo>
                    <a:pt x="163" y="386"/>
                  </a:lnTo>
                  <a:lnTo>
                    <a:pt x="142" y="408"/>
                  </a:lnTo>
                  <a:lnTo>
                    <a:pt x="78" y="472"/>
                  </a:lnTo>
                  <a:lnTo>
                    <a:pt x="57" y="494"/>
                  </a:lnTo>
                  <a:lnTo>
                    <a:pt x="23" y="528"/>
                  </a:lnTo>
                  <a:lnTo>
                    <a:pt x="4" y="546"/>
                  </a:lnTo>
                  <a:lnTo>
                    <a:pt x="2" y="549"/>
                  </a:lnTo>
                  <a:lnTo>
                    <a:pt x="1" y="551"/>
                  </a:lnTo>
                  <a:lnTo>
                    <a:pt x="1" y="553"/>
                  </a:lnTo>
                  <a:lnTo>
                    <a:pt x="0" y="556"/>
                  </a:lnTo>
                  <a:lnTo>
                    <a:pt x="1" y="560"/>
                  </a:lnTo>
                  <a:lnTo>
                    <a:pt x="1" y="562"/>
                  </a:lnTo>
                  <a:lnTo>
                    <a:pt x="2" y="564"/>
                  </a:lnTo>
                  <a:lnTo>
                    <a:pt x="4" y="567"/>
                  </a:lnTo>
                  <a:lnTo>
                    <a:pt x="4" y="567"/>
                  </a:lnTo>
                  <a:lnTo>
                    <a:pt x="4" y="567"/>
                  </a:lnTo>
                  <a:lnTo>
                    <a:pt x="9" y="571"/>
                  </a:lnTo>
                  <a:lnTo>
                    <a:pt x="15" y="572"/>
                  </a:lnTo>
                  <a:lnTo>
                    <a:pt x="20" y="571"/>
                  </a:lnTo>
                  <a:lnTo>
                    <a:pt x="25" y="567"/>
                  </a:lnTo>
                  <a:lnTo>
                    <a:pt x="25" y="567"/>
                  </a:lnTo>
                  <a:lnTo>
                    <a:pt x="26" y="567"/>
                  </a:lnTo>
                  <a:lnTo>
                    <a:pt x="43" y="549"/>
                  </a:lnTo>
                  <a:lnTo>
                    <a:pt x="78" y="514"/>
                  </a:lnTo>
                  <a:lnTo>
                    <a:pt x="100" y="494"/>
                  </a:lnTo>
                  <a:lnTo>
                    <a:pt x="163" y="429"/>
                  </a:lnTo>
                  <a:lnTo>
                    <a:pt x="185" y="408"/>
                  </a:lnTo>
                  <a:lnTo>
                    <a:pt x="271" y="323"/>
                  </a:lnTo>
                  <a:lnTo>
                    <a:pt x="301" y="291"/>
                  </a:lnTo>
                  <a:lnTo>
                    <a:pt x="313" y="302"/>
                  </a:lnTo>
                  <a:lnTo>
                    <a:pt x="326" y="309"/>
                  </a:lnTo>
                  <a:lnTo>
                    <a:pt x="340" y="316"/>
                  </a:lnTo>
                  <a:lnTo>
                    <a:pt x="354" y="323"/>
                  </a:lnTo>
                  <a:lnTo>
                    <a:pt x="368" y="325"/>
                  </a:lnTo>
                  <a:lnTo>
                    <a:pt x="383" y="326"/>
                  </a:lnTo>
                  <a:lnTo>
                    <a:pt x="394" y="326"/>
                  </a:lnTo>
                  <a:lnTo>
                    <a:pt x="404" y="324"/>
                  </a:lnTo>
                  <a:lnTo>
                    <a:pt x="415" y="321"/>
                  </a:lnTo>
                  <a:lnTo>
                    <a:pt x="425" y="318"/>
                  </a:lnTo>
                  <a:lnTo>
                    <a:pt x="434" y="313"/>
                  </a:lnTo>
                  <a:lnTo>
                    <a:pt x="443" y="308"/>
                  </a:lnTo>
                  <a:lnTo>
                    <a:pt x="451" y="301"/>
                  </a:lnTo>
                  <a:lnTo>
                    <a:pt x="461" y="294"/>
                  </a:lnTo>
                  <a:lnTo>
                    <a:pt x="477" y="279"/>
                  </a:lnTo>
                  <a:lnTo>
                    <a:pt x="493" y="260"/>
                  </a:lnTo>
                  <a:lnTo>
                    <a:pt x="506" y="241"/>
                  </a:lnTo>
                  <a:lnTo>
                    <a:pt x="519" y="221"/>
                  </a:lnTo>
                  <a:lnTo>
                    <a:pt x="531" y="202"/>
                  </a:lnTo>
                  <a:lnTo>
                    <a:pt x="541" y="182"/>
                  </a:lnTo>
                  <a:lnTo>
                    <a:pt x="549" y="164"/>
                  </a:lnTo>
                  <a:lnTo>
                    <a:pt x="556" y="148"/>
                  </a:lnTo>
                  <a:lnTo>
                    <a:pt x="566" y="121"/>
                  </a:lnTo>
                  <a:lnTo>
                    <a:pt x="571" y="110"/>
                  </a:lnTo>
                  <a:lnTo>
                    <a:pt x="571" y="106"/>
                  </a:lnTo>
                  <a:lnTo>
                    <a:pt x="571" y="103"/>
                  </a:lnTo>
                  <a:lnTo>
                    <a:pt x="571" y="99"/>
                  </a:lnTo>
                  <a:lnTo>
                    <a:pt x="569" y="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9" name="Group 67">
            <a:extLst>
              <a:ext uri="{FF2B5EF4-FFF2-40B4-BE49-F238E27FC236}">
                <a16:creationId xmlns:a16="http://schemas.microsoft.com/office/drawing/2014/main" id="{C2019251-DF41-4FE9-AED4-D24516358DD3}"/>
              </a:ext>
            </a:extLst>
          </p:cNvPr>
          <p:cNvGrpSpPr/>
          <p:nvPr/>
        </p:nvGrpSpPr>
        <p:grpSpPr>
          <a:xfrm>
            <a:off x="907414" y="5279240"/>
            <a:ext cx="287338" cy="285750"/>
            <a:chOff x="2606675" y="790575"/>
            <a:chExt cx="287338" cy="285750"/>
          </a:xfrm>
          <a:solidFill>
            <a:schemeClr val="bg1"/>
          </a:solidFill>
        </p:grpSpPr>
        <p:sp>
          <p:nvSpPr>
            <p:cNvPr id="30" name="Freeform 2708">
              <a:extLst>
                <a:ext uri="{FF2B5EF4-FFF2-40B4-BE49-F238E27FC236}">
                  <a16:creationId xmlns:a16="http://schemas.microsoft.com/office/drawing/2014/main" id="{6F641F27-7D75-4CD2-9F30-2990529C1D66}"/>
                </a:ext>
              </a:extLst>
            </p:cNvPr>
            <p:cNvSpPr>
              <a:spLocks/>
            </p:cNvSpPr>
            <p:nvPr/>
          </p:nvSpPr>
          <p:spPr bwMode="auto">
            <a:xfrm>
              <a:off x="2606675" y="790575"/>
              <a:ext cx="209550" cy="247650"/>
            </a:xfrm>
            <a:custGeom>
              <a:avLst/>
              <a:gdLst>
                <a:gd name="T0" fmla="*/ 169 w 529"/>
                <a:gd name="T1" fmla="*/ 98 h 624"/>
                <a:gd name="T2" fmla="*/ 173 w 529"/>
                <a:gd name="T3" fmla="*/ 92 h 624"/>
                <a:gd name="T4" fmla="*/ 180 w 529"/>
                <a:gd name="T5" fmla="*/ 89 h 624"/>
                <a:gd name="T6" fmla="*/ 186 w 529"/>
                <a:gd name="T7" fmla="*/ 91 h 624"/>
                <a:gd name="T8" fmla="*/ 230 w 529"/>
                <a:gd name="T9" fmla="*/ 134 h 624"/>
                <a:gd name="T10" fmla="*/ 242 w 529"/>
                <a:gd name="T11" fmla="*/ 142 h 624"/>
                <a:gd name="T12" fmla="*/ 258 w 529"/>
                <a:gd name="T13" fmla="*/ 150 h 624"/>
                <a:gd name="T14" fmla="*/ 281 w 529"/>
                <a:gd name="T15" fmla="*/ 158 h 624"/>
                <a:gd name="T16" fmla="*/ 308 w 529"/>
                <a:gd name="T17" fmla="*/ 165 h 624"/>
                <a:gd name="T18" fmla="*/ 375 w 529"/>
                <a:gd name="T19" fmla="*/ 176 h 624"/>
                <a:gd name="T20" fmla="*/ 414 w 529"/>
                <a:gd name="T21" fmla="*/ 179 h 624"/>
                <a:gd name="T22" fmla="*/ 457 w 529"/>
                <a:gd name="T23" fmla="*/ 180 h 624"/>
                <a:gd name="T24" fmla="*/ 494 w 529"/>
                <a:gd name="T25" fmla="*/ 179 h 624"/>
                <a:gd name="T26" fmla="*/ 529 w 529"/>
                <a:gd name="T27" fmla="*/ 177 h 624"/>
                <a:gd name="T28" fmla="*/ 529 w 529"/>
                <a:gd name="T29" fmla="*/ 8 h 624"/>
                <a:gd name="T30" fmla="*/ 525 w 529"/>
                <a:gd name="T31" fmla="*/ 2 h 624"/>
                <a:gd name="T32" fmla="*/ 517 w 529"/>
                <a:gd name="T33" fmla="*/ 0 h 624"/>
                <a:gd name="T34" fmla="*/ 510 w 529"/>
                <a:gd name="T35" fmla="*/ 2 h 624"/>
                <a:gd name="T36" fmla="*/ 502 w 529"/>
                <a:gd name="T37" fmla="*/ 10 h 624"/>
                <a:gd name="T38" fmla="*/ 486 w 529"/>
                <a:gd name="T39" fmla="*/ 21 h 624"/>
                <a:gd name="T40" fmla="*/ 465 w 529"/>
                <a:gd name="T41" fmla="*/ 30 h 624"/>
                <a:gd name="T42" fmla="*/ 437 w 529"/>
                <a:gd name="T43" fmla="*/ 38 h 624"/>
                <a:gd name="T44" fmla="*/ 406 w 529"/>
                <a:gd name="T45" fmla="*/ 45 h 624"/>
                <a:gd name="T46" fmla="*/ 371 w 529"/>
                <a:gd name="T47" fmla="*/ 51 h 624"/>
                <a:gd name="T48" fmla="*/ 312 w 529"/>
                <a:gd name="T49" fmla="*/ 56 h 624"/>
                <a:gd name="T50" fmla="*/ 227 w 529"/>
                <a:gd name="T51" fmla="*/ 56 h 624"/>
                <a:gd name="T52" fmla="*/ 167 w 529"/>
                <a:gd name="T53" fmla="*/ 51 h 624"/>
                <a:gd name="T54" fmla="*/ 130 w 529"/>
                <a:gd name="T55" fmla="*/ 45 h 624"/>
                <a:gd name="T56" fmla="*/ 98 w 529"/>
                <a:gd name="T57" fmla="*/ 38 h 624"/>
                <a:gd name="T58" fmla="*/ 69 w 529"/>
                <a:gd name="T59" fmla="*/ 30 h 624"/>
                <a:gd name="T60" fmla="*/ 46 w 529"/>
                <a:gd name="T61" fmla="*/ 20 h 624"/>
                <a:gd name="T62" fmla="*/ 28 w 529"/>
                <a:gd name="T63" fmla="*/ 9 h 624"/>
                <a:gd name="T64" fmla="*/ 19 w 529"/>
                <a:gd name="T65" fmla="*/ 1 h 624"/>
                <a:gd name="T66" fmla="*/ 11 w 529"/>
                <a:gd name="T67" fmla="*/ 0 h 624"/>
                <a:gd name="T68" fmla="*/ 5 w 529"/>
                <a:gd name="T69" fmla="*/ 3 h 624"/>
                <a:gd name="T70" fmla="*/ 1 w 529"/>
                <a:gd name="T71" fmla="*/ 8 h 624"/>
                <a:gd name="T72" fmla="*/ 0 w 529"/>
                <a:gd name="T73" fmla="*/ 264 h 624"/>
                <a:gd name="T74" fmla="*/ 3 w 529"/>
                <a:gd name="T75" fmla="*/ 298 h 624"/>
                <a:gd name="T76" fmla="*/ 12 w 529"/>
                <a:gd name="T77" fmla="*/ 333 h 624"/>
                <a:gd name="T78" fmla="*/ 25 w 529"/>
                <a:gd name="T79" fmla="*/ 364 h 624"/>
                <a:gd name="T80" fmla="*/ 39 w 529"/>
                <a:gd name="T81" fmla="*/ 394 h 624"/>
                <a:gd name="T82" fmla="*/ 72 w 529"/>
                <a:gd name="T83" fmla="*/ 443 h 624"/>
                <a:gd name="T84" fmla="*/ 101 w 529"/>
                <a:gd name="T85" fmla="*/ 477 h 624"/>
                <a:gd name="T86" fmla="*/ 258 w 529"/>
                <a:gd name="T87" fmla="*/ 623 h 624"/>
                <a:gd name="T88" fmla="*/ 242 w 529"/>
                <a:gd name="T89" fmla="*/ 601 h 624"/>
                <a:gd name="T90" fmla="*/ 217 w 529"/>
                <a:gd name="T91" fmla="*/ 565 h 624"/>
                <a:gd name="T92" fmla="*/ 201 w 529"/>
                <a:gd name="T93" fmla="*/ 538 h 624"/>
                <a:gd name="T94" fmla="*/ 189 w 529"/>
                <a:gd name="T95" fmla="*/ 511 h 624"/>
                <a:gd name="T96" fmla="*/ 180 w 529"/>
                <a:gd name="T97" fmla="*/ 482 h 624"/>
                <a:gd name="T98" fmla="*/ 173 w 529"/>
                <a:gd name="T99" fmla="*/ 453 h 624"/>
                <a:gd name="T100" fmla="*/ 169 w 529"/>
                <a:gd name="T101" fmla="*/ 423 h 624"/>
                <a:gd name="T102" fmla="*/ 169 w 529"/>
                <a:gd name="T103" fmla="*/ 10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9" h="624">
                  <a:moveTo>
                    <a:pt x="169" y="101"/>
                  </a:moveTo>
                  <a:lnTo>
                    <a:pt x="169" y="98"/>
                  </a:lnTo>
                  <a:lnTo>
                    <a:pt x="171" y="94"/>
                  </a:lnTo>
                  <a:lnTo>
                    <a:pt x="173" y="92"/>
                  </a:lnTo>
                  <a:lnTo>
                    <a:pt x="176" y="90"/>
                  </a:lnTo>
                  <a:lnTo>
                    <a:pt x="180" y="89"/>
                  </a:lnTo>
                  <a:lnTo>
                    <a:pt x="183" y="89"/>
                  </a:lnTo>
                  <a:lnTo>
                    <a:pt x="186" y="91"/>
                  </a:lnTo>
                  <a:lnTo>
                    <a:pt x="189" y="93"/>
                  </a:lnTo>
                  <a:lnTo>
                    <a:pt x="230" y="134"/>
                  </a:lnTo>
                  <a:lnTo>
                    <a:pt x="235" y="138"/>
                  </a:lnTo>
                  <a:lnTo>
                    <a:pt x="242" y="142"/>
                  </a:lnTo>
                  <a:lnTo>
                    <a:pt x="249" y="146"/>
                  </a:lnTo>
                  <a:lnTo>
                    <a:pt x="258" y="150"/>
                  </a:lnTo>
                  <a:lnTo>
                    <a:pt x="270" y="154"/>
                  </a:lnTo>
                  <a:lnTo>
                    <a:pt x="281" y="158"/>
                  </a:lnTo>
                  <a:lnTo>
                    <a:pt x="294" y="162"/>
                  </a:lnTo>
                  <a:lnTo>
                    <a:pt x="308" y="165"/>
                  </a:lnTo>
                  <a:lnTo>
                    <a:pt x="340" y="171"/>
                  </a:lnTo>
                  <a:lnTo>
                    <a:pt x="375" y="176"/>
                  </a:lnTo>
                  <a:lnTo>
                    <a:pt x="395" y="178"/>
                  </a:lnTo>
                  <a:lnTo>
                    <a:pt x="414" y="179"/>
                  </a:lnTo>
                  <a:lnTo>
                    <a:pt x="435" y="180"/>
                  </a:lnTo>
                  <a:lnTo>
                    <a:pt x="457" y="180"/>
                  </a:lnTo>
                  <a:lnTo>
                    <a:pt x="476" y="180"/>
                  </a:lnTo>
                  <a:lnTo>
                    <a:pt x="494" y="179"/>
                  </a:lnTo>
                  <a:lnTo>
                    <a:pt x="512" y="178"/>
                  </a:lnTo>
                  <a:lnTo>
                    <a:pt x="529" y="177"/>
                  </a:lnTo>
                  <a:lnTo>
                    <a:pt x="529" y="11"/>
                  </a:lnTo>
                  <a:lnTo>
                    <a:pt x="529" y="8"/>
                  </a:lnTo>
                  <a:lnTo>
                    <a:pt x="527" y="5"/>
                  </a:lnTo>
                  <a:lnTo>
                    <a:pt x="525" y="2"/>
                  </a:lnTo>
                  <a:lnTo>
                    <a:pt x="522" y="1"/>
                  </a:lnTo>
                  <a:lnTo>
                    <a:pt x="517" y="0"/>
                  </a:lnTo>
                  <a:lnTo>
                    <a:pt x="514" y="1"/>
                  </a:lnTo>
                  <a:lnTo>
                    <a:pt x="510" y="2"/>
                  </a:lnTo>
                  <a:lnTo>
                    <a:pt x="508" y="4"/>
                  </a:lnTo>
                  <a:lnTo>
                    <a:pt x="502" y="10"/>
                  </a:lnTo>
                  <a:lnTo>
                    <a:pt x="495" y="15"/>
                  </a:lnTo>
                  <a:lnTo>
                    <a:pt x="486" y="21"/>
                  </a:lnTo>
                  <a:lnTo>
                    <a:pt x="476" y="25"/>
                  </a:lnTo>
                  <a:lnTo>
                    <a:pt x="465" y="30"/>
                  </a:lnTo>
                  <a:lnTo>
                    <a:pt x="451" y="34"/>
                  </a:lnTo>
                  <a:lnTo>
                    <a:pt x="437" y="38"/>
                  </a:lnTo>
                  <a:lnTo>
                    <a:pt x="422" y="42"/>
                  </a:lnTo>
                  <a:lnTo>
                    <a:pt x="406" y="45"/>
                  </a:lnTo>
                  <a:lnTo>
                    <a:pt x="389" y="49"/>
                  </a:lnTo>
                  <a:lnTo>
                    <a:pt x="371" y="51"/>
                  </a:lnTo>
                  <a:lnTo>
                    <a:pt x="352" y="54"/>
                  </a:lnTo>
                  <a:lnTo>
                    <a:pt x="312" y="56"/>
                  </a:lnTo>
                  <a:lnTo>
                    <a:pt x="270" y="57"/>
                  </a:lnTo>
                  <a:lnTo>
                    <a:pt x="227" y="56"/>
                  </a:lnTo>
                  <a:lnTo>
                    <a:pt x="186" y="53"/>
                  </a:lnTo>
                  <a:lnTo>
                    <a:pt x="167" y="51"/>
                  </a:lnTo>
                  <a:lnTo>
                    <a:pt x="148" y="49"/>
                  </a:lnTo>
                  <a:lnTo>
                    <a:pt x="130" y="45"/>
                  </a:lnTo>
                  <a:lnTo>
                    <a:pt x="113" y="42"/>
                  </a:lnTo>
                  <a:lnTo>
                    <a:pt x="98" y="38"/>
                  </a:lnTo>
                  <a:lnTo>
                    <a:pt x="83" y="34"/>
                  </a:lnTo>
                  <a:lnTo>
                    <a:pt x="69" y="30"/>
                  </a:lnTo>
                  <a:lnTo>
                    <a:pt x="57" y="25"/>
                  </a:lnTo>
                  <a:lnTo>
                    <a:pt x="46" y="20"/>
                  </a:lnTo>
                  <a:lnTo>
                    <a:pt x="36" y="15"/>
                  </a:lnTo>
                  <a:lnTo>
                    <a:pt x="28" y="9"/>
                  </a:lnTo>
                  <a:lnTo>
                    <a:pt x="22" y="3"/>
                  </a:lnTo>
                  <a:lnTo>
                    <a:pt x="19" y="1"/>
                  </a:lnTo>
                  <a:lnTo>
                    <a:pt x="16" y="0"/>
                  </a:lnTo>
                  <a:lnTo>
                    <a:pt x="11" y="0"/>
                  </a:lnTo>
                  <a:lnTo>
                    <a:pt x="8" y="1"/>
                  </a:lnTo>
                  <a:lnTo>
                    <a:pt x="5" y="3"/>
                  </a:lnTo>
                  <a:lnTo>
                    <a:pt x="2" y="5"/>
                  </a:lnTo>
                  <a:lnTo>
                    <a:pt x="1" y="8"/>
                  </a:lnTo>
                  <a:lnTo>
                    <a:pt x="0" y="11"/>
                  </a:lnTo>
                  <a:lnTo>
                    <a:pt x="0" y="264"/>
                  </a:lnTo>
                  <a:lnTo>
                    <a:pt x="1" y="281"/>
                  </a:lnTo>
                  <a:lnTo>
                    <a:pt x="3" y="298"/>
                  </a:lnTo>
                  <a:lnTo>
                    <a:pt x="7" y="316"/>
                  </a:lnTo>
                  <a:lnTo>
                    <a:pt x="12" y="333"/>
                  </a:lnTo>
                  <a:lnTo>
                    <a:pt x="18" y="349"/>
                  </a:lnTo>
                  <a:lnTo>
                    <a:pt x="25" y="364"/>
                  </a:lnTo>
                  <a:lnTo>
                    <a:pt x="32" y="380"/>
                  </a:lnTo>
                  <a:lnTo>
                    <a:pt x="39" y="394"/>
                  </a:lnTo>
                  <a:lnTo>
                    <a:pt x="55" y="420"/>
                  </a:lnTo>
                  <a:lnTo>
                    <a:pt x="72" y="443"/>
                  </a:lnTo>
                  <a:lnTo>
                    <a:pt x="88" y="462"/>
                  </a:lnTo>
                  <a:lnTo>
                    <a:pt x="101" y="477"/>
                  </a:lnTo>
                  <a:lnTo>
                    <a:pt x="256" y="622"/>
                  </a:lnTo>
                  <a:lnTo>
                    <a:pt x="258" y="623"/>
                  </a:lnTo>
                  <a:lnTo>
                    <a:pt x="260" y="624"/>
                  </a:lnTo>
                  <a:lnTo>
                    <a:pt x="242" y="601"/>
                  </a:lnTo>
                  <a:lnTo>
                    <a:pt x="225" y="577"/>
                  </a:lnTo>
                  <a:lnTo>
                    <a:pt x="217" y="565"/>
                  </a:lnTo>
                  <a:lnTo>
                    <a:pt x="209" y="551"/>
                  </a:lnTo>
                  <a:lnTo>
                    <a:pt x="201" y="538"/>
                  </a:lnTo>
                  <a:lnTo>
                    <a:pt x="195" y="525"/>
                  </a:lnTo>
                  <a:lnTo>
                    <a:pt x="189" y="511"/>
                  </a:lnTo>
                  <a:lnTo>
                    <a:pt x="184" y="497"/>
                  </a:lnTo>
                  <a:lnTo>
                    <a:pt x="180" y="482"/>
                  </a:lnTo>
                  <a:lnTo>
                    <a:pt x="176" y="468"/>
                  </a:lnTo>
                  <a:lnTo>
                    <a:pt x="173" y="453"/>
                  </a:lnTo>
                  <a:lnTo>
                    <a:pt x="171" y="439"/>
                  </a:lnTo>
                  <a:lnTo>
                    <a:pt x="169" y="423"/>
                  </a:lnTo>
                  <a:lnTo>
                    <a:pt x="169" y="407"/>
                  </a:lnTo>
                  <a:lnTo>
                    <a:pt x="169"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2709">
              <a:extLst>
                <a:ext uri="{FF2B5EF4-FFF2-40B4-BE49-F238E27FC236}">
                  <a16:creationId xmlns:a16="http://schemas.microsoft.com/office/drawing/2014/main" id="{0EC6DB82-C5A9-4997-A97C-03A95A50267E}"/>
                </a:ext>
              </a:extLst>
            </p:cNvPr>
            <p:cNvSpPr>
              <a:spLocks noEditPoints="1"/>
            </p:cNvSpPr>
            <p:nvPr/>
          </p:nvSpPr>
          <p:spPr bwMode="auto">
            <a:xfrm>
              <a:off x="2684463" y="841375"/>
              <a:ext cx="209550" cy="234950"/>
            </a:xfrm>
            <a:custGeom>
              <a:avLst/>
              <a:gdLst>
                <a:gd name="T0" fmla="*/ 408 w 529"/>
                <a:gd name="T1" fmla="*/ 242 h 590"/>
                <a:gd name="T2" fmla="*/ 393 w 529"/>
                <a:gd name="T3" fmla="*/ 212 h 590"/>
                <a:gd name="T4" fmla="*/ 358 w 529"/>
                <a:gd name="T5" fmla="*/ 208 h 590"/>
                <a:gd name="T6" fmla="*/ 337 w 529"/>
                <a:gd name="T7" fmla="*/ 234 h 590"/>
                <a:gd name="T8" fmla="*/ 324 w 529"/>
                <a:gd name="T9" fmla="*/ 254 h 590"/>
                <a:gd name="T10" fmla="*/ 312 w 529"/>
                <a:gd name="T11" fmla="*/ 236 h 590"/>
                <a:gd name="T12" fmla="*/ 322 w 529"/>
                <a:gd name="T13" fmla="*/ 208 h 590"/>
                <a:gd name="T14" fmla="*/ 344 w 529"/>
                <a:gd name="T15" fmla="*/ 189 h 590"/>
                <a:gd name="T16" fmla="*/ 372 w 529"/>
                <a:gd name="T17" fmla="*/ 182 h 590"/>
                <a:gd name="T18" fmla="*/ 401 w 529"/>
                <a:gd name="T19" fmla="*/ 189 h 590"/>
                <a:gd name="T20" fmla="*/ 422 w 529"/>
                <a:gd name="T21" fmla="*/ 208 h 590"/>
                <a:gd name="T22" fmla="*/ 432 w 529"/>
                <a:gd name="T23" fmla="*/ 236 h 590"/>
                <a:gd name="T24" fmla="*/ 420 w 529"/>
                <a:gd name="T25" fmla="*/ 254 h 590"/>
                <a:gd name="T26" fmla="*/ 222 w 529"/>
                <a:gd name="T27" fmla="*/ 473 h 590"/>
                <a:gd name="T28" fmla="*/ 181 w 529"/>
                <a:gd name="T29" fmla="*/ 443 h 590"/>
                <a:gd name="T30" fmla="*/ 158 w 529"/>
                <a:gd name="T31" fmla="*/ 395 h 590"/>
                <a:gd name="T32" fmla="*/ 163 w 529"/>
                <a:gd name="T33" fmla="*/ 363 h 590"/>
                <a:gd name="T34" fmla="*/ 180 w 529"/>
                <a:gd name="T35" fmla="*/ 374 h 590"/>
                <a:gd name="T36" fmla="*/ 190 w 529"/>
                <a:gd name="T37" fmla="*/ 414 h 590"/>
                <a:gd name="T38" fmla="*/ 217 w 529"/>
                <a:gd name="T39" fmla="*/ 444 h 590"/>
                <a:gd name="T40" fmla="*/ 255 w 529"/>
                <a:gd name="T41" fmla="*/ 457 h 590"/>
                <a:gd name="T42" fmla="*/ 297 w 529"/>
                <a:gd name="T43" fmla="*/ 451 h 590"/>
                <a:gd name="T44" fmla="*/ 329 w 529"/>
                <a:gd name="T45" fmla="*/ 428 h 590"/>
                <a:gd name="T46" fmla="*/ 347 w 529"/>
                <a:gd name="T47" fmla="*/ 391 h 590"/>
                <a:gd name="T48" fmla="*/ 356 w 529"/>
                <a:gd name="T49" fmla="*/ 363 h 590"/>
                <a:gd name="T50" fmla="*/ 372 w 529"/>
                <a:gd name="T51" fmla="*/ 374 h 590"/>
                <a:gd name="T52" fmla="*/ 359 w 529"/>
                <a:gd name="T53" fmla="*/ 425 h 590"/>
                <a:gd name="T54" fmla="*/ 324 w 529"/>
                <a:gd name="T55" fmla="*/ 463 h 590"/>
                <a:gd name="T56" fmla="*/ 275 w 529"/>
                <a:gd name="T57" fmla="*/ 481 h 590"/>
                <a:gd name="T58" fmla="*/ 113 w 529"/>
                <a:gd name="T59" fmla="*/ 253 h 590"/>
                <a:gd name="T60" fmla="*/ 96 w 529"/>
                <a:gd name="T61" fmla="*/ 242 h 590"/>
                <a:gd name="T62" fmla="*/ 103 w 529"/>
                <a:gd name="T63" fmla="*/ 213 h 590"/>
                <a:gd name="T64" fmla="*/ 122 w 529"/>
                <a:gd name="T65" fmla="*/ 192 h 590"/>
                <a:gd name="T66" fmla="*/ 150 w 529"/>
                <a:gd name="T67" fmla="*/ 182 h 590"/>
                <a:gd name="T68" fmla="*/ 179 w 529"/>
                <a:gd name="T69" fmla="*/ 187 h 590"/>
                <a:gd name="T70" fmla="*/ 203 w 529"/>
                <a:gd name="T71" fmla="*/ 204 h 590"/>
                <a:gd name="T72" fmla="*/ 215 w 529"/>
                <a:gd name="T73" fmla="*/ 229 h 590"/>
                <a:gd name="T74" fmla="*/ 209 w 529"/>
                <a:gd name="T75" fmla="*/ 253 h 590"/>
                <a:gd name="T76" fmla="*/ 192 w 529"/>
                <a:gd name="T77" fmla="*/ 242 h 590"/>
                <a:gd name="T78" fmla="*/ 176 w 529"/>
                <a:gd name="T79" fmla="*/ 212 h 590"/>
                <a:gd name="T80" fmla="*/ 142 w 529"/>
                <a:gd name="T81" fmla="*/ 208 h 590"/>
                <a:gd name="T82" fmla="*/ 120 w 529"/>
                <a:gd name="T83" fmla="*/ 234 h 590"/>
                <a:gd name="T84" fmla="*/ 510 w 529"/>
                <a:gd name="T85" fmla="*/ 18 h 590"/>
                <a:gd name="T86" fmla="*/ 474 w 529"/>
                <a:gd name="T87" fmla="*/ 41 h 590"/>
                <a:gd name="T88" fmla="*/ 364 w 529"/>
                <a:gd name="T89" fmla="*/ 68 h 590"/>
                <a:gd name="T90" fmla="*/ 264 w 529"/>
                <a:gd name="T91" fmla="*/ 73 h 590"/>
                <a:gd name="T92" fmla="*/ 128 w 529"/>
                <a:gd name="T93" fmla="*/ 63 h 590"/>
                <a:gd name="T94" fmla="*/ 56 w 529"/>
                <a:gd name="T95" fmla="*/ 42 h 590"/>
                <a:gd name="T96" fmla="*/ 0 w 529"/>
                <a:gd name="T97" fmla="*/ 0 h 590"/>
                <a:gd name="T98" fmla="*/ 4 w 529"/>
                <a:gd name="T99" fmla="*/ 325 h 590"/>
                <a:gd name="T100" fmla="*/ 32 w 529"/>
                <a:gd name="T101" fmla="*/ 399 h 590"/>
                <a:gd name="T102" fmla="*/ 77 w 529"/>
                <a:gd name="T103" fmla="*/ 464 h 590"/>
                <a:gd name="T104" fmla="*/ 152 w 529"/>
                <a:gd name="T105" fmla="*/ 536 h 590"/>
                <a:gd name="T106" fmla="*/ 242 w 529"/>
                <a:gd name="T107" fmla="*/ 586 h 590"/>
                <a:gd name="T108" fmla="*/ 278 w 529"/>
                <a:gd name="T109" fmla="*/ 588 h 590"/>
                <a:gd name="T110" fmla="*/ 354 w 529"/>
                <a:gd name="T111" fmla="*/ 551 h 590"/>
                <a:gd name="T112" fmla="*/ 441 w 529"/>
                <a:gd name="T113" fmla="*/ 476 h 590"/>
                <a:gd name="T114" fmla="*/ 488 w 529"/>
                <a:gd name="T115" fmla="*/ 412 h 590"/>
                <a:gd name="T116" fmla="*/ 520 w 529"/>
                <a:gd name="T117" fmla="*/ 340 h 590"/>
                <a:gd name="T118" fmla="*/ 529 w 529"/>
                <a:gd name="T119" fmla="*/ 2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9" h="590">
                  <a:moveTo>
                    <a:pt x="420" y="254"/>
                  </a:moveTo>
                  <a:lnTo>
                    <a:pt x="416" y="253"/>
                  </a:lnTo>
                  <a:lnTo>
                    <a:pt x="412" y="251"/>
                  </a:lnTo>
                  <a:lnTo>
                    <a:pt x="409" y="247"/>
                  </a:lnTo>
                  <a:lnTo>
                    <a:pt x="408" y="242"/>
                  </a:lnTo>
                  <a:lnTo>
                    <a:pt x="408" y="234"/>
                  </a:lnTo>
                  <a:lnTo>
                    <a:pt x="406" y="227"/>
                  </a:lnTo>
                  <a:lnTo>
                    <a:pt x="402" y="221"/>
                  </a:lnTo>
                  <a:lnTo>
                    <a:pt x="398" y="216"/>
                  </a:lnTo>
                  <a:lnTo>
                    <a:pt x="393" y="212"/>
                  </a:lnTo>
                  <a:lnTo>
                    <a:pt x="386" y="208"/>
                  </a:lnTo>
                  <a:lnTo>
                    <a:pt x="379" y="206"/>
                  </a:lnTo>
                  <a:lnTo>
                    <a:pt x="372" y="206"/>
                  </a:lnTo>
                  <a:lnTo>
                    <a:pt x="365" y="206"/>
                  </a:lnTo>
                  <a:lnTo>
                    <a:pt x="358" y="208"/>
                  </a:lnTo>
                  <a:lnTo>
                    <a:pt x="352" y="212"/>
                  </a:lnTo>
                  <a:lnTo>
                    <a:pt x="347" y="216"/>
                  </a:lnTo>
                  <a:lnTo>
                    <a:pt x="343" y="221"/>
                  </a:lnTo>
                  <a:lnTo>
                    <a:pt x="339" y="227"/>
                  </a:lnTo>
                  <a:lnTo>
                    <a:pt x="337" y="234"/>
                  </a:lnTo>
                  <a:lnTo>
                    <a:pt x="336" y="242"/>
                  </a:lnTo>
                  <a:lnTo>
                    <a:pt x="336" y="247"/>
                  </a:lnTo>
                  <a:lnTo>
                    <a:pt x="333" y="251"/>
                  </a:lnTo>
                  <a:lnTo>
                    <a:pt x="329" y="253"/>
                  </a:lnTo>
                  <a:lnTo>
                    <a:pt x="324" y="254"/>
                  </a:lnTo>
                  <a:lnTo>
                    <a:pt x="319" y="253"/>
                  </a:lnTo>
                  <a:lnTo>
                    <a:pt x="315" y="251"/>
                  </a:lnTo>
                  <a:lnTo>
                    <a:pt x="313" y="247"/>
                  </a:lnTo>
                  <a:lnTo>
                    <a:pt x="312" y="242"/>
                  </a:lnTo>
                  <a:lnTo>
                    <a:pt x="312" y="236"/>
                  </a:lnTo>
                  <a:lnTo>
                    <a:pt x="313" y="229"/>
                  </a:lnTo>
                  <a:lnTo>
                    <a:pt x="315" y="224"/>
                  </a:lnTo>
                  <a:lnTo>
                    <a:pt x="317" y="218"/>
                  </a:lnTo>
                  <a:lnTo>
                    <a:pt x="319" y="213"/>
                  </a:lnTo>
                  <a:lnTo>
                    <a:pt x="322" y="208"/>
                  </a:lnTo>
                  <a:lnTo>
                    <a:pt x="325" y="204"/>
                  </a:lnTo>
                  <a:lnTo>
                    <a:pt x="330" y="199"/>
                  </a:lnTo>
                  <a:lnTo>
                    <a:pt x="334" y="196"/>
                  </a:lnTo>
                  <a:lnTo>
                    <a:pt x="339" y="192"/>
                  </a:lnTo>
                  <a:lnTo>
                    <a:pt x="344" y="189"/>
                  </a:lnTo>
                  <a:lnTo>
                    <a:pt x="349" y="187"/>
                  </a:lnTo>
                  <a:lnTo>
                    <a:pt x="354" y="185"/>
                  </a:lnTo>
                  <a:lnTo>
                    <a:pt x="360" y="183"/>
                  </a:lnTo>
                  <a:lnTo>
                    <a:pt x="366" y="182"/>
                  </a:lnTo>
                  <a:lnTo>
                    <a:pt x="372" y="182"/>
                  </a:lnTo>
                  <a:lnTo>
                    <a:pt x="378" y="182"/>
                  </a:lnTo>
                  <a:lnTo>
                    <a:pt x="384" y="183"/>
                  </a:lnTo>
                  <a:lnTo>
                    <a:pt x="391" y="185"/>
                  </a:lnTo>
                  <a:lnTo>
                    <a:pt x="396" y="187"/>
                  </a:lnTo>
                  <a:lnTo>
                    <a:pt x="401" y="189"/>
                  </a:lnTo>
                  <a:lnTo>
                    <a:pt x="406" y="192"/>
                  </a:lnTo>
                  <a:lnTo>
                    <a:pt x="411" y="196"/>
                  </a:lnTo>
                  <a:lnTo>
                    <a:pt x="415" y="199"/>
                  </a:lnTo>
                  <a:lnTo>
                    <a:pt x="419" y="204"/>
                  </a:lnTo>
                  <a:lnTo>
                    <a:pt x="422" y="208"/>
                  </a:lnTo>
                  <a:lnTo>
                    <a:pt x="425" y="213"/>
                  </a:lnTo>
                  <a:lnTo>
                    <a:pt x="427" y="218"/>
                  </a:lnTo>
                  <a:lnTo>
                    <a:pt x="429" y="224"/>
                  </a:lnTo>
                  <a:lnTo>
                    <a:pt x="431" y="229"/>
                  </a:lnTo>
                  <a:lnTo>
                    <a:pt x="432" y="236"/>
                  </a:lnTo>
                  <a:lnTo>
                    <a:pt x="432" y="242"/>
                  </a:lnTo>
                  <a:lnTo>
                    <a:pt x="431" y="247"/>
                  </a:lnTo>
                  <a:lnTo>
                    <a:pt x="429" y="251"/>
                  </a:lnTo>
                  <a:lnTo>
                    <a:pt x="425" y="253"/>
                  </a:lnTo>
                  <a:lnTo>
                    <a:pt x="420" y="254"/>
                  </a:lnTo>
                  <a:close/>
                  <a:moveTo>
                    <a:pt x="265" y="481"/>
                  </a:moveTo>
                  <a:lnTo>
                    <a:pt x="253" y="481"/>
                  </a:lnTo>
                  <a:lnTo>
                    <a:pt x="242" y="479"/>
                  </a:lnTo>
                  <a:lnTo>
                    <a:pt x="232" y="477"/>
                  </a:lnTo>
                  <a:lnTo>
                    <a:pt x="222" y="473"/>
                  </a:lnTo>
                  <a:lnTo>
                    <a:pt x="213" y="469"/>
                  </a:lnTo>
                  <a:lnTo>
                    <a:pt x="204" y="463"/>
                  </a:lnTo>
                  <a:lnTo>
                    <a:pt x="195" y="457"/>
                  </a:lnTo>
                  <a:lnTo>
                    <a:pt x="187" y="450"/>
                  </a:lnTo>
                  <a:lnTo>
                    <a:pt x="181" y="443"/>
                  </a:lnTo>
                  <a:lnTo>
                    <a:pt x="174" y="435"/>
                  </a:lnTo>
                  <a:lnTo>
                    <a:pt x="169" y="425"/>
                  </a:lnTo>
                  <a:lnTo>
                    <a:pt x="165" y="416"/>
                  </a:lnTo>
                  <a:lnTo>
                    <a:pt x="161" y="406"/>
                  </a:lnTo>
                  <a:lnTo>
                    <a:pt x="158" y="395"/>
                  </a:lnTo>
                  <a:lnTo>
                    <a:pt x="157" y="385"/>
                  </a:lnTo>
                  <a:lnTo>
                    <a:pt x="156" y="374"/>
                  </a:lnTo>
                  <a:lnTo>
                    <a:pt x="157" y="370"/>
                  </a:lnTo>
                  <a:lnTo>
                    <a:pt x="160" y="366"/>
                  </a:lnTo>
                  <a:lnTo>
                    <a:pt x="163" y="363"/>
                  </a:lnTo>
                  <a:lnTo>
                    <a:pt x="168" y="361"/>
                  </a:lnTo>
                  <a:lnTo>
                    <a:pt x="173" y="363"/>
                  </a:lnTo>
                  <a:lnTo>
                    <a:pt x="176" y="366"/>
                  </a:lnTo>
                  <a:lnTo>
                    <a:pt x="179" y="370"/>
                  </a:lnTo>
                  <a:lnTo>
                    <a:pt x="180" y="374"/>
                  </a:lnTo>
                  <a:lnTo>
                    <a:pt x="180" y="382"/>
                  </a:lnTo>
                  <a:lnTo>
                    <a:pt x="182" y="391"/>
                  </a:lnTo>
                  <a:lnTo>
                    <a:pt x="184" y="399"/>
                  </a:lnTo>
                  <a:lnTo>
                    <a:pt x="186" y="406"/>
                  </a:lnTo>
                  <a:lnTo>
                    <a:pt x="190" y="414"/>
                  </a:lnTo>
                  <a:lnTo>
                    <a:pt x="194" y="420"/>
                  </a:lnTo>
                  <a:lnTo>
                    <a:pt x="199" y="428"/>
                  </a:lnTo>
                  <a:lnTo>
                    <a:pt x="205" y="434"/>
                  </a:lnTo>
                  <a:lnTo>
                    <a:pt x="211" y="439"/>
                  </a:lnTo>
                  <a:lnTo>
                    <a:pt x="217" y="444"/>
                  </a:lnTo>
                  <a:lnTo>
                    <a:pt x="224" y="448"/>
                  </a:lnTo>
                  <a:lnTo>
                    <a:pt x="231" y="451"/>
                  </a:lnTo>
                  <a:lnTo>
                    <a:pt x="239" y="454"/>
                  </a:lnTo>
                  <a:lnTo>
                    <a:pt x="247" y="456"/>
                  </a:lnTo>
                  <a:lnTo>
                    <a:pt x="255" y="457"/>
                  </a:lnTo>
                  <a:lnTo>
                    <a:pt x="265" y="458"/>
                  </a:lnTo>
                  <a:lnTo>
                    <a:pt x="273" y="457"/>
                  </a:lnTo>
                  <a:lnTo>
                    <a:pt x="281" y="456"/>
                  </a:lnTo>
                  <a:lnTo>
                    <a:pt x="289" y="454"/>
                  </a:lnTo>
                  <a:lnTo>
                    <a:pt x="297" y="451"/>
                  </a:lnTo>
                  <a:lnTo>
                    <a:pt x="304" y="448"/>
                  </a:lnTo>
                  <a:lnTo>
                    <a:pt x="311" y="444"/>
                  </a:lnTo>
                  <a:lnTo>
                    <a:pt x="317" y="439"/>
                  </a:lnTo>
                  <a:lnTo>
                    <a:pt x="323" y="434"/>
                  </a:lnTo>
                  <a:lnTo>
                    <a:pt x="329" y="428"/>
                  </a:lnTo>
                  <a:lnTo>
                    <a:pt x="334" y="420"/>
                  </a:lnTo>
                  <a:lnTo>
                    <a:pt x="338" y="414"/>
                  </a:lnTo>
                  <a:lnTo>
                    <a:pt x="342" y="406"/>
                  </a:lnTo>
                  <a:lnTo>
                    <a:pt x="345" y="399"/>
                  </a:lnTo>
                  <a:lnTo>
                    <a:pt x="347" y="391"/>
                  </a:lnTo>
                  <a:lnTo>
                    <a:pt x="348" y="382"/>
                  </a:lnTo>
                  <a:lnTo>
                    <a:pt x="348" y="374"/>
                  </a:lnTo>
                  <a:lnTo>
                    <a:pt x="349" y="370"/>
                  </a:lnTo>
                  <a:lnTo>
                    <a:pt x="352" y="366"/>
                  </a:lnTo>
                  <a:lnTo>
                    <a:pt x="356" y="363"/>
                  </a:lnTo>
                  <a:lnTo>
                    <a:pt x="360" y="361"/>
                  </a:lnTo>
                  <a:lnTo>
                    <a:pt x="365" y="363"/>
                  </a:lnTo>
                  <a:lnTo>
                    <a:pt x="368" y="366"/>
                  </a:lnTo>
                  <a:lnTo>
                    <a:pt x="371" y="370"/>
                  </a:lnTo>
                  <a:lnTo>
                    <a:pt x="372" y="374"/>
                  </a:lnTo>
                  <a:lnTo>
                    <a:pt x="371" y="385"/>
                  </a:lnTo>
                  <a:lnTo>
                    <a:pt x="370" y="395"/>
                  </a:lnTo>
                  <a:lnTo>
                    <a:pt x="367" y="406"/>
                  </a:lnTo>
                  <a:lnTo>
                    <a:pt x="364" y="416"/>
                  </a:lnTo>
                  <a:lnTo>
                    <a:pt x="359" y="425"/>
                  </a:lnTo>
                  <a:lnTo>
                    <a:pt x="354" y="435"/>
                  </a:lnTo>
                  <a:lnTo>
                    <a:pt x="348" y="443"/>
                  </a:lnTo>
                  <a:lnTo>
                    <a:pt x="341" y="450"/>
                  </a:lnTo>
                  <a:lnTo>
                    <a:pt x="333" y="457"/>
                  </a:lnTo>
                  <a:lnTo>
                    <a:pt x="324" y="463"/>
                  </a:lnTo>
                  <a:lnTo>
                    <a:pt x="315" y="469"/>
                  </a:lnTo>
                  <a:lnTo>
                    <a:pt x="306" y="473"/>
                  </a:lnTo>
                  <a:lnTo>
                    <a:pt x="296" y="477"/>
                  </a:lnTo>
                  <a:lnTo>
                    <a:pt x="286" y="479"/>
                  </a:lnTo>
                  <a:lnTo>
                    <a:pt x="275" y="481"/>
                  </a:lnTo>
                  <a:lnTo>
                    <a:pt x="265" y="481"/>
                  </a:lnTo>
                  <a:close/>
                  <a:moveTo>
                    <a:pt x="120" y="242"/>
                  </a:moveTo>
                  <a:lnTo>
                    <a:pt x="119" y="247"/>
                  </a:lnTo>
                  <a:lnTo>
                    <a:pt x="116" y="251"/>
                  </a:lnTo>
                  <a:lnTo>
                    <a:pt x="113" y="253"/>
                  </a:lnTo>
                  <a:lnTo>
                    <a:pt x="108" y="254"/>
                  </a:lnTo>
                  <a:lnTo>
                    <a:pt x="103" y="253"/>
                  </a:lnTo>
                  <a:lnTo>
                    <a:pt x="100" y="251"/>
                  </a:lnTo>
                  <a:lnTo>
                    <a:pt x="97" y="247"/>
                  </a:lnTo>
                  <a:lnTo>
                    <a:pt x="96" y="242"/>
                  </a:lnTo>
                  <a:lnTo>
                    <a:pt x="96" y="236"/>
                  </a:lnTo>
                  <a:lnTo>
                    <a:pt x="97" y="229"/>
                  </a:lnTo>
                  <a:lnTo>
                    <a:pt x="99" y="224"/>
                  </a:lnTo>
                  <a:lnTo>
                    <a:pt x="101" y="218"/>
                  </a:lnTo>
                  <a:lnTo>
                    <a:pt x="103" y="213"/>
                  </a:lnTo>
                  <a:lnTo>
                    <a:pt x="106" y="208"/>
                  </a:lnTo>
                  <a:lnTo>
                    <a:pt x="110" y="204"/>
                  </a:lnTo>
                  <a:lnTo>
                    <a:pt x="113" y="199"/>
                  </a:lnTo>
                  <a:lnTo>
                    <a:pt x="118" y="196"/>
                  </a:lnTo>
                  <a:lnTo>
                    <a:pt x="122" y="192"/>
                  </a:lnTo>
                  <a:lnTo>
                    <a:pt x="127" y="189"/>
                  </a:lnTo>
                  <a:lnTo>
                    <a:pt x="132" y="187"/>
                  </a:lnTo>
                  <a:lnTo>
                    <a:pt x="139" y="185"/>
                  </a:lnTo>
                  <a:lnTo>
                    <a:pt x="144" y="183"/>
                  </a:lnTo>
                  <a:lnTo>
                    <a:pt x="150" y="182"/>
                  </a:lnTo>
                  <a:lnTo>
                    <a:pt x="156" y="182"/>
                  </a:lnTo>
                  <a:lnTo>
                    <a:pt x="162" y="182"/>
                  </a:lnTo>
                  <a:lnTo>
                    <a:pt x="168" y="183"/>
                  </a:lnTo>
                  <a:lnTo>
                    <a:pt x="174" y="185"/>
                  </a:lnTo>
                  <a:lnTo>
                    <a:pt x="179" y="187"/>
                  </a:lnTo>
                  <a:lnTo>
                    <a:pt x="184" y="189"/>
                  </a:lnTo>
                  <a:lnTo>
                    <a:pt x="189" y="192"/>
                  </a:lnTo>
                  <a:lnTo>
                    <a:pt x="194" y="196"/>
                  </a:lnTo>
                  <a:lnTo>
                    <a:pt x="198" y="199"/>
                  </a:lnTo>
                  <a:lnTo>
                    <a:pt x="203" y="204"/>
                  </a:lnTo>
                  <a:lnTo>
                    <a:pt x="206" y="208"/>
                  </a:lnTo>
                  <a:lnTo>
                    <a:pt x="209" y="213"/>
                  </a:lnTo>
                  <a:lnTo>
                    <a:pt x="212" y="218"/>
                  </a:lnTo>
                  <a:lnTo>
                    <a:pt x="214" y="224"/>
                  </a:lnTo>
                  <a:lnTo>
                    <a:pt x="215" y="229"/>
                  </a:lnTo>
                  <a:lnTo>
                    <a:pt x="216" y="236"/>
                  </a:lnTo>
                  <a:lnTo>
                    <a:pt x="216" y="242"/>
                  </a:lnTo>
                  <a:lnTo>
                    <a:pt x="215" y="247"/>
                  </a:lnTo>
                  <a:lnTo>
                    <a:pt x="213" y="251"/>
                  </a:lnTo>
                  <a:lnTo>
                    <a:pt x="209" y="253"/>
                  </a:lnTo>
                  <a:lnTo>
                    <a:pt x="204" y="254"/>
                  </a:lnTo>
                  <a:lnTo>
                    <a:pt x="199" y="253"/>
                  </a:lnTo>
                  <a:lnTo>
                    <a:pt x="195" y="251"/>
                  </a:lnTo>
                  <a:lnTo>
                    <a:pt x="193" y="247"/>
                  </a:lnTo>
                  <a:lnTo>
                    <a:pt x="192" y="242"/>
                  </a:lnTo>
                  <a:lnTo>
                    <a:pt x="191" y="234"/>
                  </a:lnTo>
                  <a:lnTo>
                    <a:pt x="189" y="227"/>
                  </a:lnTo>
                  <a:lnTo>
                    <a:pt x="186" y="221"/>
                  </a:lnTo>
                  <a:lnTo>
                    <a:pt x="181" y="216"/>
                  </a:lnTo>
                  <a:lnTo>
                    <a:pt x="176" y="212"/>
                  </a:lnTo>
                  <a:lnTo>
                    <a:pt x="170" y="208"/>
                  </a:lnTo>
                  <a:lnTo>
                    <a:pt x="163" y="206"/>
                  </a:lnTo>
                  <a:lnTo>
                    <a:pt x="156" y="206"/>
                  </a:lnTo>
                  <a:lnTo>
                    <a:pt x="149" y="206"/>
                  </a:lnTo>
                  <a:lnTo>
                    <a:pt x="142" y="208"/>
                  </a:lnTo>
                  <a:lnTo>
                    <a:pt x="135" y="212"/>
                  </a:lnTo>
                  <a:lnTo>
                    <a:pt x="130" y="216"/>
                  </a:lnTo>
                  <a:lnTo>
                    <a:pt x="126" y="221"/>
                  </a:lnTo>
                  <a:lnTo>
                    <a:pt x="123" y="227"/>
                  </a:lnTo>
                  <a:lnTo>
                    <a:pt x="120" y="234"/>
                  </a:lnTo>
                  <a:lnTo>
                    <a:pt x="120" y="242"/>
                  </a:lnTo>
                  <a:close/>
                  <a:moveTo>
                    <a:pt x="521" y="18"/>
                  </a:moveTo>
                  <a:lnTo>
                    <a:pt x="518" y="17"/>
                  </a:lnTo>
                  <a:lnTo>
                    <a:pt x="513" y="17"/>
                  </a:lnTo>
                  <a:lnTo>
                    <a:pt x="510" y="18"/>
                  </a:lnTo>
                  <a:lnTo>
                    <a:pt x="507" y="20"/>
                  </a:lnTo>
                  <a:lnTo>
                    <a:pt x="504" y="23"/>
                  </a:lnTo>
                  <a:lnTo>
                    <a:pt x="501" y="26"/>
                  </a:lnTo>
                  <a:lnTo>
                    <a:pt x="489" y="34"/>
                  </a:lnTo>
                  <a:lnTo>
                    <a:pt x="474" y="41"/>
                  </a:lnTo>
                  <a:lnTo>
                    <a:pt x="456" y="49"/>
                  </a:lnTo>
                  <a:lnTo>
                    <a:pt x="436" y="55"/>
                  </a:lnTo>
                  <a:lnTo>
                    <a:pt x="414" y="60"/>
                  </a:lnTo>
                  <a:lnTo>
                    <a:pt x="390" y="65"/>
                  </a:lnTo>
                  <a:lnTo>
                    <a:pt x="364" y="68"/>
                  </a:lnTo>
                  <a:lnTo>
                    <a:pt x="336" y="71"/>
                  </a:lnTo>
                  <a:lnTo>
                    <a:pt x="318" y="72"/>
                  </a:lnTo>
                  <a:lnTo>
                    <a:pt x="301" y="73"/>
                  </a:lnTo>
                  <a:lnTo>
                    <a:pt x="283" y="73"/>
                  </a:lnTo>
                  <a:lnTo>
                    <a:pt x="264" y="73"/>
                  </a:lnTo>
                  <a:lnTo>
                    <a:pt x="222" y="73"/>
                  </a:lnTo>
                  <a:lnTo>
                    <a:pt x="182" y="70"/>
                  </a:lnTo>
                  <a:lnTo>
                    <a:pt x="164" y="68"/>
                  </a:lnTo>
                  <a:lnTo>
                    <a:pt x="146" y="65"/>
                  </a:lnTo>
                  <a:lnTo>
                    <a:pt x="128" y="63"/>
                  </a:lnTo>
                  <a:lnTo>
                    <a:pt x="111" y="59"/>
                  </a:lnTo>
                  <a:lnTo>
                    <a:pt x="96" y="56"/>
                  </a:lnTo>
                  <a:lnTo>
                    <a:pt x="82" y="52"/>
                  </a:lnTo>
                  <a:lnTo>
                    <a:pt x="68" y="48"/>
                  </a:lnTo>
                  <a:lnTo>
                    <a:pt x="56" y="42"/>
                  </a:lnTo>
                  <a:lnTo>
                    <a:pt x="45" y="37"/>
                  </a:lnTo>
                  <a:lnTo>
                    <a:pt x="35" y="32"/>
                  </a:lnTo>
                  <a:lnTo>
                    <a:pt x="27" y="26"/>
                  </a:lnTo>
                  <a:lnTo>
                    <a:pt x="21" y="20"/>
                  </a:lnTo>
                  <a:lnTo>
                    <a:pt x="0" y="0"/>
                  </a:lnTo>
                  <a:lnTo>
                    <a:pt x="0" y="29"/>
                  </a:lnTo>
                  <a:lnTo>
                    <a:pt x="0" y="277"/>
                  </a:lnTo>
                  <a:lnTo>
                    <a:pt x="0" y="293"/>
                  </a:lnTo>
                  <a:lnTo>
                    <a:pt x="2" y="310"/>
                  </a:lnTo>
                  <a:lnTo>
                    <a:pt x="4" y="325"/>
                  </a:lnTo>
                  <a:lnTo>
                    <a:pt x="8" y="340"/>
                  </a:lnTo>
                  <a:lnTo>
                    <a:pt x="14" y="355"/>
                  </a:lnTo>
                  <a:lnTo>
                    <a:pt x="19" y="371"/>
                  </a:lnTo>
                  <a:lnTo>
                    <a:pt x="25" y="385"/>
                  </a:lnTo>
                  <a:lnTo>
                    <a:pt x="32" y="399"/>
                  </a:lnTo>
                  <a:lnTo>
                    <a:pt x="40" y="412"/>
                  </a:lnTo>
                  <a:lnTo>
                    <a:pt x="48" y="427"/>
                  </a:lnTo>
                  <a:lnTo>
                    <a:pt x="57" y="439"/>
                  </a:lnTo>
                  <a:lnTo>
                    <a:pt x="66" y="452"/>
                  </a:lnTo>
                  <a:lnTo>
                    <a:pt x="77" y="464"/>
                  </a:lnTo>
                  <a:lnTo>
                    <a:pt x="87" y="476"/>
                  </a:lnTo>
                  <a:lnTo>
                    <a:pt x="97" y="487"/>
                  </a:lnTo>
                  <a:lnTo>
                    <a:pt x="108" y="498"/>
                  </a:lnTo>
                  <a:lnTo>
                    <a:pt x="129" y="518"/>
                  </a:lnTo>
                  <a:lnTo>
                    <a:pt x="152" y="536"/>
                  </a:lnTo>
                  <a:lnTo>
                    <a:pt x="174" y="551"/>
                  </a:lnTo>
                  <a:lnTo>
                    <a:pt x="195" y="565"/>
                  </a:lnTo>
                  <a:lnTo>
                    <a:pt x="216" y="576"/>
                  </a:lnTo>
                  <a:lnTo>
                    <a:pt x="234" y="583"/>
                  </a:lnTo>
                  <a:lnTo>
                    <a:pt x="242" y="586"/>
                  </a:lnTo>
                  <a:lnTo>
                    <a:pt x="250" y="588"/>
                  </a:lnTo>
                  <a:lnTo>
                    <a:pt x="257" y="589"/>
                  </a:lnTo>
                  <a:lnTo>
                    <a:pt x="265" y="590"/>
                  </a:lnTo>
                  <a:lnTo>
                    <a:pt x="271" y="589"/>
                  </a:lnTo>
                  <a:lnTo>
                    <a:pt x="278" y="588"/>
                  </a:lnTo>
                  <a:lnTo>
                    <a:pt x="286" y="586"/>
                  </a:lnTo>
                  <a:lnTo>
                    <a:pt x="294" y="583"/>
                  </a:lnTo>
                  <a:lnTo>
                    <a:pt x="312" y="576"/>
                  </a:lnTo>
                  <a:lnTo>
                    <a:pt x="333" y="565"/>
                  </a:lnTo>
                  <a:lnTo>
                    <a:pt x="354" y="551"/>
                  </a:lnTo>
                  <a:lnTo>
                    <a:pt x="376" y="536"/>
                  </a:lnTo>
                  <a:lnTo>
                    <a:pt x="399" y="518"/>
                  </a:lnTo>
                  <a:lnTo>
                    <a:pt x="420" y="498"/>
                  </a:lnTo>
                  <a:lnTo>
                    <a:pt x="431" y="487"/>
                  </a:lnTo>
                  <a:lnTo>
                    <a:pt x="441" y="476"/>
                  </a:lnTo>
                  <a:lnTo>
                    <a:pt x="451" y="464"/>
                  </a:lnTo>
                  <a:lnTo>
                    <a:pt x="462" y="452"/>
                  </a:lnTo>
                  <a:lnTo>
                    <a:pt x="471" y="439"/>
                  </a:lnTo>
                  <a:lnTo>
                    <a:pt x="480" y="427"/>
                  </a:lnTo>
                  <a:lnTo>
                    <a:pt x="488" y="412"/>
                  </a:lnTo>
                  <a:lnTo>
                    <a:pt x="496" y="399"/>
                  </a:lnTo>
                  <a:lnTo>
                    <a:pt x="503" y="385"/>
                  </a:lnTo>
                  <a:lnTo>
                    <a:pt x="509" y="371"/>
                  </a:lnTo>
                  <a:lnTo>
                    <a:pt x="514" y="355"/>
                  </a:lnTo>
                  <a:lnTo>
                    <a:pt x="520" y="340"/>
                  </a:lnTo>
                  <a:lnTo>
                    <a:pt x="524" y="325"/>
                  </a:lnTo>
                  <a:lnTo>
                    <a:pt x="526" y="310"/>
                  </a:lnTo>
                  <a:lnTo>
                    <a:pt x="528" y="293"/>
                  </a:lnTo>
                  <a:lnTo>
                    <a:pt x="529" y="277"/>
                  </a:lnTo>
                  <a:lnTo>
                    <a:pt x="529" y="29"/>
                  </a:lnTo>
                  <a:lnTo>
                    <a:pt x="528" y="25"/>
                  </a:lnTo>
                  <a:lnTo>
                    <a:pt x="527" y="22"/>
                  </a:lnTo>
                  <a:lnTo>
                    <a:pt x="524" y="20"/>
                  </a:lnTo>
                  <a:lnTo>
                    <a:pt x="521"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2" name="Freeform 4197">
            <a:extLst>
              <a:ext uri="{FF2B5EF4-FFF2-40B4-BE49-F238E27FC236}">
                <a16:creationId xmlns:a16="http://schemas.microsoft.com/office/drawing/2014/main" id="{30CCA11F-977B-4D5A-86CD-857BCD82DC91}"/>
              </a:ext>
            </a:extLst>
          </p:cNvPr>
          <p:cNvSpPr>
            <a:spLocks noEditPoints="1"/>
          </p:cNvSpPr>
          <p:nvPr/>
        </p:nvSpPr>
        <p:spPr bwMode="auto">
          <a:xfrm>
            <a:off x="908208" y="4800904"/>
            <a:ext cx="285750" cy="261938"/>
          </a:xfrm>
          <a:custGeom>
            <a:avLst/>
            <a:gdLst>
              <a:gd name="T0" fmla="*/ 540 w 901"/>
              <a:gd name="T1" fmla="*/ 161 h 826"/>
              <a:gd name="T2" fmla="*/ 360 w 901"/>
              <a:gd name="T3" fmla="*/ 255 h 826"/>
              <a:gd name="T4" fmla="*/ 360 w 901"/>
              <a:gd name="T5" fmla="*/ 255 h 826"/>
              <a:gd name="T6" fmla="*/ 201 w 901"/>
              <a:gd name="T7" fmla="*/ 255 h 826"/>
              <a:gd name="T8" fmla="*/ 749 w 901"/>
              <a:gd name="T9" fmla="*/ 46 h 826"/>
              <a:gd name="T10" fmla="*/ 692 w 901"/>
              <a:gd name="T11" fmla="*/ 248 h 826"/>
              <a:gd name="T12" fmla="*/ 568 w 901"/>
              <a:gd name="T13" fmla="*/ 103 h 826"/>
              <a:gd name="T14" fmla="*/ 556 w 901"/>
              <a:gd name="T15" fmla="*/ 104 h 826"/>
              <a:gd name="T16" fmla="*/ 341 w 901"/>
              <a:gd name="T17" fmla="*/ 135 h 826"/>
              <a:gd name="T18" fmla="*/ 333 w 901"/>
              <a:gd name="T19" fmla="*/ 141 h 826"/>
              <a:gd name="T20" fmla="*/ 330 w 901"/>
              <a:gd name="T21" fmla="*/ 255 h 826"/>
              <a:gd name="T22" fmla="*/ 120 w 901"/>
              <a:gd name="T23" fmla="*/ 4 h 826"/>
              <a:gd name="T24" fmla="*/ 109 w 901"/>
              <a:gd name="T25" fmla="*/ 0 h 826"/>
              <a:gd name="T26" fmla="*/ 5 w 901"/>
              <a:gd name="T27" fmla="*/ 48 h 826"/>
              <a:gd name="T28" fmla="*/ 0 w 901"/>
              <a:gd name="T29" fmla="*/ 58 h 826"/>
              <a:gd name="T30" fmla="*/ 82 w 901"/>
              <a:gd name="T31" fmla="*/ 255 h 826"/>
              <a:gd name="T32" fmla="*/ 5 w 901"/>
              <a:gd name="T33" fmla="*/ 259 h 826"/>
              <a:gd name="T34" fmla="*/ 0 w 901"/>
              <a:gd name="T35" fmla="*/ 271 h 826"/>
              <a:gd name="T36" fmla="*/ 120 w 901"/>
              <a:gd name="T37" fmla="*/ 643 h 826"/>
              <a:gd name="T38" fmla="*/ 589 w 901"/>
              <a:gd name="T39" fmla="*/ 676 h 826"/>
              <a:gd name="T40" fmla="*/ 157 w 901"/>
              <a:gd name="T41" fmla="*/ 679 h 826"/>
              <a:gd name="T42" fmla="*/ 131 w 901"/>
              <a:gd name="T43" fmla="*/ 693 h 826"/>
              <a:gd name="T44" fmla="*/ 113 w 901"/>
              <a:gd name="T45" fmla="*/ 716 h 826"/>
              <a:gd name="T46" fmla="*/ 105 w 901"/>
              <a:gd name="T47" fmla="*/ 744 h 826"/>
              <a:gd name="T48" fmla="*/ 108 w 901"/>
              <a:gd name="T49" fmla="*/ 774 h 826"/>
              <a:gd name="T50" fmla="*/ 122 w 901"/>
              <a:gd name="T51" fmla="*/ 798 h 826"/>
              <a:gd name="T52" fmla="*/ 144 w 901"/>
              <a:gd name="T53" fmla="*/ 818 h 826"/>
              <a:gd name="T54" fmla="*/ 172 w 901"/>
              <a:gd name="T55" fmla="*/ 826 h 826"/>
              <a:gd name="T56" fmla="*/ 202 w 901"/>
              <a:gd name="T57" fmla="*/ 823 h 826"/>
              <a:gd name="T58" fmla="*/ 228 w 901"/>
              <a:gd name="T59" fmla="*/ 809 h 826"/>
              <a:gd name="T60" fmla="*/ 246 w 901"/>
              <a:gd name="T61" fmla="*/ 787 h 826"/>
              <a:gd name="T62" fmla="*/ 255 w 901"/>
              <a:gd name="T63" fmla="*/ 759 h 826"/>
              <a:gd name="T64" fmla="*/ 246 w 901"/>
              <a:gd name="T65" fmla="*/ 716 h 826"/>
              <a:gd name="T66" fmla="*/ 514 w 901"/>
              <a:gd name="T67" fmla="*/ 727 h 826"/>
              <a:gd name="T68" fmla="*/ 512 w 901"/>
              <a:gd name="T69" fmla="*/ 766 h 826"/>
              <a:gd name="T70" fmla="*/ 523 w 901"/>
              <a:gd name="T71" fmla="*/ 793 h 826"/>
              <a:gd name="T72" fmla="*/ 543 w 901"/>
              <a:gd name="T73" fmla="*/ 813 h 826"/>
              <a:gd name="T74" fmla="*/ 570 w 901"/>
              <a:gd name="T75" fmla="*/ 825 h 826"/>
              <a:gd name="T76" fmla="*/ 601 w 901"/>
              <a:gd name="T77" fmla="*/ 825 h 826"/>
              <a:gd name="T78" fmla="*/ 628 w 901"/>
              <a:gd name="T79" fmla="*/ 813 h 826"/>
              <a:gd name="T80" fmla="*/ 648 w 901"/>
              <a:gd name="T81" fmla="*/ 793 h 826"/>
              <a:gd name="T82" fmla="*/ 659 w 901"/>
              <a:gd name="T83" fmla="*/ 766 h 826"/>
              <a:gd name="T84" fmla="*/ 658 w 901"/>
              <a:gd name="T85" fmla="*/ 730 h 826"/>
              <a:gd name="T86" fmla="*/ 635 w 901"/>
              <a:gd name="T87" fmla="*/ 695 h 826"/>
              <a:gd name="T88" fmla="*/ 630 w 901"/>
              <a:gd name="T89" fmla="*/ 635 h 826"/>
              <a:gd name="T90" fmla="*/ 886 w 901"/>
              <a:gd name="T91" fmla="*/ 75 h 826"/>
              <a:gd name="T92" fmla="*/ 897 w 901"/>
              <a:gd name="T93" fmla="*/ 70 h 826"/>
              <a:gd name="T94" fmla="*/ 901 w 901"/>
              <a:gd name="T95" fmla="*/ 60 h 826"/>
              <a:gd name="T96" fmla="*/ 897 w 901"/>
              <a:gd name="T97" fmla="*/ 49 h 826"/>
              <a:gd name="T98" fmla="*/ 886 w 901"/>
              <a:gd name="T99" fmla="*/ 45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1" h="826">
                <a:moveTo>
                  <a:pt x="442" y="255"/>
                </a:moveTo>
                <a:lnTo>
                  <a:pt x="540" y="161"/>
                </a:lnTo>
                <a:lnTo>
                  <a:pt x="540" y="161"/>
                </a:lnTo>
                <a:lnTo>
                  <a:pt x="540" y="161"/>
                </a:lnTo>
                <a:lnTo>
                  <a:pt x="562" y="139"/>
                </a:lnTo>
                <a:lnTo>
                  <a:pt x="659" y="255"/>
                </a:lnTo>
                <a:lnTo>
                  <a:pt x="442" y="255"/>
                </a:lnTo>
                <a:close/>
                <a:moveTo>
                  <a:pt x="360" y="255"/>
                </a:moveTo>
                <a:lnTo>
                  <a:pt x="360" y="165"/>
                </a:lnTo>
                <a:lnTo>
                  <a:pt x="493" y="165"/>
                </a:lnTo>
                <a:lnTo>
                  <a:pt x="399" y="255"/>
                </a:lnTo>
                <a:lnTo>
                  <a:pt x="360" y="255"/>
                </a:lnTo>
                <a:close/>
                <a:moveTo>
                  <a:pt x="114" y="255"/>
                </a:moveTo>
                <a:lnTo>
                  <a:pt x="34" y="67"/>
                </a:lnTo>
                <a:lnTo>
                  <a:pt x="101" y="35"/>
                </a:lnTo>
                <a:lnTo>
                  <a:pt x="201" y="255"/>
                </a:lnTo>
                <a:lnTo>
                  <a:pt x="114" y="255"/>
                </a:lnTo>
                <a:close/>
                <a:moveTo>
                  <a:pt x="886" y="45"/>
                </a:moveTo>
                <a:lnTo>
                  <a:pt x="753" y="45"/>
                </a:lnTo>
                <a:lnTo>
                  <a:pt x="749" y="46"/>
                </a:lnTo>
                <a:lnTo>
                  <a:pt x="745" y="48"/>
                </a:lnTo>
                <a:lnTo>
                  <a:pt x="740" y="51"/>
                </a:lnTo>
                <a:lnTo>
                  <a:pt x="739" y="57"/>
                </a:lnTo>
                <a:lnTo>
                  <a:pt x="692" y="248"/>
                </a:lnTo>
                <a:lnTo>
                  <a:pt x="575" y="107"/>
                </a:lnTo>
                <a:lnTo>
                  <a:pt x="573" y="105"/>
                </a:lnTo>
                <a:lnTo>
                  <a:pt x="571" y="104"/>
                </a:lnTo>
                <a:lnTo>
                  <a:pt x="568" y="103"/>
                </a:lnTo>
                <a:lnTo>
                  <a:pt x="564" y="102"/>
                </a:lnTo>
                <a:lnTo>
                  <a:pt x="561" y="102"/>
                </a:lnTo>
                <a:lnTo>
                  <a:pt x="559" y="103"/>
                </a:lnTo>
                <a:lnTo>
                  <a:pt x="556" y="104"/>
                </a:lnTo>
                <a:lnTo>
                  <a:pt x="554" y="106"/>
                </a:lnTo>
                <a:lnTo>
                  <a:pt x="524" y="135"/>
                </a:lnTo>
                <a:lnTo>
                  <a:pt x="345" y="135"/>
                </a:lnTo>
                <a:lnTo>
                  <a:pt x="341" y="135"/>
                </a:lnTo>
                <a:lnTo>
                  <a:pt x="339" y="136"/>
                </a:lnTo>
                <a:lnTo>
                  <a:pt x="336" y="138"/>
                </a:lnTo>
                <a:lnTo>
                  <a:pt x="334" y="139"/>
                </a:lnTo>
                <a:lnTo>
                  <a:pt x="333" y="141"/>
                </a:lnTo>
                <a:lnTo>
                  <a:pt x="331" y="144"/>
                </a:lnTo>
                <a:lnTo>
                  <a:pt x="331" y="147"/>
                </a:lnTo>
                <a:lnTo>
                  <a:pt x="330" y="150"/>
                </a:lnTo>
                <a:lnTo>
                  <a:pt x="330" y="255"/>
                </a:lnTo>
                <a:lnTo>
                  <a:pt x="234" y="255"/>
                </a:lnTo>
                <a:lnTo>
                  <a:pt x="123" y="8"/>
                </a:lnTo>
                <a:lnTo>
                  <a:pt x="122" y="6"/>
                </a:lnTo>
                <a:lnTo>
                  <a:pt x="120" y="4"/>
                </a:lnTo>
                <a:lnTo>
                  <a:pt x="117" y="2"/>
                </a:lnTo>
                <a:lnTo>
                  <a:pt x="114" y="1"/>
                </a:lnTo>
                <a:lnTo>
                  <a:pt x="111" y="0"/>
                </a:lnTo>
                <a:lnTo>
                  <a:pt x="109" y="0"/>
                </a:lnTo>
                <a:lnTo>
                  <a:pt x="106" y="0"/>
                </a:lnTo>
                <a:lnTo>
                  <a:pt x="102" y="1"/>
                </a:lnTo>
                <a:lnTo>
                  <a:pt x="8" y="46"/>
                </a:lnTo>
                <a:lnTo>
                  <a:pt x="5" y="48"/>
                </a:lnTo>
                <a:lnTo>
                  <a:pt x="3" y="50"/>
                </a:lnTo>
                <a:lnTo>
                  <a:pt x="2" y="52"/>
                </a:lnTo>
                <a:lnTo>
                  <a:pt x="1" y="54"/>
                </a:lnTo>
                <a:lnTo>
                  <a:pt x="0" y="58"/>
                </a:lnTo>
                <a:lnTo>
                  <a:pt x="0" y="60"/>
                </a:lnTo>
                <a:lnTo>
                  <a:pt x="0" y="63"/>
                </a:lnTo>
                <a:lnTo>
                  <a:pt x="1" y="66"/>
                </a:lnTo>
                <a:lnTo>
                  <a:pt x="82" y="255"/>
                </a:lnTo>
                <a:lnTo>
                  <a:pt x="15" y="255"/>
                </a:lnTo>
                <a:lnTo>
                  <a:pt x="11" y="256"/>
                </a:lnTo>
                <a:lnTo>
                  <a:pt x="7" y="257"/>
                </a:lnTo>
                <a:lnTo>
                  <a:pt x="5" y="259"/>
                </a:lnTo>
                <a:lnTo>
                  <a:pt x="2" y="261"/>
                </a:lnTo>
                <a:lnTo>
                  <a:pt x="1" y="265"/>
                </a:lnTo>
                <a:lnTo>
                  <a:pt x="0" y="268"/>
                </a:lnTo>
                <a:lnTo>
                  <a:pt x="0" y="271"/>
                </a:lnTo>
                <a:lnTo>
                  <a:pt x="1" y="275"/>
                </a:lnTo>
                <a:lnTo>
                  <a:pt x="114" y="635"/>
                </a:lnTo>
                <a:lnTo>
                  <a:pt x="116" y="640"/>
                </a:lnTo>
                <a:lnTo>
                  <a:pt x="120" y="643"/>
                </a:lnTo>
                <a:lnTo>
                  <a:pt x="123" y="645"/>
                </a:lnTo>
                <a:lnTo>
                  <a:pt x="128" y="646"/>
                </a:lnTo>
                <a:lnTo>
                  <a:pt x="596" y="646"/>
                </a:lnTo>
                <a:lnTo>
                  <a:pt x="589" y="676"/>
                </a:lnTo>
                <a:lnTo>
                  <a:pt x="180" y="676"/>
                </a:lnTo>
                <a:lnTo>
                  <a:pt x="172" y="676"/>
                </a:lnTo>
                <a:lnTo>
                  <a:pt x="165" y="677"/>
                </a:lnTo>
                <a:lnTo>
                  <a:pt x="157" y="679"/>
                </a:lnTo>
                <a:lnTo>
                  <a:pt x="151" y="682"/>
                </a:lnTo>
                <a:lnTo>
                  <a:pt x="144" y="685"/>
                </a:lnTo>
                <a:lnTo>
                  <a:pt x="138" y="689"/>
                </a:lnTo>
                <a:lnTo>
                  <a:pt x="131" y="693"/>
                </a:lnTo>
                <a:lnTo>
                  <a:pt x="127" y="698"/>
                </a:lnTo>
                <a:lnTo>
                  <a:pt x="122" y="703"/>
                </a:lnTo>
                <a:lnTo>
                  <a:pt x="117" y="709"/>
                </a:lnTo>
                <a:lnTo>
                  <a:pt x="113" y="716"/>
                </a:lnTo>
                <a:lnTo>
                  <a:pt x="110" y="722"/>
                </a:lnTo>
                <a:lnTo>
                  <a:pt x="108" y="729"/>
                </a:lnTo>
                <a:lnTo>
                  <a:pt x="106" y="736"/>
                </a:lnTo>
                <a:lnTo>
                  <a:pt x="105" y="744"/>
                </a:lnTo>
                <a:lnTo>
                  <a:pt x="105" y="751"/>
                </a:lnTo>
                <a:lnTo>
                  <a:pt x="105" y="759"/>
                </a:lnTo>
                <a:lnTo>
                  <a:pt x="106" y="766"/>
                </a:lnTo>
                <a:lnTo>
                  <a:pt x="108" y="774"/>
                </a:lnTo>
                <a:lnTo>
                  <a:pt x="110" y="780"/>
                </a:lnTo>
                <a:lnTo>
                  <a:pt x="113" y="787"/>
                </a:lnTo>
                <a:lnTo>
                  <a:pt x="117" y="793"/>
                </a:lnTo>
                <a:lnTo>
                  <a:pt x="122" y="798"/>
                </a:lnTo>
                <a:lnTo>
                  <a:pt x="127" y="804"/>
                </a:lnTo>
                <a:lnTo>
                  <a:pt x="131" y="809"/>
                </a:lnTo>
                <a:lnTo>
                  <a:pt x="138" y="813"/>
                </a:lnTo>
                <a:lnTo>
                  <a:pt x="144" y="818"/>
                </a:lnTo>
                <a:lnTo>
                  <a:pt x="151" y="821"/>
                </a:lnTo>
                <a:lnTo>
                  <a:pt x="157" y="823"/>
                </a:lnTo>
                <a:lnTo>
                  <a:pt x="165" y="825"/>
                </a:lnTo>
                <a:lnTo>
                  <a:pt x="172" y="826"/>
                </a:lnTo>
                <a:lnTo>
                  <a:pt x="180" y="826"/>
                </a:lnTo>
                <a:lnTo>
                  <a:pt x="187" y="826"/>
                </a:lnTo>
                <a:lnTo>
                  <a:pt x="195" y="825"/>
                </a:lnTo>
                <a:lnTo>
                  <a:pt x="202" y="823"/>
                </a:lnTo>
                <a:lnTo>
                  <a:pt x="209" y="821"/>
                </a:lnTo>
                <a:lnTo>
                  <a:pt x="215" y="818"/>
                </a:lnTo>
                <a:lnTo>
                  <a:pt x="221" y="813"/>
                </a:lnTo>
                <a:lnTo>
                  <a:pt x="228" y="809"/>
                </a:lnTo>
                <a:lnTo>
                  <a:pt x="233" y="804"/>
                </a:lnTo>
                <a:lnTo>
                  <a:pt x="238" y="798"/>
                </a:lnTo>
                <a:lnTo>
                  <a:pt x="242" y="793"/>
                </a:lnTo>
                <a:lnTo>
                  <a:pt x="246" y="787"/>
                </a:lnTo>
                <a:lnTo>
                  <a:pt x="249" y="780"/>
                </a:lnTo>
                <a:lnTo>
                  <a:pt x="251" y="774"/>
                </a:lnTo>
                <a:lnTo>
                  <a:pt x="254" y="766"/>
                </a:lnTo>
                <a:lnTo>
                  <a:pt x="255" y="759"/>
                </a:lnTo>
                <a:lnTo>
                  <a:pt x="255" y="751"/>
                </a:lnTo>
                <a:lnTo>
                  <a:pt x="254" y="738"/>
                </a:lnTo>
                <a:lnTo>
                  <a:pt x="250" y="727"/>
                </a:lnTo>
                <a:lnTo>
                  <a:pt x="246" y="716"/>
                </a:lnTo>
                <a:lnTo>
                  <a:pt x="240" y="706"/>
                </a:lnTo>
                <a:lnTo>
                  <a:pt x="526" y="706"/>
                </a:lnTo>
                <a:lnTo>
                  <a:pt x="519" y="716"/>
                </a:lnTo>
                <a:lnTo>
                  <a:pt x="514" y="727"/>
                </a:lnTo>
                <a:lnTo>
                  <a:pt x="511" y="738"/>
                </a:lnTo>
                <a:lnTo>
                  <a:pt x="510" y="751"/>
                </a:lnTo>
                <a:lnTo>
                  <a:pt x="511" y="759"/>
                </a:lnTo>
                <a:lnTo>
                  <a:pt x="512" y="766"/>
                </a:lnTo>
                <a:lnTo>
                  <a:pt x="514" y="774"/>
                </a:lnTo>
                <a:lnTo>
                  <a:pt x="516" y="780"/>
                </a:lnTo>
                <a:lnTo>
                  <a:pt x="519" y="787"/>
                </a:lnTo>
                <a:lnTo>
                  <a:pt x="523" y="793"/>
                </a:lnTo>
                <a:lnTo>
                  <a:pt x="528" y="798"/>
                </a:lnTo>
                <a:lnTo>
                  <a:pt x="532" y="804"/>
                </a:lnTo>
                <a:lnTo>
                  <a:pt x="538" y="809"/>
                </a:lnTo>
                <a:lnTo>
                  <a:pt x="543" y="813"/>
                </a:lnTo>
                <a:lnTo>
                  <a:pt x="549" y="818"/>
                </a:lnTo>
                <a:lnTo>
                  <a:pt x="556" y="821"/>
                </a:lnTo>
                <a:lnTo>
                  <a:pt x="563" y="823"/>
                </a:lnTo>
                <a:lnTo>
                  <a:pt x="570" y="825"/>
                </a:lnTo>
                <a:lnTo>
                  <a:pt x="577" y="826"/>
                </a:lnTo>
                <a:lnTo>
                  <a:pt x="586" y="826"/>
                </a:lnTo>
                <a:lnTo>
                  <a:pt x="593" y="826"/>
                </a:lnTo>
                <a:lnTo>
                  <a:pt x="601" y="825"/>
                </a:lnTo>
                <a:lnTo>
                  <a:pt x="607" y="823"/>
                </a:lnTo>
                <a:lnTo>
                  <a:pt x="615" y="821"/>
                </a:lnTo>
                <a:lnTo>
                  <a:pt x="621" y="818"/>
                </a:lnTo>
                <a:lnTo>
                  <a:pt x="628" y="813"/>
                </a:lnTo>
                <a:lnTo>
                  <a:pt x="633" y="809"/>
                </a:lnTo>
                <a:lnTo>
                  <a:pt x="638" y="804"/>
                </a:lnTo>
                <a:lnTo>
                  <a:pt x="644" y="798"/>
                </a:lnTo>
                <a:lnTo>
                  <a:pt x="648" y="793"/>
                </a:lnTo>
                <a:lnTo>
                  <a:pt x="651" y="787"/>
                </a:lnTo>
                <a:lnTo>
                  <a:pt x="654" y="780"/>
                </a:lnTo>
                <a:lnTo>
                  <a:pt x="658" y="774"/>
                </a:lnTo>
                <a:lnTo>
                  <a:pt x="659" y="766"/>
                </a:lnTo>
                <a:lnTo>
                  <a:pt x="660" y="759"/>
                </a:lnTo>
                <a:lnTo>
                  <a:pt x="661" y="751"/>
                </a:lnTo>
                <a:lnTo>
                  <a:pt x="660" y="740"/>
                </a:lnTo>
                <a:lnTo>
                  <a:pt x="658" y="730"/>
                </a:lnTo>
                <a:lnTo>
                  <a:pt x="653" y="720"/>
                </a:lnTo>
                <a:lnTo>
                  <a:pt x="649" y="710"/>
                </a:lnTo>
                <a:lnTo>
                  <a:pt x="643" y="702"/>
                </a:lnTo>
                <a:lnTo>
                  <a:pt x="635" y="695"/>
                </a:lnTo>
                <a:lnTo>
                  <a:pt x="627" y="689"/>
                </a:lnTo>
                <a:lnTo>
                  <a:pt x="618" y="684"/>
                </a:lnTo>
                <a:lnTo>
                  <a:pt x="629" y="637"/>
                </a:lnTo>
                <a:lnTo>
                  <a:pt x="630" y="635"/>
                </a:lnTo>
                <a:lnTo>
                  <a:pt x="630" y="634"/>
                </a:lnTo>
                <a:lnTo>
                  <a:pt x="717" y="274"/>
                </a:lnTo>
                <a:lnTo>
                  <a:pt x="765" y="75"/>
                </a:lnTo>
                <a:lnTo>
                  <a:pt x="886" y="75"/>
                </a:lnTo>
                <a:lnTo>
                  <a:pt x="889" y="75"/>
                </a:lnTo>
                <a:lnTo>
                  <a:pt x="891" y="74"/>
                </a:lnTo>
                <a:lnTo>
                  <a:pt x="895" y="73"/>
                </a:lnTo>
                <a:lnTo>
                  <a:pt x="897" y="70"/>
                </a:lnTo>
                <a:lnTo>
                  <a:pt x="899" y="68"/>
                </a:lnTo>
                <a:lnTo>
                  <a:pt x="900" y="66"/>
                </a:lnTo>
                <a:lnTo>
                  <a:pt x="901" y="63"/>
                </a:lnTo>
                <a:lnTo>
                  <a:pt x="901" y="60"/>
                </a:lnTo>
                <a:lnTo>
                  <a:pt x="901" y="57"/>
                </a:lnTo>
                <a:lnTo>
                  <a:pt x="900" y="54"/>
                </a:lnTo>
                <a:lnTo>
                  <a:pt x="899" y="51"/>
                </a:lnTo>
                <a:lnTo>
                  <a:pt x="897" y="49"/>
                </a:lnTo>
                <a:lnTo>
                  <a:pt x="895" y="47"/>
                </a:lnTo>
                <a:lnTo>
                  <a:pt x="891" y="46"/>
                </a:lnTo>
                <a:lnTo>
                  <a:pt x="889" y="45"/>
                </a:lnTo>
                <a:lnTo>
                  <a:pt x="886" y="4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3073">
            <a:extLst>
              <a:ext uri="{FF2B5EF4-FFF2-40B4-BE49-F238E27FC236}">
                <a16:creationId xmlns:a16="http://schemas.microsoft.com/office/drawing/2014/main" id="{72F04A2F-525C-4885-B4CE-2027A7642235}"/>
              </a:ext>
            </a:extLst>
          </p:cNvPr>
          <p:cNvSpPr>
            <a:spLocks noEditPoints="1"/>
          </p:cNvSpPr>
          <p:nvPr/>
        </p:nvSpPr>
        <p:spPr bwMode="auto">
          <a:xfrm>
            <a:off x="908208" y="5734051"/>
            <a:ext cx="285750" cy="285750"/>
          </a:xfrm>
          <a:custGeom>
            <a:avLst/>
            <a:gdLst>
              <a:gd name="T0" fmla="*/ 620 w 720"/>
              <a:gd name="T1" fmla="*/ 289 h 719"/>
              <a:gd name="T2" fmla="*/ 600 w 720"/>
              <a:gd name="T3" fmla="*/ 278 h 719"/>
              <a:gd name="T4" fmla="*/ 636 w 720"/>
              <a:gd name="T5" fmla="*/ 145 h 719"/>
              <a:gd name="T6" fmla="*/ 695 w 720"/>
              <a:gd name="T7" fmla="*/ 114 h 719"/>
              <a:gd name="T8" fmla="*/ 680 w 720"/>
              <a:gd name="T9" fmla="*/ 209 h 719"/>
              <a:gd name="T10" fmla="*/ 645 w 720"/>
              <a:gd name="T11" fmla="*/ 270 h 719"/>
              <a:gd name="T12" fmla="*/ 425 w 720"/>
              <a:gd name="T13" fmla="*/ 278 h 719"/>
              <a:gd name="T14" fmla="*/ 416 w 720"/>
              <a:gd name="T15" fmla="*/ 280 h 719"/>
              <a:gd name="T16" fmla="*/ 298 w 720"/>
              <a:gd name="T17" fmla="*/ 282 h 719"/>
              <a:gd name="T18" fmla="*/ 261 w 720"/>
              <a:gd name="T19" fmla="*/ 160 h 719"/>
              <a:gd name="T20" fmla="*/ 332 w 720"/>
              <a:gd name="T21" fmla="*/ 150 h 719"/>
              <a:gd name="T22" fmla="*/ 364 w 720"/>
              <a:gd name="T23" fmla="*/ 101 h 719"/>
              <a:gd name="T24" fmla="*/ 462 w 720"/>
              <a:gd name="T25" fmla="*/ 158 h 719"/>
              <a:gd name="T26" fmla="*/ 49 w 720"/>
              <a:gd name="T27" fmla="*/ 236 h 719"/>
              <a:gd name="T28" fmla="*/ 29 w 720"/>
              <a:gd name="T29" fmla="*/ 170 h 719"/>
              <a:gd name="T30" fmla="*/ 24 w 720"/>
              <a:gd name="T31" fmla="*/ 72 h 719"/>
              <a:gd name="T32" fmla="*/ 90 w 720"/>
              <a:gd name="T33" fmla="*/ 177 h 719"/>
              <a:gd name="T34" fmla="*/ 129 w 720"/>
              <a:gd name="T35" fmla="*/ 298 h 719"/>
              <a:gd name="T36" fmla="*/ 91 w 720"/>
              <a:gd name="T37" fmla="*/ 284 h 719"/>
              <a:gd name="T38" fmla="*/ 719 w 720"/>
              <a:gd name="T39" fmla="*/ 69 h 719"/>
              <a:gd name="T40" fmla="*/ 712 w 720"/>
              <a:gd name="T41" fmla="*/ 50 h 719"/>
              <a:gd name="T42" fmla="*/ 644 w 720"/>
              <a:gd name="T43" fmla="*/ 21 h 719"/>
              <a:gd name="T44" fmla="*/ 632 w 720"/>
              <a:gd name="T45" fmla="*/ 0 h 719"/>
              <a:gd name="T46" fmla="*/ 77 w 720"/>
              <a:gd name="T47" fmla="*/ 13 h 719"/>
              <a:gd name="T48" fmla="*/ 12 w 720"/>
              <a:gd name="T49" fmla="*/ 48 h 719"/>
              <a:gd name="T50" fmla="*/ 0 w 720"/>
              <a:gd name="T51" fmla="*/ 66 h 719"/>
              <a:gd name="T52" fmla="*/ 6 w 720"/>
              <a:gd name="T53" fmla="*/ 177 h 719"/>
              <a:gd name="T54" fmla="*/ 29 w 720"/>
              <a:gd name="T55" fmla="*/ 250 h 719"/>
              <a:gd name="T56" fmla="*/ 73 w 720"/>
              <a:gd name="T57" fmla="*/ 302 h 719"/>
              <a:gd name="T58" fmla="*/ 130 w 720"/>
              <a:gd name="T59" fmla="*/ 322 h 719"/>
              <a:gd name="T60" fmla="*/ 195 w 720"/>
              <a:gd name="T61" fmla="*/ 379 h 719"/>
              <a:gd name="T62" fmla="*/ 288 w 720"/>
              <a:gd name="T63" fmla="*/ 441 h 719"/>
              <a:gd name="T64" fmla="*/ 312 w 720"/>
              <a:gd name="T65" fmla="*/ 476 h 719"/>
              <a:gd name="T66" fmla="*/ 316 w 720"/>
              <a:gd name="T67" fmla="*/ 529 h 719"/>
              <a:gd name="T68" fmla="*/ 299 w 720"/>
              <a:gd name="T69" fmla="*/ 596 h 719"/>
              <a:gd name="T70" fmla="*/ 262 w 720"/>
              <a:gd name="T71" fmla="*/ 628 h 719"/>
              <a:gd name="T72" fmla="*/ 204 w 720"/>
              <a:gd name="T73" fmla="*/ 635 h 719"/>
              <a:gd name="T74" fmla="*/ 192 w 720"/>
              <a:gd name="T75" fmla="*/ 707 h 719"/>
              <a:gd name="T76" fmla="*/ 515 w 720"/>
              <a:gd name="T77" fmla="*/ 719 h 719"/>
              <a:gd name="T78" fmla="*/ 527 w 720"/>
              <a:gd name="T79" fmla="*/ 647 h 719"/>
              <a:gd name="T80" fmla="*/ 501 w 720"/>
              <a:gd name="T81" fmla="*/ 635 h 719"/>
              <a:gd name="T82" fmla="*/ 445 w 720"/>
              <a:gd name="T83" fmla="*/ 618 h 719"/>
              <a:gd name="T84" fmla="*/ 412 w 720"/>
              <a:gd name="T85" fmla="*/ 577 h 719"/>
              <a:gd name="T86" fmla="*/ 401 w 720"/>
              <a:gd name="T87" fmla="*/ 511 h 719"/>
              <a:gd name="T88" fmla="*/ 410 w 720"/>
              <a:gd name="T89" fmla="*/ 470 h 719"/>
              <a:gd name="T90" fmla="*/ 443 w 720"/>
              <a:gd name="T91" fmla="*/ 431 h 719"/>
              <a:gd name="T92" fmla="*/ 537 w 720"/>
              <a:gd name="T93" fmla="*/ 367 h 719"/>
              <a:gd name="T94" fmla="*/ 601 w 720"/>
              <a:gd name="T95" fmla="*/ 321 h 719"/>
              <a:gd name="T96" fmla="*/ 653 w 720"/>
              <a:gd name="T97" fmla="*/ 295 h 719"/>
              <a:gd name="T98" fmla="*/ 696 w 720"/>
              <a:gd name="T99" fmla="*/ 233 h 719"/>
              <a:gd name="T100" fmla="*/ 718 w 720"/>
              <a:gd name="T101" fmla="*/ 1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20" h="719">
                <a:moveTo>
                  <a:pt x="645" y="270"/>
                </a:moveTo>
                <a:lnTo>
                  <a:pt x="640" y="276"/>
                </a:lnTo>
                <a:lnTo>
                  <a:pt x="633" y="280"/>
                </a:lnTo>
                <a:lnTo>
                  <a:pt x="627" y="284"/>
                </a:lnTo>
                <a:lnTo>
                  <a:pt x="620" y="289"/>
                </a:lnTo>
                <a:lnTo>
                  <a:pt x="614" y="291"/>
                </a:lnTo>
                <a:lnTo>
                  <a:pt x="606" y="295"/>
                </a:lnTo>
                <a:lnTo>
                  <a:pt x="599" y="296"/>
                </a:lnTo>
                <a:lnTo>
                  <a:pt x="590" y="298"/>
                </a:lnTo>
                <a:lnTo>
                  <a:pt x="600" y="278"/>
                </a:lnTo>
                <a:lnTo>
                  <a:pt x="609" y="257"/>
                </a:lnTo>
                <a:lnTo>
                  <a:pt x="618" y="233"/>
                </a:lnTo>
                <a:lnTo>
                  <a:pt x="625" y="207"/>
                </a:lnTo>
                <a:lnTo>
                  <a:pt x="631" y="177"/>
                </a:lnTo>
                <a:lnTo>
                  <a:pt x="636" y="145"/>
                </a:lnTo>
                <a:lnTo>
                  <a:pt x="639" y="110"/>
                </a:lnTo>
                <a:lnTo>
                  <a:pt x="643" y="72"/>
                </a:lnTo>
                <a:lnTo>
                  <a:pt x="695" y="72"/>
                </a:lnTo>
                <a:lnTo>
                  <a:pt x="695" y="90"/>
                </a:lnTo>
                <a:lnTo>
                  <a:pt x="695" y="114"/>
                </a:lnTo>
                <a:lnTo>
                  <a:pt x="694" y="140"/>
                </a:lnTo>
                <a:lnTo>
                  <a:pt x="690" y="167"/>
                </a:lnTo>
                <a:lnTo>
                  <a:pt x="687" y="182"/>
                </a:lnTo>
                <a:lnTo>
                  <a:pt x="684" y="196"/>
                </a:lnTo>
                <a:lnTo>
                  <a:pt x="680" y="209"/>
                </a:lnTo>
                <a:lnTo>
                  <a:pt x="675" y="223"/>
                </a:lnTo>
                <a:lnTo>
                  <a:pt x="669" y="236"/>
                </a:lnTo>
                <a:lnTo>
                  <a:pt x="662" y="248"/>
                </a:lnTo>
                <a:lnTo>
                  <a:pt x="655" y="259"/>
                </a:lnTo>
                <a:lnTo>
                  <a:pt x="645" y="270"/>
                </a:lnTo>
                <a:lnTo>
                  <a:pt x="645" y="270"/>
                </a:lnTo>
                <a:close/>
                <a:moveTo>
                  <a:pt x="460" y="160"/>
                </a:moveTo>
                <a:lnTo>
                  <a:pt x="402" y="205"/>
                </a:lnTo>
                <a:lnTo>
                  <a:pt x="425" y="273"/>
                </a:lnTo>
                <a:lnTo>
                  <a:pt x="425" y="278"/>
                </a:lnTo>
                <a:lnTo>
                  <a:pt x="424" y="280"/>
                </a:lnTo>
                <a:lnTo>
                  <a:pt x="421" y="282"/>
                </a:lnTo>
                <a:lnTo>
                  <a:pt x="420" y="282"/>
                </a:lnTo>
                <a:lnTo>
                  <a:pt x="418" y="282"/>
                </a:lnTo>
                <a:lnTo>
                  <a:pt x="416" y="280"/>
                </a:lnTo>
                <a:lnTo>
                  <a:pt x="360" y="235"/>
                </a:lnTo>
                <a:lnTo>
                  <a:pt x="304" y="280"/>
                </a:lnTo>
                <a:lnTo>
                  <a:pt x="303" y="282"/>
                </a:lnTo>
                <a:lnTo>
                  <a:pt x="300" y="282"/>
                </a:lnTo>
                <a:lnTo>
                  <a:pt x="298" y="282"/>
                </a:lnTo>
                <a:lnTo>
                  <a:pt x="297" y="280"/>
                </a:lnTo>
                <a:lnTo>
                  <a:pt x="294" y="278"/>
                </a:lnTo>
                <a:lnTo>
                  <a:pt x="294" y="273"/>
                </a:lnTo>
                <a:lnTo>
                  <a:pt x="317" y="205"/>
                </a:lnTo>
                <a:lnTo>
                  <a:pt x="261" y="160"/>
                </a:lnTo>
                <a:lnTo>
                  <a:pt x="259" y="158"/>
                </a:lnTo>
                <a:lnTo>
                  <a:pt x="259" y="154"/>
                </a:lnTo>
                <a:lnTo>
                  <a:pt x="261" y="151"/>
                </a:lnTo>
                <a:lnTo>
                  <a:pt x="264" y="150"/>
                </a:lnTo>
                <a:lnTo>
                  <a:pt x="332" y="150"/>
                </a:lnTo>
                <a:lnTo>
                  <a:pt x="354" y="101"/>
                </a:lnTo>
                <a:lnTo>
                  <a:pt x="356" y="97"/>
                </a:lnTo>
                <a:lnTo>
                  <a:pt x="358" y="97"/>
                </a:lnTo>
                <a:lnTo>
                  <a:pt x="362" y="97"/>
                </a:lnTo>
                <a:lnTo>
                  <a:pt x="364" y="101"/>
                </a:lnTo>
                <a:lnTo>
                  <a:pt x="388" y="150"/>
                </a:lnTo>
                <a:lnTo>
                  <a:pt x="456" y="150"/>
                </a:lnTo>
                <a:lnTo>
                  <a:pt x="460" y="151"/>
                </a:lnTo>
                <a:lnTo>
                  <a:pt x="462" y="154"/>
                </a:lnTo>
                <a:lnTo>
                  <a:pt x="462" y="158"/>
                </a:lnTo>
                <a:lnTo>
                  <a:pt x="460" y="160"/>
                </a:lnTo>
                <a:close/>
                <a:moveTo>
                  <a:pt x="72" y="270"/>
                </a:moveTo>
                <a:lnTo>
                  <a:pt x="63" y="260"/>
                </a:lnTo>
                <a:lnTo>
                  <a:pt x="55" y="248"/>
                </a:lnTo>
                <a:lnTo>
                  <a:pt x="49" y="236"/>
                </a:lnTo>
                <a:lnTo>
                  <a:pt x="43" y="225"/>
                </a:lnTo>
                <a:lnTo>
                  <a:pt x="38" y="211"/>
                </a:lnTo>
                <a:lnTo>
                  <a:pt x="35" y="198"/>
                </a:lnTo>
                <a:lnTo>
                  <a:pt x="31" y="184"/>
                </a:lnTo>
                <a:lnTo>
                  <a:pt x="29" y="170"/>
                </a:lnTo>
                <a:lnTo>
                  <a:pt x="27" y="142"/>
                </a:lnTo>
                <a:lnTo>
                  <a:pt x="24" y="116"/>
                </a:lnTo>
                <a:lnTo>
                  <a:pt x="24" y="92"/>
                </a:lnTo>
                <a:lnTo>
                  <a:pt x="24" y="72"/>
                </a:lnTo>
                <a:lnTo>
                  <a:pt x="24" y="72"/>
                </a:lnTo>
                <a:lnTo>
                  <a:pt x="24" y="72"/>
                </a:lnTo>
                <a:lnTo>
                  <a:pt x="78" y="72"/>
                </a:lnTo>
                <a:lnTo>
                  <a:pt x="80" y="110"/>
                </a:lnTo>
                <a:lnTo>
                  <a:pt x="85" y="145"/>
                </a:lnTo>
                <a:lnTo>
                  <a:pt x="90" y="177"/>
                </a:lnTo>
                <a:lnTo>
                  <a:pt x="96" y="207"/>
                </a:lnTo>
                <a:lnTo>
                  <a:pt x="103" y="233"/>
                </a:lnTo>
                <a:lnTo>
                  <a:pt x="111" y="257"/>
                </a:lnTo>
                <a:lnTo>
                  <a:pt x="119" y="278"/>
                </a:lnTo>
                <a:lnTo>
                  <a:pt x="129" y="298"/>
                </a:lnTo>
                <a:lnTo>
                  <a:pt x="121" y="296"/>
                </a:lnTo>
                <a:lnTo>
                  <a:pt x="112" y="295"/>
                </a:lnTo>
                <a:lnTo>
                  <a:pt x="105" y="291"/>
                </a:lnTo>
                <a:lnTo>
                  <a:pt x="98" y="289"/>
                </a:lnTo>
                <a:lnTo>
                  <a:pt x="91" y="284"/>
                </a:lnTo>
                <a:lnTo>
                  <a:pt x="84" y="280"/>
                </a:lnTo>
                <a:lnTo>
                  <a:pt x="78" y="276"/>
                </a:lnTo>
                <a:lnTo>
                  <a:pt x="72" y="270"/>
                </a:lnTo>
                <a:lnTo>
                  <a:pt x="72" y="270"/>
                </a:lnTo>
                <a:close/>
                <a:moveTo>
                  <a:pt x="719" y="69"/>
                </a:moveTo>
                <a:lnTo>
                  <a:pt x="719" y="64"/>
                </a:lnTo>
                <a:lnTo>
                  <a:pt x="719" y="60"/>
                </a:lnTo>
                <a:lnTo>
                  <a:pt x="719" y="56"/>
                </a:lnTo>
                <a:lnTo>
                  <a:pt x="715" y="52"/>
                </a:lnTo>
                <a:lnTo>
                  <a:pt x="712" y="50"/>
                </a:lnTo>
                <a:lnTo>
                  <a:pt x="707" y="48"/>
                </a:lnTo>
                <a:lnTo>
                  <a:pt x="643" y="48"/>
                </a:lnTo>
                <a:lnTo>
                  <a:pt x="644" y="39"/>
                </a:lnTo>
                <a:lnTo>
                  <a:pt x="644" y="31"/>
                </a:lnTo>
                <a:lnTo>
                  <a:pt x="644" y="21"/>
                </a:lnTo>
                <a:lnTo>
                  <a:pt x="644" y="13"/>
                </a:lnTo>
                <a:lnTo>
                  <a:pt x="643" y="8"/>
                </a:lnTo>
                <a:lnTo>
                  <a:pt x="640" y="3"/>
                </a:lnTo>
                <a:lnTo>
                  <a:pt x="637" y="1"/>
                </a:lnTo>
                <a:lnTo>
                  <a:pt x="632" y="0"/>
                </a:lnTo>
                <a:lnTo>
                  <a:pt x="88" y="0"/>
                </a:lnTo>
                <a:lnTo>
                  <a:pt x="84" y="1"/>
                </a:lnTo>
                <a:lnTo>
                  <a:pt x="80" y="3"/>
                </a:lnTo>
                <a:lnTo>
                  <a:pt x="78" y="8"/>
                </a:lnTo>
                <a:lnTo>
                  <a:pt x="77" y="13"/>
                </a:lnTo>
                <a:lnTo>
                  <a:pt x="77" y="21"/>
                </a:lnTo>
                <a:lnTo>
                  <a:pt x="77" y="31"/>
                </a:lnTo>
                <a:lnTo>
                  <a:pt x="77" y="39"/>
                </a:lnTo>
                <a:lnTo>
                  <a:pt x="77" y="48"/>
                </a:lnTo>
                <a:lnTo>
                  <a:pt x="12" y="48"/>
                </a:lnTo>
                <a:lnTo>
                  <a:pt x="8" y="50"/>
                </a:lnTo>
                <a:lnTo>
                  <a:pt x="4" y="52"/>
                </a:lnTo>
                <a:lnTo>
                  <a:pt x="2" y="56"/>
                </a:lnTo>
                <a:lnTo>
                  <a:pt x="0" y="60"/>
                </a:lnTo>
                <a:lnTo>
                  <a:pt x="0" y="66"/>
                </a:lnTo>
                <a:lnTo>
                  <a:pt x="0" y="72"/>
                </a:lnTo>
                <a:lnTo>
                  <a:pt x="0" y="94"/>
                </a:lnTo>
                <a:lnTo>
                  <a:pt x="0" y="119"/>
                </a:lnTo>
                <a:lnTo>
                  <a:pt x="3" y="147"/>
                </a:lnTo>
                <a:lnTo>
                  <a:pt x="6" y="177"/>
                </a:lnTo>
                <a:lnTo>
                  <a:pt x="9" y="192"/>
                </a:lnTo>
                <a:lnTo>
                  <a:pt x="12" y="207"/>
                </a:lnTo>
                <a:lnTo>
                  <a:pt x="17" y="222"/>
                </a:lnTo>
                <a:lnTo>
                  <a:pt x="22" y="236"/>
                </a:lnTo>
                <a:lnTo>
                  <a:pt x="29" y="250"/>
                </a:lnTo>
                <a:lnTo>
                  <a:pt x="36" y="263"/>
                </a:lnTo>
                <a:lnTo>
                  <a:pt x="44" y="276"/>
                </a:lnTo>
                <a:lnTo>
                  <a:pt x="55" y="286"/>
                </a:lnTo>
                <a:lnTo>
                  <a:pt x="63" y="295"/>
                </a:lnTo>
                <a:lnTo>
                  <a:pt x="73" y="302"/>
                </a:lnTo>
                <a:lnTo>
                  <a:pt x="84" y="308"/>
                </a:lnTo>
                <a:lnTo>
                  <a:pt x="94" y="314"/>
                </a:lnTo>
                <a:lnTo>
                  <a:pt x="106" y="317"/>
                </a:lnTo>
                <a:lnTo>
                  <a:pt x="118" y="321"/>
                </a:lnTo>
                <a:lnTo>
                  <a:pt x="130" y="322"/>
                </a:lnTo>
                <a:lnTo>
                  <a:pt x="143" y="323"/>
                </a:lnTo>
                <a:lnTo>
                  <a:pt x="156" y="340"/>
                </a:lnTo>
                <a:lnTo>
                  <a:pt x="169" y="355"/>
                </a:lnTo>
                <a:lnTo>
                  <a:pt x="182" y="368"/>
                </a:lnTo>
                <a:lnTo>
                  <a:pt x="195" y="379"/>
                </a:lnTo>
                <a:lnTo>
                  <a:pt x="222" y="398"/>
                </a:lnTo>
                <a:lnTo>
                  <a:pt x="248" y="414"/>
                </a:lnTo>
                <a:lnTo>
                  <a:pt x="262" y="423"/>
                </a:lnTo>
                <a:lnTo>
                  <a:pt x="276" y="433"/>
                </a:lnTo>
                <a:lnTo>
                  <a:pt x="288" y="441"/>
                </a:lnTo>
                <a:lnTo>
                  <a:pt x="298" y="452"/>
                </a:lnTo>
                <a:lnTo>
                  <a:pt x="303" y="456"/>
                </a:lnTo>
                <a:lnTo>
                  <a:pt x="306" y="462"/>
                </a:lnTo>
                <a:lnTo>
                  <a:pt x="310" y="470"/>
                </a:lnTo>
                <a:lnTo>
                  <a:pt x="312" y="476"/>
                </a:lnTo>
                <a:lnTo>
                  <a:pt x="314" y="484"/>
                </a:lnTo>
                <a:lnTo>
                  <a:pt x="316" y="492"/>
                </a:lnTo>
                <a:lnTo>
                  <a:pt x="317" y="500"/>
                </a:lnTo>
                <a:lnTo>
                  <a:pt x="317" y="510"/>
                </a:lnTo>
                <a:lnTo>
                  <a:pt x="316" y="529"/>
                </a:lnTo>
                <a:lnTo>
                  <a:pt x="314" y="546"/>
                </a:lnTo>
                <a:lnTo>
                  <a:pt x="312" y="561"/>
                </a:lnTo>
                <a:lnTo>
                  <a:pt x="308" y="574"/>
                </a:lnTo>
                <a:lnTo>
                  <a:pt x="305" y="586"/>
                </a:lnTo>
                <a:lnTo>
                  <a:pt x="299" y="596"/>
                </a:lnTo>
                <a:lnTo>
                  <a:pt x="293" y="605"/>
                </a:lnTo>
                <a:lnTo>
                  <a:pt x="287" y="612"/>
                </a:lnTo>
                <a:lnTo>
                  <a:pt x="279" y="618"/>
                </a:lnTo>
                <a:lnTo>
                  <a:pt x="270" y="623"/>
                </a:lnTo>
                <a:lnTo>
                  <a:pt x="262" y="628"/>
                </a:lnTo>
                <a:lnTo>
                  <a:pt x="251" y="630"/>
                </a:lnTo>
                <a:lnTo>
                  <a:pt x="241" y="633"/>
                </a:lnTo>
                <a:lnTo>
                  <a:pt x="230" y="634"/>
                </a:lnTo>
                <a:lnTo>
                  <a:pt x="217" y="635"/>
                </a:lnTo>
                <a:lnTo>
                  <a:pt x="204" y="635"/>
                </a:lnTo>
                <a:lnTo>
                  <a:pt x="199" y="636"/>
                </a:lnTo>
                <a:lnTo>
                  <a:pt x="195" y="638"/>
                </a:lnTo>
                <a:lnTo>
                  <a:pt x="193" y="642"/>
                </a:lnTo>
                <a:lnTo>
                  <a:pt x="192" y="647"/>
                </a:lnTo>
                <a:lnTo>
                  <a:pt x="192" y="707"/>
                </a:lnTo>
                <a:lnTo>
                  <a:pt x="193" y="711"/>
                </a:lnTo>
                <a:lnTo>
                  <a:pt x="195" y="716"/>
                </a:lnTo>
                <a:lnTo>
                  <a:pt x="199" y="718"/>
                </a:lnTo>
                <a:lnTo>
                  <a:pt x="204" y="719"/>
                </a:lnTo>
                <a:lnTo>
                  <a:pt x="515" y="719"/>
                </a:lnTo>
                <a:lnTo>
                  <a:pt x="520" y="718"/>
                </a:lnTo>
                <a:lnTo>
                  <a:pt x="524" y="716"/>
                </a:lnTo>
                <a:lnTo>
                  <a:pt x="526" y="711"/>
                </a:lnTo>
                <a:lnTo>
                  <a:pt x="527" y="707"/>
                </a:lnTo>
                <a:lnTo>
                  <a:pt x="527" y="647"/>
                </a:lnTo>
                <a:lnTo>
                  <a:pt x="526" y="642"/>
                </a:lnTo>
                <a:lnTo>
                  <a:pt x="524" y="638"/>
                </a:lnTo>
                <a:lnTo>
                  <a:pt x="520" y="636"/>
                </a:lnTo>
                <a:lnTo>
                  <a:pt x="515" y="635"/>
                </a:lnTo>
                <a:lnTo>
                  <a:pt x="501" y="635"/>
                </a:lnTo>
                <a:lnTo>
                  <a:pt x="488" y="634"/>
                </a:lnTo>
                <a:lnTo>
                  <a:pt x="476" y="631"/>
                </a:lnTo>
                <a:lnTo>
                  <a:pt x="464" y="628"/>
                </a:lnTo>
                <a:lnTo>
                  <a:pt x="455" y="623"/>
                </a:lnTo>
                <a:lnTo>
                  <a:pt x="445" y="618"/>
                </a:lnTo>
                <a:lnTo>
                  <a:pt x="437" y="612"/>
                </a:lnTo>
                <a:lnTo>
                  <a:pt x="429" y="605"/>
                </a:lnTo>
                <a:lnTo>
                  <a:pt x="423" y="597"/>
                </a:lnTo>
                <a:lnTo>
                  <a:pt x="417" y="587"/>
                </a:lnTo>
                <a:lnTo>
                  <a:pt x="412" y="577"/>
                </a:lnTo>
                <a:lnTo>
                  <a:pt x="408" y="566"/>
                </a:lnTo>
                <a:lnTo>
                  <a:pt x="405" y="554"/>
                </a:lnTo>
                <a:lnTo>
                  <a:pt x="402" y="541"/>
                </a:lnTo>
                <a:lnTo>
                  <a:pt x="401" y="525"/>
                </a:lnTo>
                <a:lnTo>
                  <a:pt x="401" y="511"/>
                </a:lnTo>
                <a:lnTo>
                  <a:pt x="401" y="500"/>
                </a:lnTo>
                <a:lnTo>
                  <a:pt x="402" y="492"/>
                </a:lnTo>
                <a:lnTo>
                  <a:pt x="404" y="484"/>
                </a:lnTo>
                <a:lnTo>
                  <a:pt x="406" y="476"/>
                </a:lnTo>
                <a:lnTo>
                  <a:pt x="410" y="470"/>
                </a:lnTo>
                <a:lnTo>
                  <a:pt x="412" y="462"/>
                </a:lnTo>
                <a:lnTo>
                  <a:pt x="417" y="456"/>
                </a:lnTo>
                <a:lnTo>
                  <a:pt x="420" y="451"/>
                </a:lnTo>
                <a:lnTo>
                  <a:pt x="431" y="441"/>
                </a:lnTo>
                <a:lnTo>
                  <a:pt x="443" y="431"/>
                </a:lnTo>
                <a:lnTo>
                  <a:pt x="456" y="423"/>
                </a:lnTo>
                <a:lnTo>
                  <a:pt x="471" y="414"/>
                </a:lnTo>
                <a:lnTo>
                  <a:pt x="498" y="398"/>
                </a:lnTo>
                <a:lnTo>
                  <a:pt x="524" y="379"/>
                </a:lnTo>
                <a:lnTo>
                  <a:pt x="537" y="367"/>
                </a:lnTo>
                <a:lnTo>
                  <a:pt x="550" y="354"/>
                </a:lnTo>
                <a:lnTo>
                  <a:pt x="563" y="340"/>
                </a:lnTo>
                <a:lnTo>
                  <a:pt x="575" y="323"/>
                </a:lnTo>
                <a:lnTo>
                  <a:pt x="588" y="322"/>
                </a:lnTo>
                <a:lnTo>
                  <a:pt x="601" y="321"/>
                </a:lnTo>
                <a:lnTo>
                  <a:pt x="612" y="317"/>
                </a:lnTo>
                <a:lnTo>
                  <a:pt x="624" y="314"/>
                </a:lnTo>
                <a:lnTo>
                  <a:pt x="634" y="308"/>
                </a:lnTo>
                <a:lnTo>
                  <a:pt x="644" y="302"/>
                </a:lnTo>
                <a:lnTo>
                  <a:pt x="653" y="295"/>
                </a:lnTo>
                <a:lnTo>
                  <a:pt x="663" y="286"/>
                </a:lnTo>
                <a:lnTo>
                  <a:pt x="672" y="274"/>
                </a:lnTo>
                <a:lnTo>
                  <a:pt x="682" y="261"/>
                </a:lnTo>
                <a:lnTo>
                  <a:pt x="690" y="248"/>
                </a:lnTo>
                <a:lnTo>
                  <a:pt x="696" y="233"/>
                </a:lnTo>
                <a:lnTo>
                  <a:pt x="702" y="219"/>
                </a:lnTo>
                <a:lnTo>
                  <a:pt x="707" y="203"/>
                </a:lnTo>
                <a:lnTo>
                  <a:pt x="711" y="188"/>
                </a:lnTo>
                <a:lnTo>
                  <a:pt x="713" y="171"/>
                </a:lnTo>
                <a:lnTo>
                  <a:pt x="718" y="141"/>
                </a:lnTo>
                <a:lnTo>
                  <a:pt x="719" y="113"/>
                </a:lnTo>
                <a:lnTo>
                  <a:pt x="720" y="88"/>
                </a:lnTo>
                <a:lnTo>
                  <a:pt x="719" y="6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703707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1">
            <a:extLst>
              <a:ext uri="{FF2B5EF4-FFF2-40B4-BE49-F238E27FC236}">
                <a16:creationId xmlns:a16="http://schemas.microsoft.com/office/drawing/2014/main" id="{E7443A8E-19D5-4647-ACF4-2A9346215D89}"/>
              </a:ext>
            </a:extLst>
          </p:cNvPr>
          <p:cNvSpPr/>
          <p:nvPr/>
        </p:nvSpPr>
        <p:spPr>
          <a:xfrm>
            <a:off x="3943432" y="1320831"/>
            <a:ext cx="4602139" cy="4602139"/>
          </a:xfrm>
          <a:prstGeom prst="ellipse">
            <a:avLst/>
          </a:prstGeom>
          <a:solidFill>
            <a:srgbClr val="5F5FF6">
              <a:alpha val="77000"/>
            </a:srgbClr>
          </a:solidFill>
          <a:ln w="857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 name="Text Placeholder 1"/>
          <p:cNvSpPr>
            <a:spLocks noGrp="1"/>
          </p:cNvSpPr>
          <p:nvPr>
            <p:ph type="body" sz="quarter" idx="10"/>
          </p:nvPr>
        </p:nvSpPr>
        <p:spPr>
          <a:xfrm>
            <a:off x="3749027" y="3872956"/>
            <a:ext cx="4992555" cy="768084"/>
          </a:xfrm>
        </p:spPr>
        <p:txBody>
          <a:bodyPr/>
          <a:lstStyle/>
          <a:p>
            <a:r>
              <a:rPr lang="en-US" altLang="ko-KR" dirty="0">
                <a:solidFill>
                  <a:schemeClr val="bg1"/>
                </a:solidFill>
              </a:rPr>
              <a:t>Welcome!!</a:t>
            </a:r>
            <a:endParaRPr lang="ko-KR" altLang="en-US" dirty="0">
              <a:solidFill>
                <a:schemeClr val="bg1"/>
              </a:solidFill>
            </a:endParaRPr>
          </a:p>
        </p:txBody>
      </p:sp>
      <p:sp>
        <p:nvSpPr>
          <p:cNvPr id="3" name="Text Placeholder 2"/>
          <p:cNvSpPr>
            <a:spLocks noGrp="1"/>
          </p:cNvSpPr>
          <p:nvPr>
            <p:ph type="body" sz="quarter" idx="11"/>
          </p:nvPr>
        </p:nvSpPr>
        <p:spPr>
          <a:xfrm>
            <a:off x="3748830" y="4641040"/>
            <a:ext cx="4992555" cy="384043"/>
          </a:xfrm>
        </p:spPr>
        <p:txBody>
          <a:bodyPr/>
          <a:lstStyle/>
          <a:p>
            <a:pPr lvl="0"/>
            <a:r>
              <a:rPr lang="en-US" altLang="ko-KR" dirty="0">
                <a:solidFill>
                  <a:schemeClr val="bg1"/>
                </a:solidFill>
              </a:rPr>
              <a:t>Insert the title of your subtitle Here</a:t>
            </a:r>
          </a:p>
        </p:txBody>
      </p:sp>
      <p:grpSp>
        <p:nvGrpSpPr>
          <p:cNvPr id="4" name="Grupo 3">
            <a:extLst>
              <a:ext uri="{FF2B5EF4-FFF2-40B4-BE49-F238E27FC236}">
                <a16:creationId xmlns:a16="http://schemas.microsoft.com/office/drawing/2014/main" id="{AAF4DB0B-DF5F-420E-A6DB-106BC09946F6}"/>
              </a:ext>
            </a:extLst>
          </p:cNvPr>
          <p:cNvGrpSpPr/>
          <p:nvPr/>
        </p:nvGrpSpPr>
        <p:grpSpPr>
          <a:xfrm rot="21353637">
            <a:off x="8697652" y="1688019"/>
            <a:ext cx="4521454" cy="4672234"/>
            <a:chOff x="7925028" y="1318508"/>
            <a:chExt cx="5479897" cy="4672234"/>
          </a:xfrm>
        </p:grpSpPr>
        <p:sp>
          <p:nvSpPr>
            <p:cNvPr id="30" name="Triángulo isósceles 29">
              <a:extLst>
                <a:ext uri="{FF2B5EF4-FFF2-40B4-BE49-F238E27FC236}">
                  <a16:creationId xmlns:a16="http://schemas.microsoft.com/office/drawing/2014/main" id="{CE6A7A9B-5488-4B4C-93A5-D236676455F8}"/>
                </a:ext>
              </a:extLst>
            </p:cNvPr>
            <p:cNvSpPr/>
            <p:nvPr/>
          </p:nvSpPr>
          <p:spPr>
            <a:xfrm rot="1817107">
              <a:off x="9134913" y="1318508"/>
              <a:ext cx="4270012" cy="3681045"/>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31" name="Triángulo isósceles 30">
              <a:extLst>
                <a:ext uri="{FF2B5EF4-FFF2-40B4-BE49-F238E27FC236}">
                  <a16:creationId xmlns:a16="http://schemas.microsoft.com/office/drawing/2014/main" id="{BE9932CB-E3C1-4997-9A40-1F84D4B0A1A3}"/>
                </a:ext>
              </a:extLst>
            </p:cNvPr>
            <p:cNvSpPr/>
            <p:nvPr/>
          </p:nvSpPr>
          <p:spPr>
            <a:xfrm rot="18900000">
              <a:off x="7925028" y="3499385"/>
              <a:ext cx="2889974" cy="2491357"/>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33" name="Grupo 32">
            <a:extLst>
              <a:ext uri="{FF2B5EF4-FFF2-40B4-BE49-F238E27FC236}">
                <a16:creationId xmlns:a16="http://schemas.microsoft.com/office/drawing/2014/main" id="{3BE93E18-B81C-4A9B-9B17-6A6C9CA493A7}"/>
              </a:ext>
            </a:extLst>
          </p:cNvPr>
          <p:cNvGrpSpPr/>
          <p:nvPr/>
        </p:nvGrpSpPr>
        <p:grpSpPr>
          <a:xfrm>
            <a:off x="-1205704" y="-262580"/>
            <a:ext cx="5079299" cy="4402157"/>
            <a:chOff x="-904278" y="-196935"/>
            <a:chExt cx="3809474" cy="3301618"/>
          </a:xfrm>
        </p:grpSpPr>
        <p:sp>
          <p:nvSpPr>
            <p:cNvPr id="29" name="Triángulo isósceles 28">
              <a:extLst>
                <a:ext uri="{FF2B5EF4-FFF2-40B4-BE49-F238E27FC236}">
                  <a16:creationId xmlns:a16="http://schemas.microsoft.com/office/drawing/2014/main" id="{EE34A308-834E-4155-9056-23EA7C7BF921}"/>
                </a:ext>
              </a:extLst>
            </p:cNvPr>
            <p:cNvSpPr/>
            <p:nvPr/>
          </p:nvSpPr>
          <p:spPr>
            <a:xfrm rot="19800000">
              <a:off x="-904278" y="-196935"/>
              <a:ext cx="3202509" cy="2760784"/>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32" name="Triángulo isósceles 31">
              <a:extLst>
                <a:ext uri="{FF2B5EF4-FFF2-40B4-BE49-F238E27FC236}">
                  <a16:creationId xmlns:a16="http://schemas.microsoft.com/office/drawing/2014/main" id="{C60D0159-4D1F-4A34-9E77-78FA4BF4C441}"/>
                </a:ext>
              </a:extLst>
            </p:cNvPr>
            <p:cNvSpPr/>
            <p:nvPr/>
          </p:nvSpPr>
          <p:spPr>
            <a:xfrm rot="3600000">
              <a:off x="887196" y="1086684"/>
              <a:ext cx="2167481" cy="1868518"/>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grpSp>
        <p:nvGrpSpPr>
          <p:cNvPr id="52" name="Grupo 51">
            <a:extLst>
              <a:ext uri="{FF2B5EF4-FFF2-40B4-BE49-F238E27FC236}">
                <a16:creationId xmlns:a16="http://schemas.microsoft.com/office/drawing/2014/main" id="{CF130EF3-88DD-4ACD-8A6E-B8A6DEA98839}"/>
              </a:ext>
            </a:extLst>
          </p:cNvPr>
          <p:cNvGrpSpPr/>
          <p:nvPr/>
        </p:nvGrpSpPr>
        <p:grpSpPr>
          <a:xfrm>
            <a:off x="5274184" y="1992568"/>
            <a:ext cx="1918931" cy="1630150"/>
            <a:chOff x="5545147" y="1573957"/>
            <a:chExt cx="1455738" cy="1236663"/>
          </a:xfrm>
        </p:grpSpPr>
        <p:sp>
          <p:nvSpPr>
            <p:cNvPr id="34" name="Freeform 5">
              <a:extLst>
                <a:ext uri="{FF2B5EF4-FFF2-40B4-BE49-F238E27FC236}">
                  <a16:creationId xmlns:a16="http://schemas.microsoft.com/office/drawing/2014/main" id="{A86C60B8-6916-446D-B244-5B4963899FD7}"/>
                </a:ext>
              </a:extLst>
            </p:cNvPr>
            <p:cNvSpPr>
              <a:spLocks/>
            </p:cNvSpPr>
            <p:nvPr/>
          </p:nvSpPr>
          <p:spPr bwMode="auto">
            <a:xfrm>
              <a:off x="5545147" y="1905745"/>
              <a:ext cx="1455738" cy="247650"/>
            </a:xfrm>
            <a:custGeom>
              <a:avLst/>
              <a:gdLst>
                <a:gd name="T0" fmla="*/ 617 w 617"/>
                <a:gd name="T1" fmla="*/ 105 h 105"/>
                <a:gd name="T2" fmla="*/ 0 w 617"/>
                <a:gd name="T3" fmla="*/ 105 h 105"/>
                <a:gd name="T4" fmla="*/ 0 w 617"/>
                <a:gd name="T5" fmla="*/ 0 h 105"/>
                <a:gd name="T6" fmla="*/ 617 w 617"/>
                <a:gd name="T7" fmla="*/ 0 h 105"/>
                <a:gd name="T8" fmla="*/ 617 w 617"/>
                <a:gd name="T9" fmla="*/ 105 h 105"/>
              </a:gdLst>
              <a:ahLst/>
              <a:cxnLst>
                <a:cxn ang="0">
                  <a:pos x="T0" y="T1"/>
                </a:cxn>
                <a:cxn ang="0">
                  <a:pos x="T2" y="T3"/>
                </a:cxn>
                <a:cxn ang="0">
                  <a:pos x="T4" y="T5"/>
                </a:cxn>
                <a:cxn ang="0">
                  <a:pos x="T6" y="T7"/>
                </a:cxn>
                <a:cxn ang="0">
                  <a:pos x="T8" y="T9"/>
                </a:cxn>
              </a:cxnLst>
              <a:rect l="0" t="0" r="r" b="b"/>
              <a:pathLst>
                <a:path w="617" h="105">
                  <a:moveTo>
                    <a:pt x="617" y="105"/>
                  </a:moveTo>
                  <a:cubicBezTo>
                    <a:pt x="410" y="105"/>
                    <a:pt x="206" y="105"/>
                    <a:pt x="0" y="105"/>
                  </a:cubicBezTo>
                  <a:cubicBezTo>
                    <a:pt x="0" y="70"/>
                    <a:pt x="0" y="36"/>
                    <a:pt x="0" y="0"/>
                  </a:cubicBezTo>
                  <a:cubicBezTo>
                    <a:pt x="205" y="0"/>
                    <a:pt x="410" y="0"/>
                    <a:pt x="617" y="0"/>
                  </a:cubicBezTo>
                  <a:cubicBezTo>
                    <a:pt x="617" y="35"/>
                    <a:pt x="617" y="69"/>
                    <a:pt x="617" y="1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35" name="Freeform 6">
              <a:extLst>
                <a:ext uri="{FF2B5EF4-FFF2-40B4-BE49-F238E27FC236}">
                  <a16:creationId xmlns:a16="http://schemas.microsoft.com/office/drawing/2014/main" id="{34C52E98-DCBB-4BB5-A42C-97CFA39A8157}"/>
                </a:ext>
              </a:extLst>
            </p:cNvPr>
            <p:cNvSpPr>
              <a:spLocks/>
            </p:cNvSpPr>
            <p:nvPr/>
          </p:nvSpPr>
          <p:spPr bwMode="auto">
            <a:xfrm>
              <a:off x="5545147" y="1577132"/>
              <a:ext cx="322263" cy="246062"/>
            </a:xfrm>
            <a:custGeom>
              <a:avLst/>
              <a:gdLst>
                <a:gd name="T0" fmla="*/ 0 w 137"/>
                <a:gd name="T1" fmla="*/ 104 h 104"/>
                <a:gd name="T2" fmla="*/ 0 w 137"/>
                <a:gd name="T3" fmla="*/ 0 h 104"/>
                <a:gd name="T4" fmla="*/ 137 w 137"/>
                <a:gd name="T5" fmla="*/ 0 h 104"/>
                <a:gd name="T6" fmla="*/ 137 w 137"/>
                <a:gd name="T7" fmla="*/ 104 h 104"/>
                <a:gd name="T8" fmla="*/ 0 w 137"/>
                <a:gd name="T9" fmla="*/ 104 h 104"/>
              </a:gdLst>
              <a:ahLst/>
              <a:cxnLst>
                <a:cxn ang="0">
                  <a:pos x="T0" y="T1"/>
                </a:cxn>
                <a:cxn ang="0">
                  <a:pos x="T2" y="T3"/>
                </a:cxn>
                <a:cxn ang="0">
                  <a:pos x="T4" y="T5"/>
                </a:cxn>
                <a:cxn ang="0">
                  <a:pos x="T6" y="T7"/>
                </a:cxn>
                <a:cxn ang="0">
                  <a:pos x="T8" y="T9"/>
                </a:cxn>
              </a:cxnLst>
              <a:rect l="0" t="0" r="r" b="b"/>
              <a:pathLst>
                <a:path w="137" h="104">
                  <a:moveTo>
                    <a:pt x="0" y="104"/>
                  </a:moveTo>
                  <a:cubicBezTo>
                    <a:pt x="0" y="69"/>
                    <a:pt x="0" y="35"/>
                    <a:pt x="0" y="0"/>
                  </a:cubicBezTo>
                  <a:cubicBezTo>
                    <a:pt x="45" y="0"/>
                    <a:pt x="90" y="0"/>
                    <a:pt x="137" y="0"/>
                  </a:cubicBezTo>
                  <a:cubicBezTo>
                    <a:pt x="137" y="35"/>
                    <a:pt x="137" y="69"/>
                    <a:pt x="137" y="104"/>
                  </a:cubicBezTo>
                  <a:cubicBezTo>
                    <a:pt x="92" y="104"/>
                    <a:pt x="47" y="104"/>
                    <a:pt x="0"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36" name="Freeform 7">
              <a:extLst>
                <a:ext uri="{FF2B5EF4-FFF2-40B4-BE49-F238E27FC236}">
                  <a16:creationId xmlns:a16="http://schemas.microsoft.com/office/drawing/2014/main" id="{CA9AB731-8DFE-450E-A591-6A8EEA1B5290}"/>
                </a:ext>
              </a:extLst>
            </p:cNvPr>
            <p:cNvSpPr>
              <a:spLocks/>
            </p:cNvSpPr>
            <p:nvPr/>
          </p:nvSpPr>
          <p:spPr bwMode="auto">
            <a:xfrm>
              <a:off x="5545147" y="2561382"/>
              <a:ext cx="322263" cy="246062"/>
            </a:xfrm>
            <a:custGeom>
              <a:avLst/>
              <a:gdLst>
                <a:gd name="T0" fmla="*/ 0 w 137"/>
                <a:gd name="T1" fmla="*/ 104 h 104"/>
                <a:gd name="T2" fmla="*/ 0 w 137"/>
                <a:gd name="T3" fmla="*/ 0 h 104"/>
                <a:gd name="T4" fmla="*/ 137 w 137"/>
                <a:gd name="T5" fmla="*/ 0 h 104"/>
                <a:gd name="T6" fmla="*/ 137 w 137"/>
                <a:gd name="T7" fmla="*/ 104 h 104"/>
                <a:gd name="T8" fmla="*/ 0 w 137"/>
                <a:gd name="T9" fmla="*/ 104 h 104"/>
              </a:gdLst>
              <a:ahLst/>
              <a:cxnLst>
                <a:cxn ang="0">
                  <a:pos x="T0" y="T1"/>
                </a:cxn>
                <a:cxn ang="0">
                  <a:pos x="T2" y="T3"/>
                </a:cxn>
                <a:cxn ang="0">
                  <a:pos x="T4" y="T5"/>
                </a:cxn>
                <a:cxn ang="0">
                  <a:pos x="T6" y="T7"/>
                </a:cxn>
                <a:cxn ang="0">
                  <a:pos x="T8" y="T9"/>
                </a:cxn>
              </a:cxnLst>
              <a:rect l="0" t="0" r="r" b="b"/>
              <a:pathLst>
                <a:path w="137" h="104">
                  <a:moveTo>
                    <a:pt x="0" y="104"/>
                  </a:moveTo>
                  <a:cubicBezTo>
                    <a:pt x="0" y="69"/>
                    <a:pt x="0" y="35"/>
                    <a:pt x="0" y="0"/>
                  </a:cubicBezTo>
                  <a:cubicBezTo>
                    <a:pt x="46" y="0"/>
                    <a:pt x="90" y="0"/>
                    <a:pt x="137" y="0"/>
                  </a:cubicBezTo>
                  <a:cubicBezTo>
                    <a:pt x="137" y="34"/>
                    <a:pt x="137" y="68"/>
                    <a:pt x="137" y="104"/>
                  </a:cubicBezTo>
                  <a:cubicBezTo>
                    <a:pt x="92" y="104"/>
                    <a:pt x="46" y="104"/>
                    <a:pt x="0"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37" name="Freeform 8">
              <a:extLst>
                <a:ext uri="{FF2B5EF4-FFF2-40B4-BE49-F238E27FC236}">
                  <a16:creationId xmlns:a16="http://schemas.microsoft.com/office/drawing/2014/main" id="{0FD88680-9BD3-4DF6-B764-5D4F00A4113C}"/>
                </a:ext>
              </a:extLst>
            </p:cNvPr>
            <p:cNvSpPr>
              <a:spLocks/>
            </p:cNvSpPr>
            <p:nvPr/>
          </p:nvSpPr>
          <p:spPr bwMode="auto">
            <a:xfrm>
              <a:off x="6299210" y="2561382"/>
              <a:ext cx="323850" cy="249237"/>
            </a:xfrm>
            <a:custGeom>
              <a:avLst/>
              <a:gdLst>
                <a:gd name="T0" fmla="*/ 137 w 137"/>
                <a:gd name="T1" fmla="*/ 105 h 105"/>
                <a:gd name="T2" fmla="*/ 0 w 137"/>
                <a:gd name="T3" fmla="*/ 105 h 105"/>
                <a:gd name="T4" fmla="*/ 0 w 137"/>
                <a:gd name="T5" fmla="*/ 0 h 105"/>
                <a:gd name="T6" fmla="*/ 137 w 137"/>
                <a:gd name="T7" fmla="*/ 0 h 105"/>
                <a:gd name="T8" fmla="*/ 137 w 137"/>
                <a:gd name="T9" fmla="*/ 105 h 105"/>
              </a:gdLst>
              <a:ahLst/>
              <a:cxnLst>
                <a:cxn ang="0">
                  <a:pos x="T0" y="T1"/>
                </a:cxn>
                <a:cxn ang="0">
                  <a:pos x="T2" y="T3"/>
                </a:cxn>
                <a:cxn ang="0">
                  <a:pos x="T4" y="T5"/>
                </a:cxn>
                <a:cxn ang="0">
                  <a:pos x="T6" y="T7"/>
                </a:cxn>
                <a:cxn ang="0">
                  <a:pos x="T8" y="T9"/>
                </a:cxn>
              </a:cxnLst>
              <a:rect l="0" t="0" r="r" b="b"/>
              <a:pathLst>
                <a:path w="137" h="105">
                  <a:moveTo>
                    <a:pt x="137" y="105"/>
                  </a:moveTo>
                  <a:cubicBezTo>
                    <a:pt x="90" y="105"/>
                    <a:pt x="45" y="105"/>
                    <a:pt x="0" y="105"/>
                  </a:cubicBezTo>
                  <a:cubicBezTo>
                    <a:pt x="0" y="69"/>
                    <a:pt x="0" y="35"/>
                    <a:pt x="0" y="0"/>
                  </a:cubicBezTo>
                  <a:cubicBezTo>
                    <a:pt x="45" y="0"/>
                    <a:pt x="90" y="0"/>
                    <a:pt x="137" y="0"/>
                  </a:cubicBezTo>
                  <a:cubicBezTo>
                    <a:pt x="137" y="34"/>
                    <a:pt x="137" y="69"/>
                    <a:pt x="137" y="1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43" name="Freeform 9">
              <a:extLst>
                <a:ext uri="{FF2B5EF4-FFF2-40B4-BE49-F238E27FC236}">
                  <a16:creationId xmlns:a16="http://schemas.microsoft.com/office/drawing/2014/main" id="{B52A90BD-EF5D-4208-9628-48EB3CF1E2B4}"/>
                </a:ext>
              </a:extLst>
            </p:cNvPr>
            <p:cNvSpPr>
              <a:spLocks/>
            </p:cNvSpPr>
            <p:nvPr/>
          </p:nvSpPr>
          <p:spPr bwMode="auto">
            <a:xfrm>
              <a:off x="6677035" y="1573957"/>
              <a:ext cx="322263" cy="250825"/>
            </a:xfrm>
            <a:custGeom>
              <a:avLst/>
              <a:gdLst>
                <a:gd name="T0" fmla="*/ 136 w 136"/>
                <a:gd name="T1" fmla="*/ 106 h 106"/>
                <a:gd name="T2" fmla="*/ 0 w 136"/>
                <a:gd name="T3" fmla="*/ 106 h 106"/>
                <a:gd name="T4" fmla="*/ 0 w 136"/>
                <a:gd name="T5" fmla="*/ 0 h 106"/>
                <a:gd name="T6" fmla="*/ 136 w 136"/>
                <a:gd name="T7" fmla="*/ 0 h 106"/>
                <a:gd name="T8" fmla="*/ 136 w 136"/>
                <a:gd name="T9" fmla="*/ 106 h 106"/>
              </a:gdLst>
              <a:ahLst/>
              <a:cxnLst>
                <a:cxn ang="0">
                  <a:pos x="T0" y="T1"/>
                </a:cxn>
                <a:cxn ang="0">
                  <a:pos x="T2" y="T3"/>
                </a:cxn>
                <a:cxn ang="0">
                  <a:pos x="T4" y="T5"/>
                </a:cxn>
                <a:cxn ang="0">
                  <a:pos x="T6" y="T7"/>
                </a:cxn>
                <a:cxn ang="0">
                  <a:pos x="T8" y="T9"/>
                </a:cxn>
              </a:cxnLst>
              <a:rect l="0" t="0" r="r" b="b"/>
              <a:pathLst>
                <a:path w="136" h="106">
                  <a:moveTo>
                    <a:pt x="136" y="106"/>
                  </a:moveTo>
                  <a:cubicBezTo>
                    <a:pt x="91" y="106"/>
                    <a:pt x="46" y="106"/>
                    <a:pt x="0" y="106"/>
                  </a:cubicBezTo>
                  <a:cubicBezTo>
                    <a:pt x="0" y="71"/>
                    <a:pt x="0" y="37"/>
                    <a:pt x="0" y="0"/>
                  </a:cubicBezTo>
                  <a:cubicBezTo>
                    <a:pt x="45" y="0"/>
                    <a:pt x="90" y="0"/>
                    <a:pt x="136" y="0"/>
                  </a:cubicBezTo>
                  <a:cubicBezTo>
                    <a:pt x="136" y="35"/>
                    <a:pt x="136" y="69"/>
                    <a:pt x="136" y="10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44" name="Freeform 10">
              <a:extLst>
                <a:ext uri="{FF2B5EF4-FFF2-40B4-BE49-F238E27FC236}">
                  <a16:creationId xmlns:a16="http://schemas.microsoft.com/office/drawing/2014/main" id="{84AA3E48-6989-4184-8764-7EF58364B5FB}"/>
                </a:ext>
              </a:extLst>
            </p:cNvPr>
            <p:cNvSpPr>
              <a:spLocks/>
            </p:cNvSpPr>
            <p:nvPr/>
          </p:nvSpPr>
          <p:spPr bwMode="auto">
            <a:xfrm>
              <a:off x="6675447" y="2561382"/>
              <a:ext cx="325438" cy="249237"/>
            </a:xfrm>
            <a:custGeom>
              <a:avLst/>
              <a:gdLst>
                <a:gd name="T0" fmla="*/ 0 w 138"/>
                <a:gd name="T1" fmla="*/ 105 h 105"/>
                <a:gd name="T2" fmla="*/ 0 w 138"/>
                <a:gd name="T3" fmla="*/ 0 h 105"/>
                <a:gd name="T4" fmla="*/ 138 w 138"/>
                <a:gd name="T5" fmla="*/ 0 h 105"/>
                <a:gd name="T6" fmla="*/ 138 w 138"/>
                <a:gd name="T7" fmla="*/ 105 h 105"/>
                <a:gd name="T8" fmla="*/ 0 w 138"/>
                <a:gd name="T9" fmla="*/ 105 h 105"/>
              </a:gdLst>
              <a:ahLst/>
              <a:cxnLst>
                <a:cxn ang="0">
                  <a:pos x="T0" y="T1"/>
                </a:cxn>
                <a:cxn ang="0">
                  <a:pos x="T2" y="T3"/>
                </a:cxn>
                <a:cxn ang="0">
                  <a:pos x="T4" y="T5"/>
                </a:cxn>
                <a:cxn ang="0">
                  <a:pos x="T6" y="T7"/>
                </a:cxn>
                <a:cxn ang="0">
                  <a:pos x="T8" y="T9"/>
                </a:cxn>
              </a:cxnLst>
              <a:rect l="0" t="0" r="r" b="b"/>
              <a:pathLst>
                <a:path w="138" h="105">
                  <a:moveTo>
                    <a:pt x="0" y="105"/>
                  </a:moveTo>
                  <a:cubicBezTo>
                    <a:pt x="0" y="69"/>
                    <a:pt x="0" y="36"/>
                    <a:pt x="0" y="0"/>
                  </a:cubicBezTo>
                  <a:cubicBezTo>
                    <a:pt x="46" y="0"/>
                    <a:pt x="91" y="0"/>
                    <a:pt x="138" y="0"/>
                  </a:cubicBezTo>
                  <a:cubicBezTo>
                    <a:pt x="138" y="35"/>
                    <a:pt x="138" y="69"/>
                    <a:pt x="138" y="105"/>
                  </a:cubicBezTo>
                  <a:cubicBezTo>
                    <a:pt x="92" y="105"/>
                    <a:pt x="47" y="105"/>
                    <a:pt x="0" y="1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45" name="Freeform 11">
              <a:extLst>
                <a:ext uri="{FF2B5EF4-FFF2-40B4-BE49-F238E27FC236}">
                  <a16:creationId xmlns:a16="http://schemas.microsoft.com/office/drawing/2014/main" id="{D21BF71C-506B-4822-9792-A8EECC752984}"/>
                </a:ext>
              </a:extLst>
            </p:cNvPr>
            <p:cNvSpPr>
              <a:spLocks/>
            </p:cNvSpPr>
            <p:nvPr/>
          </p:nvSpPr>
          <p:spPr bwMode="auto">
            <a:xfrm>
              <a:off x="5921385" y="2556620"/>
              <a:ext cx="327025" cy="254000"/>
            </a:xfrm>
            <a:custGeom>
              <a:avLst/>
              <a:gdLst>
                <a:gd name="T0" fmla="*/ 138 w 138"/>
                <a:gd name="T1" fmla="*/ 107 h 107"/>
                <a:gd name="T2" fmla="*/ 0 w 138"/>
                <a:gd name="T3" fmla="*/ 107 h 107"/>
                <a:gd name="T4" fmla="*/ 0 w 138"/>
                <a:gd name="T5" fmla="*/ 1 h 107"/>
                <a:gd name="T6" fmla="*/ 129 w 138"/>
                <a:gd name="T7" fmla="*/ 1 h 107"/>
                <a:gd name="T8" fmla="*/ 138 w 138"/>
                <a:gd name="T9" fmla="*/ 13 h 107"/>
                <a:gd name="T10" fmla="*/ 138 w 138"/>
                <a:gd name="T11" fmla="*/ 107 h 107"/>
              </a:gdLst>
              <a:ahLst/>
              <a:cxnLst>
                <a:cxn ang="0">
                  <a:pos x="T0" y="T1"/>
                </a:cxn>
                <a:cxn ang="0">
                  <a:pos x="T2" y="T3"/>
                </a:cxn>
                <a:cxn ang="0">
                  <a:pos x="T4" y="T5"/>
                </a:cxn>
                <a:cxn ang="0">
                  <a:pos x="T6" y="T7"/>
                </a:cxn>
                <a:cxn ang="0">
                  <a:pos x="T8" y="T9"/>
                </a:cxn>
                <a:cxn ang="0">
                  <a:pos x="T10" y="T11"/>
                </a:cxn>
              </a:cxnLst>
              <a:rect l="0" t="0" r="r" b="b"/>
              <a:pathLst>
                <a:path w="138" h="107">
                  <a:moveTo>
                    <a:pt x="138" y="107"/>
                  </a:moveTo>
                  <a:cubicBezTo>
                    <a:pt x="91" y="107"/>
                    <a:pt x="46" y="107"/>
                    <a:pt x="0" y="107"/>
                  </a:cubicBezTo>
                  <a:cubicBezTo>
                    <a:pt x="0" y="72"/>
                    <a:pt x="0" y="38"/>
                    <a:pt x="0" y="1"/>
                  </a:cubicBezTo>
                  <a:cubicBezTo>
                    <a:pt x="43" y="1"/>
                    <a:pt x="86" y="0"/>
                    <a:pt x="129" y="1"/>
                  </a:cubicBezTo>
                  <a:cubicBezTo>
                    <a:pt x="132" y="1"/>
                    <a:pt x="137" y="9"/>
                    <a:pt x="138" y="13"/>
                  </a:cubicBezTo>
                  <a:cubicBezTo>
                    <a:pt x="138" y="44"/>
                    <a:pt x="138" y="74"/>
                    <a:pt x="138" y="10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46" name="Freeform 12">
              <a:extLst>
                <a:ext uri="{FF2B5EF4-FFF2-40B4-BE49-F238E27FC236}">
                  <a16:creationId xmlns:a16="http://schemas.microsoft.com/office/drawing/2014/main" id="{66368371-4AFE-4232-833F-0BB9F0E91156}"/>
                </a:ext>
              </a:extLst>
            </p:cNvPr>
            <p:cNvSpPr>
              <a:spLocks/>
            </p:cNvSpPr>
            <p:nvPr/>
          </p:nvSpPr>
          <p:spPr bwMode="auto">
            <a:xfrm>
              <a:off x="6297622" y="1577132"/>
              <a:ext cx="323850" cy="247650"/>
            </a:xfrm>
            <a:custGeom>
              <a:avLst/>
              <a:gdLst>
                <a:gd name="T0" fmla="*/ 0 w 137"/>
                <a:gd name="T1" fmla="*/ 105 h 105"/>
                <a:gd name="T2" fmla="*/ 0 w 137"/>
                <a:gd name="T3" fmla="*/ 0 h 105"/>
                <a:gd name="T4" fmla="*/ 137 w 137"/>
                <a:gd name="T5" fmla="*/ 0 h 105"/>
                <a:gd name="T6" fmla="*/ 137 w 137"/>
                <a:gd name="T7" fmla="*/ 105 h 105"/>
                <a:gd name="T8" fmla="*/ 0 w 137"/>
                <a:gd name="T9" fmla="*/ 105 h 105"/>
              </a:gdLst>
              <a:ahLst/>
              <a:cxnLst>
                <a:cxn ang="0">
                  <a:pos x="T0" y="T1"/>
                </a:cxn>
                <a:cxn ang="0">
                  <a:pos x="T2" y="T3"/>
                </a:cxn>
                <a:cxn ang="0">
                  <a:pos x="T4" y="T5"/>
                </a:cxn>
                <a:cxn ang="0">
                  <a:pos x="T6" y="T7"/>
                </a:cxn>
                <a:cxn ang="0">
                  <a:pos x="T8" y="T9"/>
                </a:cxn>
              </a:cxnLst>
              <a:rect l="0" t="0" r="r" b="b"/>
              <a:pathLst>
                <a:path w="137" h="105">
                  <a:moveTo>
                    <a:pt x="0" y="105"/>
                  </a:moveTo>
                  <a:cubicBezTo>
                    <a:pt x="0" y="69"/>
                    <a:pt x="0" y="35"/>
                    <a:pt x="0" y="0"/>
                  </a:cubicBezTo>
                  <a:cubicBezTo>
                    <a:pt x="46" y="0"/>
                    <a:pt x="91" y="0"/>
                    <a:pt x="137" y="0"/>
                  </a:cubicBezTo>
                  <a:cubicBezTo>
                    <a:pt x="137" y="34"/>
                    <a:pt x="137" y="69"/>
                    <a:pt x="137" y="105"/>
                  </a:cubicBezTo>
                  <a:cubicBezTo>
                    <a:pt x="92" y="105"/>
                    <a:pt x="47" y="105"/>
                    <a:pt x="0" y="1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47" name="Freeform 13">
              <a:extLst>
                <a:ext uri="{FF2B5EF4-FFF2-40B4-BE49-F238E27FC236}">
                  <a16:creationId xmlns:a16="http://schemas.microsoft.com/office/drawing/2014/main" id="{F7F7AEF9-EC30-4360-AEEF-E7CF6FF48399}"/>
                </a:ext>
              </a:extLst>
            </p:cNvPr>
            <p:cNvSpPr>
              <a:spLocks/>
            </p:cNvSpPr>
            <p:nvPr/>
          </p:nvSpPr>
          <p:spPr bwMode="auto">
            <a:xfrm>
              <a:off x="5918210" y="1573957"/>
              <a:ext cx="327025" cy="250825"/>
            </a:xfrm>
            <a:custGeom>
              <a:avLst/>
              <a:gdLst>
                <a:gd name="T0" fmla="*/ 139 w 139"/>
                <a:gd name="T1" fmla="*/ 106 h 106"/>
                <a:gd name="T2" fmla="*/ 1 w 139"/>
                <a:gd name="T3" fmla="*/ 106 h 106"/>
                <a:gd name="T4" fmla="*/ 1 w 139"/>
                <a:gd name="T5" fmla="*/ 13 h 106"/>
                <a:gd name="T6" fmla="*/ 14 w 139"/>
                <a:gd name="T7" fmla="*/ 1 h 106"/>
                <a:gd name="T8" fmla="*/ 125 w 139"/>
                <a:gd name="T9" fmla="*/ 0 h 106"/>
                <a:gd name="T10" fmla="*/ 138 w 139"/>
                <a:gd name="T11" fmla="*/ 13 h 106"/>
                <a:gd name="T12" fmla="*/ 139 w 139"/>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139" h="106">
                  <a:moveTo>
                    <a:pt x="139" y="106"/>
                  </a:moveTo>
                  <a:cubicBezTo>
                    <a:pt x="92" y="106"/>
                    <a:pt x="48" y="106"/>
                    <a:pt x="1" y="106"/>
                  </a:cubicBezTo>
                  <a:cubicBezTo>
                    <a:pt x="1" y="75"/>
                    <a:pt x="0" y="44"/>
                    <a:pt x="1" y="13"/>
                  </a:cubicBezTo>
                  <a:cubicBezTo>
                    <a:pt x="2" y="9"/>
                    <a:pt x="9" y="1"/>
                    <a:pt x="14" y="1"/>
                  </a:cubicBezTo>
                  <a:cubicBezTo>
                    <a:pt x="51" y="0"/>
                    <a:pt x="88" y="0"/>
                    <a:pt x="125" y="0"/>
                  </a:cubicBezTo>
                  <a:cubicBezTo>
                    <a:pt x="130" y="0"/>
                    <a:pt x="138" y="8"/>
                    <a:pt x="138" y="13"/>
                  </a:cubicBezTo>
                  <a:cubicBezTo>
                    <a:pt x="139" y="43"/>
                    <a:pt x="139" y="74"/>
                    <a:pt x="139" y="10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48" name="Freeform 14">
              <a:extLst>
                <a:ext uri="{FF2B5EF4-FFF2-40B4-BE49-F238E27FC236}">
                  <a16:creationId xmlns:a16="http://schemas.microsoft.com/office/drawing/2014/main" id="{0BEF9FF6-3AC8-42C8-9A7A-D3915472CBA7}"/>
                </a:ext>
              </a:extLst>
            </p:cNvPr>
            <p:cNvSpPr>
              <a:spLocks/>
            </p:cNvSpPr>
            <p:nvPr/>
          </p:nvSpPr>
          <p:spPr bwMode="auto">
            <a:xfrm>
              <a:off x="6677035" y="2234357"/>
              <a:ext cx="322263" cy="247650"/>
            </a:xfrm>
            <a:custGeom>
              <a:avLst/>
              <a:gdLst>
                <a:gd name="T0" fmla="*/ 136 w 136"/>
                <a:gd name="T1" fmla="*/ 105 h 105"/>
                <a:gd name="T2" fmla="*/ 0 w 136"/>
                <a:gd name="T3" fmla="*/ 105 h 105"/>
                <a:gd name="T4" fmla="*/ 0 w 136"/>
                <a:gd name="T5" fmla="*/ 0 h 105"/>
                <a:gd name="T6" fmla="*/ 136 w 136"/>
                <a:gd name="T7" fmla="*/ 0 h 105"/>
                <a:gd name="T8" fmla="*/ 136 w 136"/>
                <a:gd name="T9" fmla="*/ 105 h 105"/>
              </a:gdLst>
              <a:ahLst/>
              <a:cxnLst>
                <a:cxn ang="0">
                  <a:pos x="T0" y="T1"/>
                </a:cxn>
                <a:cxn ang="0">
                  <a:pos x="T2" y="T3"/>
                </a:cxn>
                <a:cxn ang="0">
                  <a:pos x="T4" y="T5"/>
                </a:cxn>
                <a:cxn ang="0">
                  <a:pos x="T6" y="T7"/>
                </a:cxn>
                <a:cxn ang="0">
                  <a:pos x="T8" y="T9"/>
                </a:cxn>
              </a:cxnLst>
              <a:rect l="0" t="0" r="r" b="b"/>
              <a:pathLst>
                <a:path w="136" h="105">
                  <a:moveTo>
                    <a:pt x="136" y="105"/>
                  </a:moveTo>
                  <a:cubicBezTo>
                    <a:pt x="91" y="105"/>
                    <a:pt x="46" y="105"/>
                    <a:pt x="0" y="105"/>
                  </a:cubicBezTo>
                  <a:cubicBezTo>
                    <a:pt x="0" y="69"/>
                    <a:pt x="0" y="35"/>
                    <a:pt x="0" y="0"/>
                  </a:cubicBezTo>
                  <a:cubicBezTo>
                    <a:pt x="45" y="0"/>
                    <a:pt x="90" y="0"/>
                    <a:pt x="136" y="0"/>
                  </a:cubicBezTo>
                  <a:cubicBezTo>
                    <a:pt x="136" y="34"/>
                    <a:pt x="136" y="68"/>
                    <a:pt x="136" y="1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49" name="Freeform 15">
              <a:extLst>
                <a:ext uri="{FF2B5EF4-FFF2-40B4-BE49-F238E27FC236}">
                  <a16:creationId xmlns:a16="http://schemas.microsoft.com/office/drawing/2014/main" id="{78837A6B-8C1A-46E0-A4E5-A7C7328DA9F2}"/>
                </a:ext>
              </a:extLst>
            </p:cNvPr>
            <p:cNvSpPr>
              <a:spLocks/>
            </p:cNvSpPr>
            <p:nvPr/>
          </p:nvSpPr>
          <p:spPr bwMode="auto">
            <a:xfrm>
              <a:off x="5921385" y="2231182"/>
              <a:ext cx="323850" cy="247650"/>
            </a:xfrm>
            <a:custGeom>
              <a:avLst/>
              <a:gdLst>
                <a:gd name="T0" fmla="*/ 137 w 137"/>
                <a:gd name="T1" fmla="*/ 0 h 105"/>
                <a:gd name="T2" fmla="*/ 137 w 137"/>
                <a:gd name="T3" fmla="*/ 105 h 105"/>
                <a:gd name="T4" fmla="*/ 0 w 137"/>
                <a:gd name="T5" fmla="*/ 105 h 105"/>
                <a:gd name="T6" fmla="*/ 0 w 137"/>
                <a:gd name="T7" fmla="*/ 0 h 105"/>
                <a:gd name="T8" fmla="*/ 137 w 137"/>
                <a:gd name="T9" fmla="*/ 0 h 105"/>
              </a:gdLst>
              <a:ahLst/>
              <a:cxnLst>
                <a:cxn ang="0">
                  <a:pos x="T0" y="T1"/>
                </a:cxn>
                <a:cxn ang="0">
                  <a:pos x="T2" y="T3"/>
                </a:cxn>
                <a:cxn ang="0">
                  <a:pos x="T4" y="T5"/>
                </a:cxn>
                <a:cxn ang="0">
                  <a:pos x="T6" y="T7"/>
                </a:cxn>
                <a:cxn ang="0">
                  <a:pos x="T8" y="T9"/>
                </a:cxn>
              </a:cxnLst>
              <a:rect l="0" t="0" r="r" b="b"/>
              <a:pathLst>
                <a:path w="137" h="105">
                  <a:moveTo>
                    <a:pt x="137" y="0"/>
                  </a:moveTo>
                  <a:cubicBezTo>
                    <a:pt x="137" y="36"/>
                    <a:pt x="137" y="70"/>
                    <a:pt x="137" y="105"/>
                  </a:cubicBezTo>
                  <a:cubicBezTo>
                    <a:pt x="91" y="105"/>
                    <a:pt x="46" y="105"/>
                    <a:pt x="0" y="105"/>
                  </a:cubicBezTo>
                  <a:cubicBezTo>
                    <a:pt x="0" y="70"/>
                    <a:pt x="0" y="36"/>
                    <a:pt x="0" y="0"/>
                  </a:cubicBezTo>
                  <a:cubicBezTo>
                    <a:pt x="46" y="0"/>
                    <a:pt x="90" y="0"/>
                    <a:pt x="13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50" name="Freeform 16">
              <a:extLst>
                <a:ext uri="{FF2B5EF4-FFF2-40B4-BE49-F238E27FC236}">
                  <a16:creationId xmlns:a16="http://schemas.microsoft.com/office/drawing/2014/main" id="{849D1034-DE77-45B8-89A0-54FED63AE104}"/>
                </a:ext>
              </a:extLst>
            </p:cNvPr>
            <p:cNvSpPr>
              <a:spLocks/>
            </p:cNvSpPr>
            <p:nvPr/>
          </p:nvSpPr>
          <p:spPr bwMode="auto">
            <a:xfrm>
              <a:off x="6299210" y="2234357"/>
              <a:ext cx="323850" cy="244475"/>
            </a:xfrm>
            <a:custGeom>
              <a:avLst/>
              <a:gdLst>
                <a:gd name="T0" fmla="*/ 137 w 137"/>
                <a:gd name="T1" fmla="*/ 0 h 104"/>
                <a:gd name="T2" fmla="*/ 137 w 137"/>
                <a:gd name="T3" fmla="*/ 104 h 104"/>
                <a:gd name="T4" fmla="*/ 0 w 137"/>
                <a:gd name="T5" fmla="*/ 104 h 104"/>
                <a:gd name="T6" fmla="*/ 0 w 137"/>
                <a:gd name="T7" fmla="*/ 0 h 104"/>
                <a:gd name="T8" fmla="*/ 137 w 137"/>
                <a:gd name="T9" fmla="*/ 0 h 104"/>
              </a:gdLst>
              <a:ahLst/>
              <a:cxnLst>
                <a:cxn ang="0">
                  <a:pos x="T0" y="T1"/>
                </a:cxn>
                <a:cxn ang="0">
                  <a:pos x="T2" y="T3"/>
                </a:cxn>
                <a:cxn ang="0">
                  <a:pos x="T4" y="T5"/>
                </a:cxn>
                <a:cxn ang="0">
                  <a:pos x="T6" y="T7"/>
                </a:cxn>
                <a:cxn ang="0">
                  <a:pos x="T8" y="T9"/>
                </a:cxn>
              </a:cxnLst>
              <a:rect l="0" t="0" r="r" b="b"/>
              <a:pathLst>
                <a:path w="137" h="104">
                  <a:moveTo>
                    <a:pt x="137" y="0"/>
                  </a:moveTo>
                  <a:cubicBezTo>
                    <a:pt x="137" y="35"/>
                    <a:pt x="137" y="68"/>
                    <a:pt x="137" y="104"/>
                  </a:cubicBezTo>
                  <a:cubicBezTo>
                    <a:pt x="92" y="104"/>
                    <a:pt x="46" y="104"/>
                    <a:pt x="0" y="104"/>
                  </a:cubicBezTo>
                  <a:cubicBezTo>
                    <a:pt x="0" y="69"/>
                    <a:pt x="0" y="35"/>
                    <a:pt x="0" y="0"/>
                  </a:cubicBezTo>
                  <a:cubicBezTo>
                    <a:pt x="45" y="0"/>
                    <a:pt x="90" y="0"/>
                    <a:pt x="13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sp>
          <p:nvSpPr>
            <p:cNvPr id="51" name="Freeform 17">
              <a:extLst>
                <a:ext uri="{FF2B5EF4-FFF2-40B4-BE49-F238E27FC236}">
                  <a16:creationId xmlns:a16="http://schemas.microsoft.com/office/drawing/2014/main" id="{D253A63C-191C-458A-9F27-6E4EAD4EA8FB}"/>
                </a:ext>
              </a:extLst>
            </p:cNvPr>
            <p:cNvSpPr>
              <a:spLocks/>
            </p:cNvSpPr>
            <p:nvPr/>
          </p:nvSpPr>
          <p:spPr bwMode="auto">
            <a:xfrm>
              <a:off x="5545147" y="2231182"/>
              <a:ext cx="322263" cy="247650"/>
            </a:xfrm>
            <a:custGeom>
              <a:avLst/>
              <a:gdLst>
                <a:gd name="T0" fmla="*/ 0 w 137"/>
                <a:gd name="T1" fmla="*/ 0 h 105"/>
                <a:gd name="T2" fmla="*/ 137 w 137"/>
                <a:gd name="T3" fmla="*/ 0 h 105"/>
                <a:gd name="T4" fmla="*/ 137 w 137"/>
                <a:gd name="T5" fmla="*/ 105 h 105"/>
                <a:gd name="T6" fmla="*/ 0 w 137"/>
                <a:gd name="T7" fmla="*/ 105 h 105"/>
                <a:gd name="T8" fmla="*/ 0 w 137"/>
                <a:gd name="T9" fmla="*/ 0 h 105"/>
              </a:gdLst>
              <a:ahLst/>
              <a:cxnLst>
                <a:cxn ang="0">
                  <a:pos x="T0" y="T1"/>
                </a:cxn>
                <a:cxn ang="0">
                  <a:pos x="T2" y="T3"/>
                </a:cxn>
                <a:cxn ang="0">
                  <a:pos x="T4" y="T5"/>
                </a:cxn>
                <a:cxn ang="0">
                  <a:pos x="T6" y="T7"/>
                </a:cxn>
                <a:cxn ang="0">
                  <a:pos x="T8" y="T9"/>
                </a:cxn>
              </a:cxnLst>
              <a:rect l="0" t="0" r="r" b="b"/>
              <a:pathLst>
                <a:path w="137" h="105">
                  <a:moveTo>
                    <a:pt x="0" y="0"/>
                  </a:moveTo>
                  <a:cubicBezTo>
                    <a:pt x="46" y="0"/>
                    <a:pt x="91" y="0"/>
                    <a:pt x="137" y="0"/>
                  </a:cubicBezTo>
                  <a:cubicBezTo>
                    <a:pt x="137" y="35"/>
                    <a:pt x="137" y="70"/>
                    <a:pt x="137" y="105"/>
                  </a:cubicBezTo>
                  <a:cubicBezTo>
                    <a:pt x="91" y="105"/>
                    <a:pt x="46" y="105"/>
                    <a:pt x="0" y="105"/>
                  </a:cubicBezTo>
                  <a:cubicBezTo>
                    <a:pt x="0" y="70"/>
                    <a:pt x="0" y="37"/>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ES"/>
            </a:p>
          </p:txBody>
        </p:sp>
      </p:grpSp>
    </p:spTree>
    <p:extLst>
      <p:ext uri="{BB962C8B-B14F-4D97-AF65-F5344CB8AC3E}">
        <p14:creationId xmlns:p14="http://schemas.microsoft.com/office/powerpoint/2010/main" val="1555870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B81E06E7-2AEA-4B5D-B589-3739E7338FC3}"/>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99D790BF-CB09-4CA8-B11A-E255F48CFCD1}"/>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A9A31F29-3748-4658-B84C-DDD80A56BAC2}"/>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259F461F-66C7-4C13-A8C9-B8137968FF2B}"/>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8" name="Straight Connector 10">
            <a:extLst>
              <a:ext uri="{FF2B5EF4-FFF2-40B4-BE49-F238E27FC236}">
                <a16:creationId xmlns:a16="http://schemas.microsoft.com/office/drawing/2014/main" id="{CC6AE85B-81BA-409F-86C5-CFF4EDBE5424}"/>
              </a:ext>
            </a:extLst>
          </p:cNvPr>
          <p:cNvCxnSpPr/>
          <p:nvPr/>
        </p:nvCxnSpPr>
        <p:spPr>
          <a:xfrm>
            <a:off x="2638845"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51">
            <a:extLst>
              <a:ext uri="{FF2B5EF4-FFF2-40B4-BE49-F238E27FC236}">
                <a16:creationId xmlns:a16="http://schemas.microsoft.com/office/drawing/2014/main" id="{87E91DA3-29DC-4AE4-8326-CEC5A7AD9326}"/>
              </a:ext>
            </a:extLst>
          </p:cNvPr>
          <p:cNvCxnSpPr/>
          <p:nvPr/>
        </p:nvCxnSpPr>
        <p:spPr>
          <a:xfrm>
            <a:off x="4943616"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2">
            <a:extLst>
              <a:ext uri="{FF2B5EF4-FFF2-40B4-BE49-F238E27FC236}">
                <a16:creationId xmlns:a16="http://schemas.microsoft.com/office/drawing/2014/main" id="{97AF4590-BF30-4250-A1F7-6B4420C63CC8}"/>
              </a:ext>
            </a:extLst>
          </p:cNvPr>
          <p:cNvCxnSpPr/>
          <p:nvPr/>
        </p:nvCxnSpPr>
        <p:spPr>
          <a:xfrm>
            <a:off x="7248387"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53">
            <a:extLst>
              <a:ext uri="{FF2B5EF4-FFF2-40B4-BE49-F238E27FC236}">
                <a16:creationId xmlns:a16="http://schemas.microsoft.com/office/drawing/2014/main" id="{4ECEE8D0-46C6-4005-95D0-61AA03F09053}"/>
              </a:ext>
            </a:extLst>
          </p:cNvPr>
          <p:cNvCxnSpPr/>
          <p:nvPr/>
        </p:nvCxnSpPr>
        <p:spPr>
          <a:xfrm>
            <a:off x="9553158"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Rectangle 1">
            <a:extLst>
              <a:ext uri="{FF2B5EF4-FFF2-40B4-BE49-F238E27FC236}">
                <a16:creationId xmlns:a16="http://schemas.microsoft.com/office/drawing/2014/main" id="{3F72D209-D88D-46E4-99D1-C93A7F27F4EF}"/>
              </a:ext>
            </a:extLst>
          </p:cNvPr>
          <p:cNvSpPr/>
          <p:nvPr/>
        </p:nvSpPr>
        <p:spPr>
          <a:xfrm>
            <a:off x="431800" y="1344038"/>
            <a:ext cx="2109319" cy="48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BASIC</a:t>
            </a:r>
          </a:p>
        </p:txBody>
      </p:sp>
      <p:sp>
        <p:nvSpPr>
          <p:cNvPr id="13" name="Rectangle 34">
            <a:extLst>
              <a:ext uri="{FF2B5EF4-FFF2-40B4-BE49-F238E27FC236}">
                <a16:creationId xmlns:a16="http://schemas.microsoft.com/office/drawing/2014/main" id="{C5EAB73A-5BA2-40E3-92BE-A53AB413AE5B}"/>
              </a:ext>
            </a:extLst>
          </p:cNvPr>
          <p:cNvSpPr/>
          <p:nvPr/>
        </p:nvSpPr>
        <p:spPr>
          <a:xfrm>
            <a:off x="2736571" y="1344038"/>
            <a:ext cx="2109319" cy="486576"/>
          </a:xfrm>
          <a:prstGeom prst="rect">
            <a:avLst/>
          </a:pr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a:t>
            </a:r>
          </a:p>
        </p:txBody>
      </p:sp>
      <p:sp>
        <p:nvSpPr>
          <p:cNvPr id="14" name="Rectangle 48">
            <a:extLst>
              <a:ext uri="{FF2B5EF4-FFF2-40B4-BE49-F238E27FC236}">
                <a16:creationId xmlns:a16="http://schemas.microsoft.com/office/drawing/2014/main" id="{2A0969B6-2D76-4DB7-96DF-7079B333FBAD}"/>
              </a:ext>
            </a:extLst>
          </p:cNvPr>
          <p:cNvSpPr/>
          <p:nvPr/>
        </p:nvSpPr>
        <p:spPr>
          <a:xfrm>
            <a:off x="5041342" y="1344038"/>
            <a:ext cx="2109319" cy="48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ADVANCED</a:t>
            </a:r>
          </a:p>
        </p:txBody>
      </p:sp>
      <p:sp>
        <p:nvSpPr>
          <p:cNvPr id="15" name="Rectangle 49">
            <a:extLst>
              <a:ext uri="{FF2B5EF4-FFF2-40B4-BE49-F238E27FC236}">
                <a16:creationId xmlns:a16="http://schemas.microsoft.com/office/drawing/2014/main" id="{A6E5E082-9DBB-407C-B449-08B2B834E842}"/>
              </a:ext>
            </a:extLst>
          </p:cNvPr>
          <p:cNvSpPr/>
          <p:nvPr/>
        </p:nvSpPr>
        <p:spPr>
          <a:xfrm>
            <a:off x="7346113" y="1344038"/>
            <a:ext cx="2109319" cy="486576"/>
          </a:xfrm>
          <a:prstGeom prst="rect">
            <a:avLst/>
          </a:pr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BUSINESS</a:t>
            </a:r>
          </a:p>
        </p:txBody>
      </p:sp>
      <p:sp>
        <p:nvSpPr>
          <p:cNvPr id="16" name="Rectangle 50">
            <a:extLst>
              <a:ext uri="{FF2B5EF4-FFF2-40B4-BE49-F238E27FC236}">
                <a16:creationId xmlns:a16="http://schemas.microsoft.com/office/drawing/2014/main" id="{0E583B4A-66DE-4733-8A71-D5A7699FBC36}"/>
              </a:ext>
            </a:extLst>
          </p:cNvPr>
          <p:cNvSpPr/>
          <p:nvPr/>
        </p:nvSpPr>
        <p:spPr>
          <a:xfrm>
            <a:off x="9650881" y="1344038"/>
            <a:ext cx="2109319" cy="48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PREMIUM</a:t>
            </a:r>
          </a:p>
        </p:txBody>
      </p:sp>
      <p:sp>
        <p:nvSpPr>
          <p:cNvPr id="17" name="Freeform 4623">
            <a:extLst>
              <a:ext uri="{FF2B5EF4-FFF2-40B4-BE49-F238E27FC236}">
                <a16:creationId xmlns:a16="http://schemas.microsoft.com/office/drawing/2014/main" id="{017336C1-44BF-4CFE-924A-D7CA7CF92DF4}"/>
              </a:ext>
            </a:extLst>
          </p:cNvPr>
          <p:cNvSpPr>
            <a:spLocks noEditPoints="1"/>
          </p:cNvSpPr>
          <p:nvPr/>
        </p:nvSpPr>
        <p:spPr bwMode="auto">
          <a:xfrm>
            <a:off x="1180194" y="2172220"/>
            <a:ext cx="612531" cy="612531"/>
          </a:xfrm>
          <a:custGeom>
            <a:avLst/>
            <a:gdLst>
              <a:gd name="T0" fmla="*/ 254 w 904"/>
              <a:gd name="T1" fmla="*/ 662 h 903"/>
              <a:gd name="T2" fmla="*/ 483 w 904"/>
              <a:gd name="T3" fmla="*/ 662 h 903"/>
              <a:gd name="T4" fmla="*/ 440 w 904"/>
              <a:gd name="T5" fmla="*/ 391 h 903"/>
              <a:gd name="T6" fmla="*/ 211 w 904"/>
              <a:gd name="T7" fmla="*/ 391 h 903"/>
              <a:gd name="T8" fmla="*/ 894 w 904"/>
              <a:gd name="T9" fmla="*/ 53 h 903"/>
              <a:gd name="T10" fmla="*/ 900 w 904"/>
              <a:gd name="T11" fmla="*/ 42 h 903"/>
              <a:gd name="T12" fmla="*/ 904 w 904"/>
              <a:gd name="T13" fmla="*/ 31 h 903"/>
              <a:gd name="T14" fmla="*/ 903 w 904"/>
              <a:gd name="T15" fmla="*/ 20 h 903"/>
              <a:gd name="T16" fmla="*/ 896 w 904"/>
              <a:gd name="T17" fmla="*/ 10 h 903"/>
              <a:gd name="T18" fmla="*/ 887 w 904"/>
              <a:gd name="T19" fmla="*/ 3 h 903"/>
              <a:gd name="T20" fmla="*/ 876 w 904"/>
              <a:gd name="T21" fmla="*/ 0 h 903"/>
              <a:gd name="T22" fmla="*/ 864 w 904"/>
              <a:gd name="T23" fmla="*/ 1 h 903"/>
              <a:gd name="T24" fmla="*/ 854 w 904"/>
              <a:gd name="T25" fmla="*/ 7 h 903"/>
              <a:gd name="T26" fmla="*/ 594 w 904"/>
              <a:gd name="T27" fmla="*/ 237 h 903"/>
              <a:gd name="T28" fmla="*/ 211 w 904"/>
              <a:gd name="T29" fmla="*/ 240 h 903"/>
              <a:gd name="T30" fmla="*/ 211 w 904"/>
              <a:gd name="T31" fmla="*/ 162 h 903"/>
              <a:gd name="T32" fmla="*/ 209 w 904"/>
              <a:gd name="T33" fmla="*/ 156 h 903"/>
              <a:gd name="T34" fmla="*/ 205 w 904"/>
              <a:gd name="T35" fmla="*/ 153 h 903"/>
              <a:gd name="T36" fmla="*/ 199 w 904"/>
              <a:gd name="T37" fmla="*/ 151 h 903"/>
              <a:gd name="T38" fmla="*/ 76 w 904"/>
              <a:gd name="T39" fmla="*/ 150 h 903"/>
              <a:gd name="T40" fmla="*/ 70 w 904"/>
              <a:gd name="T41" fmla="*/ 151 h 903"/>
              <a:gd name="T42" fmla="*/ 65 w 904"/>
              <a:gd name="T43" fmla="*/ 154 h 903"/>
              <a:gd name="T44" fmla="*/ 62 w 904"/>
              <a:gd name="T45" fmla="*/ 160 h 903"/>
              <a:gd name="T46" fmla="*/ 60 w 904"/>
              <a:gd name="T47" fmla="*/ 166 h 903"/>
              <a:gd name="T48" fmla="*/ 15 w 904"/>
              <a:gd name="T49" fmla="*/ 240 h 903"/>
              <a:gd name="T50" fmla="*/ 9 w 904"/>
              <a:gd name="T51" fmla="*/ 241 h 903"/>
              <a:gd name="T52" fmla="*/ 5 w 904"/>
              <a:gd name="T53" fmla="*/ 245 h 903"/>
              <a:gd name="T54" fmla="*/ 1 w 904"/>
              <a:gd name="T55" fmla="*/ 250 h 903"/>
              <a:gd name="T56" fmla="*/ 0 w 904"/>
              <a:gd name="T57" fmla="*/ 256 h 903"/>
              <a:gd name="T58" fmla="*/ 0 w 904"/>
              <a:gd name="T59" fmla="*/ 379 h 903"/>
              <a:gd name="T60" fmla="*/ 3 w 904"/>
              <a:gd name="T61" fmla="*/ 385 h 903"/>
              <a:gd name="T62" fmla="*/ 7 w 904"/>
              <a:gd name="T63" fmla="*/ 388 h 903"/>
              <a:gd name="T64" fmla="*/ 13 w 904"/>
              <a:gd name="T65" fmla="*/ 390 h 903"/>
              <a:gd name="T66" fmla="*/ 60 w 904"/>
              <a:gd name="T67" fmla="*/ 391 h 903"/>
              <a:gd name="T68" fmla="*/ 61 w 904"/>
              <a:gd name="T69" fmla="*/ 800 h 903"/>
              <a:gd name="T70" fmla="*/ 64 w 904"/>
              <a:gd name="T71" fmla="*/ 806 h 903"/>
              <a:gd name="T72" fmla="*/ 67 w 904"/>
              <a:gd name="T73" fmla="*/ 810 h 903"/>
              <a:gd name="T74" fmla="*/ 73 w 904"/>
              <a:gd name="T75" fmla="*/ 813 h 903"/>
              <a:gd name="T76" fmla="*/ 483 w 904"/>
              <a:gd name="T77" fmla="*/ 813 h 903"/>
              <a:gd name="T78" fmla="*/ 483 w 904"/>
              <a:gd name="T79" fmla="*/ 891 h 903"/>
              <a:gd name="T80" fmla="*/ 485 w 904"/>
              <a:gd name="T81" fmla="*/ 896 h 903"/>
              <a:gd name="T82" fmla="*/ 489 w 904"/>
              <a:gd name="T83" fmla="*/ 901 h 903"/>
              <a:gd name="T84" fmla="*/ 494 w 904"/>
              <a:gd name="T85" fmla="*/ 903 h 903"/>
              <a:gd name="T86" fmla="*/ 618 w 904"/>
              <a:gd name="T87" fmla="*/ 903 h 903"/>
              <a:gd name="T88" fmla="*/ 624 w 904"/>
              <a:gd name="T89" fmla="*/ 902 h 903"/>
              <a:gd name="T90" fmla="*/ 628 w 904"/>
              <a:gd name="T91" fmla="*/ 898 h 903"/>
              <a:gd name="T92" fmla="*/ 632 w 904"/>
              <a:gd name="T93" fmla="*/ 894 h 903"/>
              <a:gd name="T94" fmla="*/ 633 w 904"/>
              <a:gd name="T95" fmla="*/ 888 h 903"/>
              <a:gd name="T96" fmla="*/ 708 w 904"/>
              <a:gd name="T97" fmla="*/ 813 h 903"/>
              <a:gd name="T98" fmla="*/ 714 w 904"/>
              <a:gd name="T99" fmla="*/ 812 h 903"/>
              <a:gd name="T100" fmla="*/ 719 w 904"/>
              <a:gd name="T101" fmla="*/ 808 h 903"/>
              <a:gd name="T102" fmla="*/ 722 w 904"/>
              <a:gd name="T103" fmla="*/ 804 h 903"/>
              <a:gd name="T104" fmla="*/ 723 w 904"/>
              <a:gd name="T105" fmla="*/ 798 h 903"/>
              <a:gd name="T106" fmla="*/ 723 w 904"/>
              <a:gd name="T107" fmla="*/ 674 h 903"/>
              <a:gd name="T108" fmla="*/ 721 w 904"/>
              <a:gd name="T109" fmla="*/ 669 h 903"/>
              <a:gd name="T110" fmla="*/ 716 w 904"/>
              <a:gd name="T111" fmla="*/ 665 h 903"/>
              <a:gd name="T112" fmla="*/ 711 w 904"/>
              <a:gd name="T113" fmla="*/ 662 h 903"/>
              <a:gd name="T114" fmla="*/ 633 w 904"/>
              <a:gd name="T115" fmla="*/ 662 h 903"/>
              <a:gd name="T116" fmla="*/ 635 w 904"/>
              <a:gd name="T117" fmla="*/ 280 h 903"/>
              <a:gd name="T118" fmla="*/ 637 w 904"/>
              <a:gd name="T119" fmla="*/ 278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04" h="903">
                <a:moveTo>
                  <a:pt x="483" y="662"/>
                </a:moveTo>
                <a:lnTo>
                  <a:pt x="254" y="662"/>
                </a:lnTo>
                <a:lnTo>
                  <a:pt x="483" y="433"/>
                </a:lnTo>
                <a:lnTo>
                  <a:pt x="483" y="662"/>
                </a:lnTo>
                <a:close/>
                <a:moveTo>
                  <a:pt x="211" y="391"/>
                </a:moveTo>
                <a:lnTo>
                  <a:pt x="440" y="391"/>
                </a:lnTo>
                <a:lnTo>
                  <a:pt x="211" y="620"/>
                </a:lnTo>
                <a:lnTo>
                  <a:pt x="211" y="391"/>
                </a:lnTo>
                <a:close/>
                <a:moveTo>
                  <a:pt x="637" y="278"/>
                </a:moveTo>
                <a:lnTo>
                  <a:pt x="894" y="53"/>
                </a:lnTo>
                <a:lnTo>
                  <a:pt x="898" y="48"/>
                </a:lnTo>
                <a:lnTo>
                  <a:pt x="900" y="42"/>
                </a:lnTo>
                <a:lnTo>
                  <a:pt x="903" y="37"/>
                </a:lnTo>
                <a:lnTo>
                  <a:pt x="904" y="31"/>
                </a:lnTo>
                <a:lnTo>
                  <a:pt x="904" y="25"/>
                </a:lnTo>
                <a:lnTo>
                  <a:pt x="903" y="20"/>
                </a:lnTo>
                <a:lnTo>
                  <a:pt x="900" y="14"/>
                </a:lnTo>
                <a:lnTo>
                  <a:pt x="896" y="10"/>
                </a:lnTo>
                <a:lnTo>
                  <a:pt x="891" y="5"/>
                </a:lnTo>
                <a:lnTo>
                  <a:pt x="887" y="3"/>
                </a:lnTo>
                <a:lnTo>
                  <a:pt x="881" y="1"/>
                </a:lnTo>
                <a:lnTo>
                  <a:pt x="876" y="0"/>
                </a:lnTo>
                <a:lnTo>
                  <a:pt x="870" y="0"/>
                </a:lnTo>
                <a:lnTo>
                  <a:pt x="864" y="1"/>
                </a:lnTo>
                <a:lnTo>
                  <a:pt x="859" y="4"/>
                </a:lnTo>
                <a:lnTo>
                  <a:pt x="854" y="7"/>
                </a:lnTo>
                <a:lnTo>
                  <a:pt x="598" y="233"/>
                </a:lnTo>
                <a:lnTo>
                  <a:pt x="594" y="237"/>
                </a:lnTo>
                <a:lnTo>
                  <a:pt x="592" y="240"/>
                </a:lnTo>
                <a:lnTo>
                  <a:pt x="211" y="240"/>
                </a:lnTo>
                <a:lnTo>
                  <a:pt x="211" y="166"/>
                </a:lnTo>
                <a:lnTo>
                  <a:pt x="211" y="162"/>
                </a:lnTo>
                <a:lnTo>
                  <a:pt x="210" y="160"/>
                </a:lnTo>
                <a:lnTo>
                  <a:pt x="209" y="156"/>
                </a:lnTo>
                <a:lnTo>
                  <a:pt x="207" y="154"/>
                </a:lnTo>
                <a:lnTo>
                  <a:pt x="205" y="153"/>
                </a:lnTo>
                <a:lnTo>
                  <a:pt x="202" y="151"/>
                </a:lnTo>
                <a:lnTo>
                  <a:pt x="199" y="151"/>
                </a:lnTo>
                <a:lnTo>
                  <a:pt x="196" y="150"/>
                </a:lnTo>
                <a:lnTo>
                  <a:pt x="76" y="150"/>
                </a:lnTo>
                <a:lnTo>
                  <a:pt x="73" y="151"/>
                </a:lnTo>
                <a:lnTo>
                  <a:pt x="70" y="151"/>
                </a:lnTo>
                <a:lnTo>
                  <a:pt x="67" y="153"/>
                </a:lnTo>
                <a:lnTo>
                  <a:pt x="65" y="154"/>
                </a:lnTo>
                <a:lnTo>
                  <a:pt x="64" y="156"/>
                </a:lnTo>
                <a:lnTo>
                  <a:pt x="62" y="160"/>
                </a:lnTo>
                <a:lnTo>
                  <a:pt x="61" y="162"/>
                </a:lnTo>
                <a:lnTo>
                  <a:pt x="60" y="166"/>
                </a:lnTo>
                <a:lnTo>
                  <a:pt x="60" y="240"/>
                </a:lnTo>
                <a:lnTo>
                  <a:pt x="15" y="240"/>
                </a:lnTo>
                <a:lnTo>
                  <a:pt x="13" y="241"/>
                </a:lnTo>
                <a:lnTo>
                  <a:pt x="9" y="241"/>
                </a:lnTo>
                <a:lnTo>
                  <a:pt x="7" y="243"/>
                </a:lnTo>
                <a:lnTo>
                  <a:pt x="5" y="245"/>
                </a:lnTo>
                <a:lnTo>
                  <a:pt x="3" y="247"/>
                </a:lnTo>
                <a:lnTo>
                  <a:pt x="1" y="250"/>
                </a:lnTo>
                <a:lnTo>
                  <a:pt x="0" y="252"/>
                </a:lnTo>
                <a:lnTo>
                  <a:pt x="0" y="256"/>
                </a:lnTo>
                <a:lnTo>
                  <a:pt x="0" y="376"/>
                </a:lnTo>
                <a:lnTo>
                  <a:pt x="0" y="379"/>
                </a:lnTo>
                <a:lnTo>
                  <a:pt x="1" y="381"/>
                </a:lnTo>
                <a:lnTo>
                  <a:pt x="3" y="385"/>
                </a:lnTo>
                <a:lnTo>
                  <a:pt x="5" y="387"/>
                </a:lnTo>
                <a:lnTo>
                  <a:pt x="7" y="388"/>
                </a:lnTo>
                <a:lnTo>
                  <a:pt x="9" y="390"/>
                </a:lnTo>
                <a:lnTo>
                  <a:pt x="13" y="390"/>
                </a:lnTo>
                <a:lnTo>
                  <a:pt x="15" y="391"/>
                </a:lnTo>
                <a:lnTo>
                  <a:pt x="60" y="391"/>
                </a:lnTo>
                <a:lnTo>
                  <a:pt x="60" y="798"/>
                </a:lnTo>
                <a:lnTo>
                  <a:pt x="61" y="800"/>
                </a:lnTo>
                <a:lnTo>
                  <a:pt x="62" y="804"/>
                </a:lnTo>
                <a:lnTo>
                  <a:pt x="64" y="806"/>
                </a:lnTo>
                <a:lnTo>
                  <a:pt x="65" y="808"/>
                </a:lnTo>
                <a:lnTo>
                  <a:pt x="67" y="810"/>
                </a:lnTo>
                <a:lnTo>
                  <a:pt x="70" y="812"/>
                </a:lnTo>
                <a:lnTo>
                  <a:pt x="73" y="813"/>
                </a:lnTo>
                <a:lnTo>
                  <a:pt x="76" y="813"/>
                </a:lnTo>
                <a:lnTo>
                  <a:pt x="483" y="813"/>
                </a:lnTo>
                <a:lnTo>
                  <a:pt x="483" y="888"/>
                </a:lnTo>
                <a:lnTo>
                  <a:pt x="483" y="891"/>
                </a:lnTo>
                <a:lnTo>
                  <a:pt x="484" y="894"/>
                </a:lnTo>
                <a:lnTo>
                  <a:pt x="485" y="896"/>
                </a:lnTo>
                <a:lnTo>
                  <a:pt x="487" y="898"/>
                </a:lnTo>
                <a:lnTo>
                  <a:pt x="489" y="901"/>
                </a:lnTo>
                <a:lnTo>
                  <a:pt x="492" y="902"/>
                </a:lnTo>
                <a:lnTo>
                  <a:pt x="494" y="903"/>
                </a:lnTo>
                <a:lnTo>
                  <a:pt x="497" y="903"/>
                </a:lnTo>
                <a:lnTo>
                  <a:pt x="618" y="903"/>
                </a:lnTo>
                <a:lnTo>
                  <a:pt x="620" y="903"/>
                </a:lnTo>
                <a:lnTo>
                  <a:pt x="624" y="902"/>
                </a:lnTo>
                <a:lnTo>
                  <a:pt x="626" y="901"/>
                </a:lnTo>
                <a:lnTo>
                  <a:pt x="628" y="898"/>
                </a:lnTo>
                <a:lnTo>
                  <a:pt x="631" y="896"/>
                </a:lnTo>
                <a:lnTo>
                  <a:pt x="632" y="894"/>
                </a:lnTo>
                <a:lnTo>
                  <a:pt x="633" y="891"/>
                </a:lnTo>
                <a:lnTo>
                  <a:pt x="633" y="888"/>
                </a:lnTo>
                <a:lnTo>
                  <a:pt x="633" y="813"/>
                </a:lnTo>
                <a:lnTo>
                  <a:pt x="708" y="813"/>
                </a:lnTo>
                <a:lnTo>
                  <a:pt x="711" y="813"/>
                </a:lnTo>
                <a:lnTo>
                  <a:pt x="714" y="812"/>
                </a:lnTo>
                <a:lnTo>
                  <a:pt x="716" y="810"/>
                </a:lnTo>
                <a:lnTo>
                  <a:pt x="719" y="808"/>
                </a:lnTo>
                <a:lnTo>
                  <a:pt x="721" y="806"/>
                </a:lnTo>
                <a:lnTo>
                  <a:pt x="722" y="804"/>
                </a:lnTo>
                <a:lnTo>
                  <a:pt x="723" y="800"/>
                </a:lnTo>
                <a:lnTo>
                  <a:pt x="723" y="798"/>
                </a:lnTo>
                <a:lnTo>
                  <a:pt x="723" y="677"/>
                </a:lnTo>
                <a:lnTo>
                  <a:pt x="723" y="674"/>
                </a:lnTo>
                <a:lnTo>
                  <a:pt x="722" y="671"/>
                </a:lnTo>
                <a:lnTo>
                  <a:pt x="721" y="669"/>
                </a:lnTo>
                <a:lnTo>
                  <a:pt x="719" y="667"/>
                </a:lnTo>
                <a:lnTo>
                  <a:pt x="716" y="665"/>
                </a:lnTo>
                <a:lnTo>
                  <a:pt x="714" y="664"/>
                </a:lnTo>
                <a:lnTo>
                  <a:pt x="711" y="662"/>
                </a:lnTo>
                <a:lnTo>
                  <a:pt x="708" y="662"/>
                </a:lnTo>
                <a:lnTo>
                  <a:pt x="633" y="662"/>
                </a:lnTo>
                <a:lnTo>
                  <a:pt x="633" y="282"/>
                </a:lnTo>
                <a:lnTo>
                  <a:pt x="635" y="280"/>
                </a:lnTo>
                <a:lnTo>
                  <a:pt x="637" y="278"/>
                </a:lnTo>
                <a:lnTo>
                  <a:pt x="637" y="27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 name="Group 55">
            <a:extLst>
              <a:ext uri="{FF2B5EF4-FFF2-40B4-BE49-F238E27FC236}">
                <a16:creationId xmlns:a16="http://schemas.microsoft.com/office/drawing/2014/main" id="{ED5E8270-B2C0-4329-9249-9F99D9449D57}"/>
              </a:ext>
            </a:extLst>
          </p:cNvPr>
          <p:cNvGrpSpPr/>
          <p:nvPr/>
        </p:nvGrpSpPr>
        <p:grpSpPr>
          <a:xfrm>
            <a:off x="3677231" y="2170518"/>
            <a:ext cx="227999" cy="615935"/>
            <a:chOff x="1554506" y="1340452"/>
            <a:chExt cx="106363" cy="287338"/>
          </a:xfrm>
          <a:solidFill>
            <a:schemeClr val="accent2"/>
          </a:solidFill>
        </p:grpSpPr>
        <p:sp>
          <p:nvSpPr>
            <p:cNvPr id="19" name="Freeform 2201">
              <a:extLst>
                <a:ext uri="{FF2B5EF4-FFF2-40B4-BE49-F238E27FC236}">
                  <a16:creationId xmlns:a16="http://schemas.microsoft.com/office/drawing/2014/main" id="{B6CDBD00-99DF-43F8-92B7-C50F66B6659F}"/>
                </a:ext>
              </a:extLst>
            </p:cNvPr>
            <p:cNvSpPr>
              <a:spLocks/>
            </p:cNvSpPr>
            <p:nvPr/>
          </p:nvSpPr>
          <p:spPr bwMode="auto">
            <a:xfrm>
              <a:off x="1565618" y="1340452"/>
              <a:ext cx="85725" cy="39688"/>
            </a:xfrm>
            <a:custGeom>
              <a:avLst/>
              <a:gdLst>
                <a:gd name="T0" fmla="*/ 38 w 270"/>
                <a:gd name="T1" fmla="*/ 121 h 121"/>
                <a:gd name="T2" fmla="*/ 232 w 270"/>
                <a:gd name="T3" fmla="*/ 121 h 121"/>
                <a:gd name="T4" fmla="*/ 270 w 270"/>
                <a:gd name="T5" fmla="*/ 21 h 121"/>
                <a:gd name="T6" fmla="*/ 270 w 270"/>
                <a:gd name="T7" fmla="*/ 18 h 121"/>
                <a:gd name="T8" fmla="*/ 270 w 270"/>
                <a:gd name="T9" fmla="*/ 14 h 121"/>
                <a:gd name="T10" fmla="*/ 270 w 270"/>
                <a:gd name="T11" fmla="*/ 10 h 121"/>
                <a:gd name="T12" fmla="*/ 267 w 270"/>
                <a:gd name="T13" fmla="*/ 7 h 121"/>
                <a:gd name="T14" fmla="*/ 265 w 270"/>
                <a:gd name="T15" fmla="*/ 4 h 121"/>
                <a:gd name="T16" fmla="*/ 263 w 270"/>
                <a:gd name="T17" fmla="*/ 3 h 121"/>
                <a:gd name="T18" fmla="*/ 259 w 270"/>
                <a:gd name="T19" fmla="*/ 2 h 121"/>
                <a:gd name="T20" fmla="*/ 255 w 270"/>
                <a:gd name="T21" fmla="*/ 0 h 121"/>
                <a:gd name="T22" fmla="*/ 15 w 270"/>
                <a:gd name="T23" fmla="*/ 0 h 121"/>
                <a:gd name="T24" fmla="*/ 11 w 270"/>
                <a:gd name="T25" fmla="*/ 2 h 121"/>
                <a:gd name="T26" fmla="*/ 7 w 270"/>
                <a:gd name="T27" fmla="*/ 3 h 121"/>
                <a:gd name="T28" fmla="*/ 5 w 270"/>
                <a:gd name="T29" fmla="*/ 4 h 121"/>
                <a:gd name="T30" fmla="*/ 2 w 270"/>
                <a:gd name="T31" fmla="*/ 7 h 121"/>
                <a:gd name="T32" fmla="*/ 1 w 270"/>
                <a:gd name="T33" fmla="*/ 10 h 121"/>
                <a:gd name="T34" fmla="*/ 0 w 270"/>
                <a:gd name="T35" fmla="*/ 14 h 121"/>
                <a:gd name="T36" fmla="*/ 0 w 270"/>
                <a:gd name="T37" fmla="*/ 18 h 121"/>
                <a:gd name="T38" fmla="*/ 1 w 270"/>
                <a:gd name="T39" fmla="*/ 21 h 121"/>
                <a:gd name="T40" fmla="*/ 38 w 270"/>
                <a:gd name="T41"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0" h="121">
                  <a:moveTo>
                    <a:pt x="38" y="121"/>
                  </a:moveTo>
                  <a:lnTo>
                    <a:pt x="232" y="121"/>
                  </a:lnTo>
                  <a:lnTo>
                    <a:pt x="270" y="21"/>
                  </a:lnTo>
                  <a:lnTo>
                    <a:pt x="270" y="18"/>
                  </a:lnTo>
                  <a:lnTo>
                    <a:pt x="270" y="14"/>
                  </a:lnTo>
                  <a:lnTo>
                    <a:pt x="270" y="10"/>
                  </a:lnTo>
                  <a:lnTo>
                    <a:pt x="267" y="7"/>
                  </a:lnTo>
                  <a:lnTo>
                    <a:pt x="265" y="4"/>
                  </a:lnTo>
                  <a:lnTo>
                    <a:pt x="263" y="3"/>
                  </a:lnTo>
                  <a:lnTo>
                    <a:pt x="259" y="2"/>
                  </a:lnTo>
                  <a:lnTo>
                    <a:pt x="255" y="0"/>
                  </a:lnTo>
                  <a:lnTo>
                    <a:pt x="15" y="0"/>
                  </a:lnTo>
                  <a:lnTo>
                    <a:pt x="11" y="2"/>
                  </a:lnTo>
                  <a:lnTo>
                    <a:pt x="7" y="3"/>
                  </a:lnTo>
                  <a:lnTo>
                    <a:pt x="5" y="4"/>
                  </a:lnTo>
                  <a:lnTo>
                    <a:pt x="2" y="7"/>
                  </a:lnTo>
                  <a:lnTo>
                    <a:pt x="1" y="10"/>
                  </a:lnTo>
                  <a:lnTo>
                    <a:pt x="0" y="14"/>
                  </a:lnTo>
                  <a:lnTo>
                    <a:pt x="0" y="18"/>
                  </a:lnTo>
                  <a:lnTo>
                    <a:pt x="1" y="21"/>
                  </a:lnTo>
                  <a:lnTo>
                    <a:pt x="38"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2202">
              <a:extLst>
                <a:ext uri="{FF2B5EF4-FFF2-40B4-BE49-F238E27FC236}">
                  <a16:creationId xmlns:a16="http://schemas.microsoft.com/office/drawing/2014/main" id="{217D7245-EC55-4276-8048-14D09464C3B3}"/>
                </a:ext>
              </a:extLst>
            </p:cNvPr>
            <p:cNvSpPr>
              <a:spLocks/>
            </p:cNvSpPr>
            <p:nvPr/>
          </p:nvSpPr>
          <p:spPr bwMode="auto">
            <a:xfrm>
              <a:off x="1554506" y="1389665"/>
              <a:ext cx="106363" cy="238125"/>
            </a:xfrm>
            <a:custGeom>
              <a:avLst/>
              <a:gdLst>
                <a:gd name="T0" fmla="*/ 258 w 331"/>
                <a:gd name="T1" fmla="*/ 0 h 752"/>
                <a:gd name="T2" fmla="*/ 74 w 331"/>
                <a:gd name="T3" fmla="*/ 0 h 752"/>
                <a:gd name="T4" fmla="*/ 0 w 331"/>
                <a:gd name="T5" fmla="*/ 585 h 752"/>
                <a:gd name="T6" fmla="*/ 0 w 331"/>
                <a:gd name="T7" fmla="*/ 588 h 752"/>
                <a:gd name="T8" fmla="*/ 2 w 331"/>
                <a:gd name="T9" fmla="*/ 592 h 752"/>
                <a:gd name="T10" fmla="*/ 3 w 331"/>
                <a:gd name="T11" fmla="*/ 594 h 752"/>
                <a:gd name="T12" fmla="*/ 5 w 331"/>
                <a:gd name="T13" fmla="*/ 597 h 752"/>
                <a:gd name="T14" fmla="*/ 156 w 331"/>
                <a:gd name="T15" fmla="*/ 747 h 752"/>
                <a:gd name="T16" fmla="*/ 160 w 331"/>
                <a:gd name="T17" fmla="*/ 751 h 752"/>
                <a:gd name="T18" fmla="*/ 166 w 331"/>
                <a:gd name="T19" fmla="*/ 752 h 752"/>
                <a:gd name="T20" fmla="*/ 171 w 331"/>
                <a:gd name="T21" fmla="*/ 751 h 752"/>
                <a:gd name="T22" fmla="*/ 176 w 331"/>
                <a:gd name="T23" fmla="*/ 747 h 752"/>
                <a:gd name="T24" fmla="*/ 328 w 331"/>
                <a:gd name="T25" fmla="*/ 597 h 752"/>
                <a:gd name="T26" fmla="*/ 329 w 331"/>
                <a:gd name="T27" fmla="*/ 594 h 752"/>
                <a:gd name="T28" fmla="*/ 330 w 331"/>
                <a:gd name="T29" fmla="*/ 592 h 752"/>
                <a:gd name="T30" fmla="*/ 331 w 331"/>
                <a:gd name="T31" fmla="*/ 588 h 752"/>
                <a:gd name="T32" fmla="*/ 331 w 331"/>
                <a:gd name="T33" fmla="*/ 585 h 752"/>
                <a:gd name="T34" fmla="*/ 258 w 331"/>
                <a:gd name="T35" fmla="*/ 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1" h="752">
                  <a:moveTo>
                    <a:pt x="258" y="0"/>
                  </a:moveTo>
                  <a:lnTo>
                    <a:pt x="74" y="0"/>
                  </a:lnTo>
                  <a:lnTo>
                    <a:pt x="0" y="585"/>
                  </a:lnTo>
                  <a:lnTo>
                    <a:pt x="0" y="588"/>
                  </a:lnTo>
                  <a:lnTo>
                    <a:pt x="2" y="592"/>
                  </a:lnTo>
                  <a:lnTo>
                    <a:pt x="3" y="594"/>
                  </a:lnTo>
                  <a:lnTo>
                    <a:pt x="5" y="597"/>
                  </a:lnTo>
                  <a:lnTo>
                    <a:pt x="156" y="747"/>
                  </a:lnTo>
                  <a:lnTo>
                    <a:pt x="160" y="751"/>
                  </a:lnTo>
                  <a:lnTo>
                    <a:pt x="166" y="752"/>
                  </a:lnTo>
                  <a:lnTo>
                    <a:pt x="171" y="751"/>
                  </a:lnTo>
                  <a:lnTo>
                    <a:pt x="176" y="747"/>
                  </a:lnTo>
                  <a:lnTo>
                    <a:pt x="328" y="597"/>
                  </a:lnTo>
                  <a:lnTo>
                    <a:pt x="329" y="594"/>
                  </a:lnTo>
                  <a:lnTo>
                    <a:pt x="330" y="592"/>
                  </a:lnTo>
                  <a:lnTo>
                    <a:pt x="331" y="588"/>
                  </a:lnTo>
                  <a:lnTo>
                    <a:pt x="331" y="585"/>
                  </a:lnTo>
                  <a:lnTo>
                    <a:pt x="2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58">
            <a:extLst>
              <a:ext uri="{FF2B5EF4-FFF2-40B4-BE49-F238E27FC236}">
                <a16:creationId xmlns:a16="http://schemas.microsoft.com/office/drawing/2014/main" id="{98A57A1B-6E11-4EB0-9E76-DB45F3D202A5}"/>
              </a:ext>
            </a:extLst>
          </p:cNvPr>
          <p:cNvGrpSpPr/>
          <p:nvPr/>
        </p:nvGrpSpPr>
        <p:grpSpPr>
          <a:xfrm>
            <a:off x="5791436" y="2173921"/>
            <a:ext cx="609128" cy="609128"/>
            <a:chOff x="7613650" y="1387475"/>
            <a:chExt cx="284163" cy="284163"/>
          </a:xfrm>
          <a:solidFill>
            <a:schemeClr val="accent1"/>
          </a:solidFill>
        </p:grpSpPr>
        <p:sp>
          <p:nvSpPr>
            <p:cNvPr id="22" name="Freeform 4359">
              <a:extLst>
                <a:ext uri="{FF2B5EF4-FFF2-40B4-BE49-F238E27FC236}">
                  <a16:creationId xmlns:a16="http://schemas.microsoft.com/office/drawing/2014/main" id="{5BE6F5A3-048C-4C33-B244-11075061C71C}"/>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4360">
              <a:extLst>
                <a:ext uri="{FF2B5EF4-FFF2-40B4-BE49-F238E27FC236}">
                  <a16:creationId xmlns:a16="http://schemas.microsoft.com/office/drawing/2014/main" id="{1432A531-7464-4991-AFFD-28E0172F4F37}"/>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4" name="Group 72">
            <a:extLst>
              <a:ext uri="{FF2B5EF4-FFF2-40B4-BE49-F238E27FC236}">
                <a16:creationId xmlns:a16="http://schemas.microsoft.com/office/drawing/2014/main" id="{80B349CD-AE23-45EB-B586-F10526EB615D}"/>
              </a:ext>
            </a:extLst>
          </p:cNvPr>
          <p:cNvGrpSpPr/>
          <p:nvPr/>
        </p:nvGrpSpPr>
        <p:grpSpPr>
          <a:xfrm>
            <a:off x="8094508" y="2213055"/>
            <a:ext cx="612531" cy="530861"/>
            <a:chOff x="5467350" y="1400175"/>
            <a:chExt cx="285750" cy="247650"/>
          </a:xfrm>
          <a:solidFill>
            <a:schemeClr val="accent2"/>
          </a:solidFill>
        </p:grpSpPr>
        <p:sp>
          <p:nvSpPr>
            <p:cNvPr id="25" name="Freeform 2692">
              <a:extLst>
                <a:ext uri="{FF2B5EF4-FFF2-40B4-BE49-F238E27FC236}">
                  <a16:creationId xmlns:a16="http://schemas.microsoft.com/office/drawing/2014/main" id="{A2535860-3AC3-437C-8468-32D94BE08732}"/>
                </a:ext>
              </a:extLst>
            </p:cNvPr>
            <p:cNvSpPr>
              <a:spLocks/>
            </p:cNvSpPr>
            <p:nvPr/>
          </p:nvSpPr>
          <p:spPr bwMode="auto">
            <a:xfrm>
              <a:off x="5705475" y="1447800"/>
              <a:ext cx="47625" cy="200025"/>
            </a:xfrm>
            <a:custGeom>
              <a:avLst/>
              <a:gdLst>
                <a:gd name="T0" fmla="*/ 36 w 120"/>
                <a:gd name="T1" fmla="*/ 0 h 504"/>
                <a:gd name="T2" fmla="*/ 0 w 120"/>
                <a:gd name="T3" fmla="*/ 0 h 504"/>
                <a:gd name="T4" fmla="*/ 0 w 120"/>
                <a:gd name="T5" fmla="*/ 504 h 504"/>
                <a:gd name="T6" fmla="*/ 36 w 120"/>
                <a:gd name="T7" fmla="*/ 504 h 504"/>
                <a:gd name="T8" fmla="*/ 45 w 120"/>
                <a:gd name="T9" fmla="*/ 503 h 504"/>
                <a:gd name="T10" fmla="*/ 53 w 120"/>
                <a:gd name="T11" fmla="*/ 502 h 504"/>
                <a:gd name="T12" fmla="*/ 61 w 120"/>
                <a:gd name="T13" fmla="*/ 500 h 504"/>
                <a:gd name="T14" fmla="*/ 68 w 120"/>
                <a:gd name="T15" fmla="*/ 497 h 504"/>
                <a:gd name="T16" fmla="*/ 76 w 120"/>
                <a:gd name="T17" fmla="*/ 494 h 504"/>
                <a:gd name="T18" fmla="*/ 82 w 120"/>
                <a:gd name="T19" fmla="*/ 490 h 504"/>
                <a:gd name="T20" fmla="*/ 90 w 120"/>
                <a:gd name="T21" fmla="*/ 484 h 504"/>
                <a:gd name="T22" fmla="*/ 96 w 120"/>
                <a:gd name="T23" fmla="*/ 479 h 504"/>
                <a:gd name="T24" fmla="*/ 101 w 120"/>
                <a:gd name="T25" fmla="*/ 473 h 504"/>
                <a:gd name="T26" fmla="*/ 106 w 120"/>
                <a:gd name="T27" fmla="*/ 467 h 504"/>
                <a:gd name="T28" fmla="*/ 110 w 120"/>
                <a:gd name="T29" fmla="*/ 460 h 504"/>
                <a:gd name="T30" fmla="*/ 113 w 120"/>
                <a:gd name="T31" fmla="*/ 453 h 504"/>
                <a:gd name="T32" fmla="*/ 116 w 120"/>
                <a:gd name="T33" fmla="*/ 445 h 504"/>
                <a:gd name="T34" fmla="*/ 118 w 120"/>
                <a:gd name="T35" fmla="*/ 437 h 504"/>
                <a:gd name="T36" fmla="*/ 120 w 120"/>
                <a:gd name="T37" fmla="*/ 429 h 504"/>
                <a:gd name="T38" fmla="*/ 120 w 120"/>
                <a:gd name="T39" fmla="*/ 419 h 504"/>
                <a:gd name="T40" fmla="*/ 120 w 120"/>
                <a:gd name="T41" fmla="*/ 83 h 504"/>
                <a:gd name="T42" fmla="*/ 120 w 120"/>
                <a:gd name="T43" fmla="*/ 75 h 504"/>
                <a:gd name="T44" fmla="*/ 118 w 120"/>
                <a:gd name="T45" fmla="*/ 67 h 504"/>
                <a:gd name="T46" fmla="*/ 116 w 120"/>
                <a:gd name="T47" fmla="*/ 59 h 504"/>
                <a:gd name="T48" fmla="*/ 113 w 120"/>
                <a:gd name="T49" fmla="*/ 51 h 504"/>
                <a:gd name="T50" fmla="*/ 110 w 120"/>
                <a:gd name="T51" fmla="*/ 44 h 504"/>
                <a:gd name="T52" fmla="*/ 106 w 120"/>
                <a:gd name="T53" fmla="*/ 36 h 504"/>
                <a:gd name="T54" fmla="*/ 101 w 120"/>
                <a:gd name="T55" fmla="*/ 30 h 504"/>
                <a:gd name="T56" fmla="*/ 96 w 120"/>
                <a:gd name="T57" fmla="*/ 24 h 504"/>
                <a:gd name="T58" fmla="*/ 90 w 120"/>
                <a:gd name="T59" fmla="*/ 19 h 504"/>
                <a:gd name="T60" fmla="*/ 82 w 120"/>
                <a:gd name="T61" fmla="*/ 14 h 504"/>
                <a:gd name="T62" fmla="*/ 76 w 120"/>
                <a:gd name="T63" fmla="*/ 10 h 504"/>
                <a:gd name="T64" fmla="*/ 68 w 120"/>
                <a:gd name="T65" fmla="*/ 6 h 504"/>
                <a:gd name="T66" fmla="*/ 61 w 120"/>
                <a:gd name="T67" fmla="*/ 3 h 504"/>
                <a:gd name="T68" fmla="*/ 53 w 120"/>
                <a:gd name="T69" fmla="*/ 1 h 504"/>
                <a:gd name="T70" fmla="*/ 45 w 120"/>
                <a:gd name="T71" fmla="*/ 0 h 504"/>
                <a:gd name="T72" fmla="*/ 36 w 120"/>
                <a:gd name="T73"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 h="504">
                  <a:moveTo>
                    <a:pt x="36" y="0"/>
                  </a:moveTo>
                  <a:lnTo>
                    <a:pt x="0" y="0"/>
                  </a:lnTo>
                  <a:lnTo>
                    <a:pt x="0" y="504"/>
                  </a:lnTo>
                  <a:lnTo>
                    <a:pt x="36" y="504"/>
                  </a:lnTo>
                  <a:lnTo>
                    <a:pt x="45" y="503"/>
                  </a:lnTo>
                  <a:lnTo>
                    <a:pt x="53" y="502"/>
                  </a:lnTo>
                  <a:lnTo>
                    <a:pt x="61" y="500"/>
                  </a:lnTo>
                  <a:lnTo>
                    <a:pt x="68" y="497"/>
                  </a:lnTo>
                  <a:lnTo>
                    <a:pt x="76" y="494"/>
                  </a:lnTo>
                  <a:lnTo>
                    <a:pt x="82" y="490"/>
                  </a:lnTo>
                  <a:lnTo>
                    <a:pt x="90" y="484"/>
                  </a:lnTo>
                  <a:lnTo>
                    <a:pt x="96" y="479"/>
                  </a:lnTo>
                  <a:lnTo>
                    <a:pt x="101" y="473"/>
                  </a:lnTo>
                  <a:lnTo>
                    <a:pt x="106" y="467"/>
                  </a:lnTo>
                  <a:lnTo>
                    <a:pt x="110" y="460"/>
                  </a:lnTo>
                  <a:lnTo>
                    <a:pt x="113" y="453"/>
                  </a:lnTo>
                  <a:lnTo>
                    <a:pt x="116" y="445"/>
                  </a:lnTo>
                  <a:lnTo>
                    <a:pt x="118" y="437"/>
                  </a:lnTo>
                  <a:lnTo>
                    <a:pt x="120" y="429"/>
                  </a:lnTo>
                  <a:lnTo>
                    <a:pt x="120" y="419"/>
                  </a:lnTo>
                  <a:lnTo>
                    <a:pt x="120" y="83"/>
                  </a:lnTo>
                  <a:lnTo>
                    <a:pt x="120" y="75"/>
                  </a:lnTo>
                  <a:lnTo>
                    <a:pt x="118" y="67"/>
                  </a:lnTo>
                  <a:lnTo>
                    <a:pt x="116" y="59"/>
                  </a:lnTo>
                  <a:lnTo>
                    <a:pt x="113" y="51"/>
                  </a:lnTo>
                  <a:lnTo>
                    <a:pt x="110" y="44"/>
                  </a:lnTo>
                  <a:lnTo>
                    <a:pt x="106" y="36"/>
                  </a:lnTo>
                  <a:lnTo>
                    <a:pt x="101" y="30"/>
                  </a:lnTo>
                  <a:lnTo>
                    <a:pt x="96" y="24"/>
                  </a:lnTo>
                  <a:lnTo>
                    <a:pt x="90" y="19"/>
                  </a:lnTo>
                  <a:lnTo>
                    <a:pt x="82" y="14"/>
                  </a:lnTo>
                  <a:lnTo>
                    <a:pt x="76" y="10"/>
                  </a:lnTo>
                  <a:lnTo>
                    <a:pt x="68" y="6"/>
                  </a:lnTo>
                  <a:lnTo>
                    <a:pt x="61" y="3"/>
                  </a:lnTo>
                  <a:lnTo>
                    <a:pt x="53" y="1"/>
                  </a:lnTo>
                  <a:lnTo>
                    <a:pt x="45"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93">
              <a:extLst>
                <a:ext uri="{FF2B5EF4-FFF2-40B4-BE49-F238E27FC236}">
                  <a16:creationId xmlns:a16="http://schemas.microsoft.com/office/drawing/2014/main" id="{48FC8FED-650A-4520-AF1F-02CECB368333}"/>
                </a:ext>
              </a:extLst>
            </p:cNvPr>
            <p:cNvSpPr>
              <a:spLocks noEditPoints="1"/>
            </p:cNvSpPr>
            <p:nvPr/>
          </p:nvSpPr>
          <p:spPr bwMode="auto">
            <a:xfrm>
              <a:off x="5562600" y="1400175"/>
              <a:ext cx="95250" cy="247650"/>
            </a:xfrm>
            <a:custGeom>
              <a:avLst/>
              <a:gdLst>
                <a:gd name="T0" fmla="*/ 217 w 241"/>
                <a:gd name="T1" fmla="*/ 121 h 625"/>
                <a:gd name="T2" fmla="*/ 25 w 241"/>
                <a:gd name="T3" fmla="*/ 121 h 625"/>
                <a:gd name="T4" fmla="*/ 25 w 241"/>
                <a:gd name="T5" fmla="*/ 72 h 625"/>
                <a:gd name="T6" fmla="*/ 26 w 241"/>
                <a:gd name="T7" fmla="*/ 63 h 625"/>
                <a:gd name="T8" fmla="*/ 29 w 241"/>
                <a:gd name="T9" fmla="*/ 54 h 625"/>
                <a:gd name="T10" fmla="*/ 33 w 241"/>
                <a:gd name="T11" fmla="*/ 46 h 625"/>
                <a:gd name="T12" fmla="*/ 39 w 241"/>
                <a:gd name="T13" fmla="*/ 39 h 625"/>
                <a:gd name="T14" fmla="*/ 46 w 241"/>
                <a:gd name="T15" fmla="*/ 32 h 625"/>
                <a:gd name="T16" fmla="*/ 54 w 241"/>
                <a:gd name="T17" fmla="*/ 28 h 625"/>
                <a:gd name="T18" fmla="*/ 63 w 241"/>
                <a:gd name="T19" fmla="*/ 25 h 625"/>
                <a:gd name="T20" fmla="*/ 73 w 241"/>
                <a:gd name="T21" fmla="*/ 24 h 625"/>
                <a:gd name="T22" fmla="*/ 169 w 241"/>
                <a:gd name="T23" fmla="*/ 24 h 625"/>
                <a:gd name="T24" fmla="*/ 178 w 241"/>
                <a:gd name="T25" fmla="*/ 25 h 625"/>
                <a:gd name="T26" fmla="*/ 187 w 241"/>
                <a:gd name="T27" fmla="*/ 28 h 625"/>
                <a:gd name="T28" fmla="*/ 195 w 241"/>
                <a:gd name="T29" fmla="*/ 32 h 625"/>
                <a:gd name="T30" fmla="*/ 203 w 241"/>
                <a:gd name="T31" fmla="*/ 39 h 625"/>
                <a:gd name="T32" fmla="*/ 209 w 241"/>
                <a:gd name="T33" fmla="*/ 46 h 625"/>
                <a:gd name="T34" fmla="*/ 213 w 241"/>
                <a:gd name="T35" fmla="*/ 54 h 625"/>
                <a:gd name="T36" fmla="*/ 216 w 241"/>
                <a:gd name="T37" fmla="*/ 63 h 625"/>
                <a:gd name="T38" fmla="*/ 217 w 241"/>
                <a:gd name="T39" fmla="*/ 72 h 625"/>
                <a:gd name="T40" fmla="*/ 217 w 241"/>
                <a:gd name="T41" fmla="*/ 121 h 625"/>
                <a:gd name="T42" fmla="*/ 169 w 241"/>
                <a:gd name="T43" fmla="*/ 0 h 625"/>
                <a:gd name="T44" fmla="*/ 73 w 241"/>
                <a:gd name="T45" fmla="*/ 0 h 625"/>
                <a:gd name="T46" fmla="*/ 65 w 241"/>
                <a:gd name="T47" fmla="*/ 1 h 625"/>
                <a:gd name="T48" fmla="*/ 58 w 241"/>
                <a:gd name="T49" fmla="*/ 2 h 625"/>
                <a:gd name="T50" fmla="*/ 51 w 241"/>
                <a:gd name="T51" fmla="*/ 4 h 625"/>
                <a:gd name="T52" fmla="*/ 45 w 241"/>
                <a:gd name="T53" fmla="*/ 6 h 625"/>
                <a:gd name="T54" fmla="*/ 38 w 241"/>
                <a:gd name="T55" fmla="*/ 9 h 625"/>
                <a:gd name="T56" fmla="*/ 33 w 241"/>
                <a:gd name="T57" fmla="*/ 13 h 625"/>
                <a:gd name="T58" fmla="*/ 27 w 241"/>
                <a:gd name="T59" fmla="*/ 17 h 625"/>
                <a:gd name="T60" fmla="*/ 22 w 241"/>
                <a:gd name="T61" fmla="*/ 21 h 625"/>
                <a:gd name="T62" fmla="*/ 17 w 241"/>
                <a:gd name="T63" fmla="*/ 26 h 625"/>
                <a:gd name="T64" fmla="*/ 13 w 241"/>
                <a:gd name="T65" fmla="*/ 32 h 625"/>
                <a:gd name="T66" fmla="*/ 10 w 241"/>
                <a:gd name="T67" fmla="*/ 39 h 625"/>
                <a:gd name="T68" fmla="*/ 6 w 241"/>
                <a:gd name="T69" fmla="*/ 45 h 625"/>
                <a:gd name="T70" fmla="*/ 3 w 241"/>
                <a:gd name="T71" fmla="*/ 51 h 625"/>
                <a:gd name="T72" fmla="*/ 2 w 241"/>
                <a:gd name="T73" fmla="*/ 58 h 625"/>
                <a:gd name="T74" fmla="*/ 1 w 241"/>
                <a:gd name="T75" fmla="*/ 65 h 625"/>
                <a:gd name="T76" fmla="*/ 0 w 241"/>
                <a:gd name="T77" fmla="*/ 72 h 625"/>
                <a:gd name="T78" fmla="*/ 0 w 241"/>
                <a:gd name="T79" fmla="*/ 121 h 625"/>
                <a:gd name="T80" fmla="*/ 0 w 241"/>
                <a:gd name="T81" fmla="*/ 132 h 625"/>
                <a:gd name="T82" fmla="*/ 0 w 241"/>
                <a:gd name="T83" fmla="*/ 625 h 625"/>
                <a:gd name="T84" fmla="*/ 241 w 241"/>
                <a:gd name="T85" fmla="*/ 625 h 625"/>
                <a:gd name="T86" fmla="*/ 241 w 241"/>
                <a:gd name="T87" fmla="*/ 132 h 625"/>
                <a:gd name="T88" fmla="*/ 241 w 241"/>
                <a:gd name="T89" fmla="*/ 121 h 625"/>
                <a:gd name="T90" fmla="*/ 241 w 241"/>
                <a:gd name="T91" fmla="*/ 72 h 625"/>
                <a:gd name="T92" fmla="*/ 240 w 241"/>
                <a:gd name="T93" fmla="*/ 65 h 625"/>
                <a:gd name="T94" fmla="*/ 239 w 241"/>
                <a:gd name="T95" fmla="*/ 58 h 625"/>
                <a:gd name="T96" fmla="*/ 237 w 241"/>
                <a:gd name="T97" fmla="*/ 51 h 625"/>
                <a:gd name="T98" fmla="*/ 235 w 241"/>
                <a:gd name="T99" fmla="*/ 45 h 625"/>
                <a:gd name="T100" fmla="*/ 232 w 241"/>
                <a:gd name="T101" fmla="*/ 39 h 625"/>
                <a:gd name="T102" fmla="*/ 228 w 241"/>
                <a:gd name="T103" fmla="*/ 32 h 625"/>
                <a:gd name="T104" fmla="*/ 224 w 241"/>
                <a:gd name="T105" fmla="*/ 26 h 625"/>
                <a:gd name="T106" fmla="*/ 220 w 241"/>
                <a:gd name="T107" fmla="*/ 21 h 625"/>
                <a:gd name="T108" fmla="*/ 215 w 241"/>
                <a:gd name="T109" fmla="*/ 17 h 625"/>
                <a:gd name="T110" fmla="*/ 209 w 241"/>
                <a:gd name="T111" fmla="*/ 13 h 625"/>
                <a:gd name="T112" fmla="*/ 203 w 241"/>
                <a:gd name="T113" fmla="*/ 9 h 625"/>
                <a:gd name="T114" fmla="*/ 196 w 241"/>
                <a:gd name="T115" fmla="*/ 6 h 625"/>
                <a:gd name="T116" fmla="*/ 190 w 241"/>
                <a:gd name="T117" fmla="*/ 4 h 625"/>
                <a:gd name="T118" fmla="*/ 183 w 241"/>
                <a:gd name="T119" fmla="*/ 2 h 625"/>
                <a:gd name="T120" fmla="*/ 176 w 241"/>
                <a:gd name="T121" fmla="*/ 1 h 625"/>
                <a:gd name="T122" fmla="*/ 169 w 241"/>
                <a:gd name="T123" fmla="*/ 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 h="625">
                  <a:moveTo>
                    <a:pt x="217" y="121"/>
                  </a:moveTo>
                  <a:lnTo>
                    <a:pt x="25" y="121"/>
                  </a:lnTo>
                  <a:lnTo>
                    <a:pt x="25" y="72"/>
                  </a:lnTo>
                  <a:lnTo>
                    <a:pt x="26" y="63"/>
                  </a:lnTo>
                  <a:lnTo>
                    <a:pt x="29" y="54"/>
                  </a:lnTo>
                  <a:lnTo>
                    <a:pt x="33" y="46"/>
                  </a:lnTo>
                  <a:lnTo>
                    <a:pt x="39" y="39"/>
                  </a:lnTo>
                  <a:lnTo>
                    <a:pt x="46" y="32"/>
                  </a:lnTo>
                  <a:lnTo>
                    <a:pt x="54" y="28"/>
                  </a:lnTo>
                  <a:lnTo>
                    <a:pt x="63" y="25"/>
                  </a:lnTo>
                  <a:lnTo>
                    <a:pt x="73" y="24"/>
                  </a:lnTo>
                  <a:lnTo>
                    <a:pt x="169" y="24"/>
                  </a:lnTo>
                  <a:lnTo>
                    <a:pt x="178" y="25"/>
                  </a:lnTo>
                  <a:lnTo>
                    <a:pt x="187" y="28"/>
                  </a:lnTo>
                  <a:lnTo>
                    <a:pt x="195" y="32"/>
                  </a:lnTo>
                  <a:lnTo>
                    <a:pt x="203" y="39"/>
                  </a:lnTo>
                  <a:lnTo>
                    <a:pt x="209" y="46"/>
                  </a:lnTo>
                  <a:lnTo>
                    <a:pt x="213" y="54"/>
                  </a:lnTo>
                  <a:lnTo>
                    <a:pt x="216" y="63"/>
                  </a:lnTo>
                  <a:lnTo>
                    <a:pt x="217" y="72"/>
                  </a:lnTo>
                  <a:lnTo>
                    <a:pt x="217" y="121"/>
                  </a:lnTo>
                  <a:close/>
                  <a:moveTo>
                    <a:pt x="169" y="0"/>
                  </a:moveTo>
                  <a:lnTo>
                    <a:pt x="73" y="0"/>
                  </a:lnTo>
                  <a:lnTo>
                    <a:pt x="65" y="1"/>
                  </a:lnTo>
                  <a:lnTo>
                    <a:pt x="58" y="2"/>
                  </a:lnTo>
                  <a:lnTo>
                    <a:pt x="51" y="4"/>
                  </a:lnTo>
                  <a:lnTo>
                    <a:pt x="45" y="6"/>
                  </a:lnTo>
                  <a:lnTo>
                    <a:pt x="38" y="9"/>
                  </a:lnTo>
                  <a:lnTo>
                    <a:pt x="33" y="13"/>
                  </a:lnTo>
                  <a:lnTo>
                    <a:pt x="27" y="17"/>
                  </a:lnTo>
                  <a:lnTo>
                    <a:pt x="22" y="21"/>
                  </a:lnTo>
                  <a:lnTo>
                    <a:pt x="17" y="26"/>
                  </a:lnTo>
                  <a:lnTo>
                    <a:pt x="13" y="32"/>
                  </a:lnTo>
                  <a:lnTo>
                    <a:pt x="10" y="39"/>
                  </a:lnTo>
                  <a:lnTo>
                    <a:pt x="6" y="45"/>
                  </a:lnTo>
                  <a:lnTo>
                    <a:pt x="3" y="51"/>
                  </a:lnTo>
                  <a:lnTo>
                    <a:pt x="2" y="58"/>
                  </a:lnTo>
                  <a:lnTo>
                    <a:pt x="1" y="65"/>
                  </a:lnTo>
                  <a:lnTo>
                    <a:pt x="0" y="72"/>
                  </a:lnTo>
                  <a:lnTo>
                    <a:pt x="0" y="121"/>
                  </a:lnTo>
                  <a:lnTo>
                    <a:pt x="0" y="132"/>
                  </a:lnTo>
                  <a:lnTo>
                    <a:pt x="0" y="625"/>
                  </a:lnTo>
                  <a:lnTo>
                    <a:pt x="241" y="625"/>
                  </a:lnTo>
                  <a:lnTo>
                    <a:pt x="241" y="132"/>
                  </a:lnTo>
                  <a:lnTo>
                    <a:pt x="241" y="121"/>
                  </a:lnTo>
                  <a:lnTo>
                    <a:pt x="241" y="72"/>
                  </a:lnTo>
                  <a:lnTo>
                    <a:pt x="240" y="65"/>
                  </a:lnTo>
                  <a:lnTo>
                    <a:pt x="239" y="58"/>
                  </a:lnTo>
                  <a:lnTo>
                    <a:pt x="237" y="51"/>
                  </a:lnTo>
                  <a:lnTo>
                    <a:pt x="235" y="45"/>
                  </a:lnTo>
                  <a:lnTo>
                    <a:pt x="232" y="39"/>
                  </a:lnTo>
                  <a:lnTo>
                    <a:pt x="228" y="32"/>
                  </a:lnTo>
                  <a:lnTo>
                    <a:pt x="224" y="26"/>
                  </a:lnTo>
                  <a:lnTo>
                    <a:pt x="220" y="21"/>
                  </a:lnTo>
                  <a:lnTo>
                    <a:pt x="215" y="17"/>
                  </a:lnTo>
                  <a:lnTo>
                    <a:pt x="209" y="13"/>
                  </a:lnTo>
                  <a:lnTo>
                    <a:pt x="203" y="9"/>
                  </a:lnTo>
                  <a:lnTo>
                    <a:pt x="196" y="6"/>
                  </a:lnTo>
                  <a:lnTo>
                    <a:pt x="190" y="4"/>
                  </a:lnTo>
                  <a:lnTo>
                    <a:pt x="183" y="2"/>
                  </a:lnTo>
                  <a:lnTo>
                    <a:pt x="176" y="1"/>
                  </a:lnTo>
                  <a:lnTo>
                    <a:pt x="16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2694">
              <a:extLst>
                <a:ext uri="{FF2B5EF4-FFF2-40B4-BE49-F238E27FC236}">
                  <a16:creationId xmlns:a16="http://schemas.microsoft.com/office/drawing/2014/main" id="{7176A7C1-BCC5-4A05-983F-78847114AD8A}"/>
                </a:ext>
              </a:extLst>
            </p:cNvPr>
            <p:cNvSpPr>
              <a:spLocks noChangeArrowheads="1"/>
            </p:cNvSpPr>
            <p:nvPr/>
          </p:nvSpPr>
          <p:spPr bwMode="auto">
            <a:xfrm>
              <a:off x="5667375" y="1447800"/>
              <a:ext cx="28575" cy="200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2695">
              <a:extLst>
                <a:ext uri="{FF2B5EF4-FFF2-40B4-BE49-F238E27FC236}">
                  <a16:creationId xmlns:a16="http://schemas.microsoft.com/office/drawing/2014/main" id="{40445711-E330-4D77-9FC2-158F2AAAEB06}"/>
                </a:ext>
              </a:extLst>
            </p:cNvPr>
            <p:cNvSpPr>
              <a:spLocks noChangeArrowheads="1"/>
            </p:cNvSpPr>
            <p:nvPr/>
          </p:nvSpPr>
          <p:spPr bwMode="auto">
            <a:xfrm>
              <a:off x="5524500" y="1447800"/>
              <a:ext cx="28575" cy="200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696">
              <a:extLst>
                <a:ext uri="{FF2B5EF4-FFF2-40B4-BE49-F238E27FC236}">
                  <a16:creationId xmlns:a16="http://schemas.microsoft.com/office/drawing/2014/main" id="{2C7B675A-BD8B-4556-8901-A8E7DE2D0945}"/>
                </a:ext>
              </a:extLst>
            </p:cNvPr>
            <p:cNvSpPr>
              <a:spLocks/>
            </p:cNvSpPr>
            <p:nvPr/>
          </p:nvSpPr>
          <p:spPr bwMode="auto">
            <a:xfrm>
              <a:off x="5467350" y="1447800"/>
              <a:ext cx="47625" cy="200025"/>
            </a:xfrm>
            <a:custGeom>
              <a:avLst/>
              <a:gdLst>
                <a:gd name="T0" fmla="*/ 0 w 119"/>
                <a:gd name="T1" fmla="*/ 83 h 504"/>
                <a:gd name="T2" fmla="*/ 0 w 119"/>
                <a:gd name="T3" fmla="*/ 419 h 504"/>
                <a:gd name="T4" fmla="*/ 0 w 119"/>
                <a:gd name="T5" fmla="*/ 429 h 504"/>
                <a:gd name="T6" fmla="*/ 2 w 119"/>
                <a:gd name="T7" fmla="*/ 437 h 504"/>
                <a:gd name="T8" fmla="*/ 4 w 119"/>
                <a:gd name="T9" fmla="*/ 445 h 504"/>
                <a:gd name="T10" fmla="*/ 6 w 119"/>
                <a:gd name="T11" fmla="*/ 453 h 504"/>
                <a:gd name="T12" fmla="*/ 10 w 119"/>
                <a:gd name="T13" fmla="*/ 460 h 504"/>
                <a:gd name="T14" fmla="*/ 14 w 119"/>
                <a:gd name="T15" fmla="*/ 467 h 504"/>
                <a:gd name="T16" fmla="*/ 19 w 119"/>
                <a:gd name="T17" fmla="*/ 473 h 504"/>
                <a:gd name="T18" fmla="*/ 24 w 119"/>
                <a:gd name="T19" fmla="*/ 479 h 504"/>
                <a:gd name="T20" fmla="*/ 30 w 119"/>
                <a:gd name="T21" fmla="*/ 484 h 504"/>
                <a:gd name="T22" fmla="*/ 36 w 119"/>
                <a:gd name="T23" fmla="*/ 490 h 504"/>
                <a:gd name="T24" fmla="*/ 43 w 119"/>
                <a:gd name="T25" fmla="*/ 494 h 504"/>
                <a:gd name="T26" fmla="*/ 50 w 119"/>
                <a:gd name="T27" fmla="*/ 497 h 504"/>
                <a:gd name="T28" fmla="*/ 59 w 119"/>
                <a:gd name="T29" fmla="*/ 500 h 504"/>
                <a:gd name="T30" fmla="*/ 67 w 119"/>
                <a:gd name="T31" fmla="*/ 502 h 504"/>
                <a:gd name="T32" fmla="*/ 75 w 119"/>
                <a:gd name="T33" fmla="*/ 504 h 504"/>
                <a:gd name="T34" fmla="*/ 84 w 119"/>
                <a:gd name="T35" fmla="*/ 504 h 504"/>
                <a:gd name="T36" fmla="*/ 119 w 119"/>
                <a:gd name="T37" fmla="*/ 504 h 504"/>
                <a:gd name="T38" fmla="*/ 119 w 119"/>
                <a:gd name="T39" fmla="*/ 0 h 504"/>
                <a:gd name="T40" fmla="*/ 84 w 119"/>
                <a:gd name="T41" fmla="*/ 0 h 504"/>
                <a:gd name="T42" fmla="*/ 75 w 119"/>
                <a:gd name="T43" fmla="*/ 0 h 504"/>
                <a:gd name="T44" fmla="*/ 67 w 119"/>
                <a:gd name="T45" fmla="*/ 1 h 504"/>
                <a:gd name="T46" fmla="*/ 59 w 119"/>
                <a:gd name="T47" fmla="*/ 3 h 504"/>
                <a:gd name="T48" fmla="*/ 50 w 119"/>
                <a:gd name="T49" fmla="*/ 6 h 504"/>
                <a:gd name="T50" fmla="*/ 43 w 119"/>
                <a:gd name="T51" fmla="*/ 10 h 504"/>
                <a:gd name="T52" fmla="*/ 36 w 119"/>
                <a:gd name="T53" fmla="*/ 14 h 504"/>
                <a:gd name="T54" fmla="*/ 30 w 119"/>
                <a:gd name="T55" fmla="*/ 19 h 504"/>
                <a:gd name="T56" fmla="*/ 24 w 119"/>
                <a:gd name="T57" fmla="*/ 24 h 504"/>
                <a:gd name="T58" fmla="*/ 19 w 119"/>
                <a:gd name="T59" fmla="*/ 30 h 504"/>
                <a:gd name="T60" fmla="*/ 14 w 119"/>
                <a:gd name="T61" fmla="*/ 36 h 504"/>
                <a:gd name="T62" fmla="*/ 10 w 119"/>
                <a:gd name="T63" fmla="*/ 44 h 504"/>
                <a:gd name="T64" fmla="*/ 6 w 119"/>
                <a:gd name="T65" fmla="*/ 51 h 504"/>
                <a:gd name="T66" fmla="*/ 4 w 119"/>
                <a:gd name="T67" fmla="*/ 59 h 504"/>
                <a:gd name="T68" fmla="*/ 2 w 119"/>
                <a:gd name="T69" fmla="*/ 67 h 504"/>
                <a:gd name="T70" fmla="*/ 0 w 119"/>
                <a:gd name="T71" fmla="*/ 75 h 504"/>
                <a:gd name="T72" fmla="*/ 0 w 119"/>
                <a:gd name="T73" fmla="*/ 83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 h="504">
                  <a:moveTo>
                    <a:pt x="0" y="83"/>
                  </a:moveTo>
                  <a:lnTo>
                    <a:pt x="0" y="419"/>
                  </a:lnTo>
                  <a:lnTo>
                    <a:pt x="0" y="429"/>
                  </a:lnTo>
                  <a:lnTo>
                    <a:pt x="2" y="437"/>
                  </a:lnTo>
                  <a:lnTo>
                    <a:pt x="4" y="445"/>
                  </a:lnTo>
                  <a:lnTo>
                    <a:pt x="6" y="453"/>
                  </a:lnTo>
                  <a:lnTo>
                    <a:pt x="10" y="460"/>
                  </a:lnTo>
                  <a:lnTo>
                    <a:pt x="14" y="467"/>
                  </a:lnTo>
                  <a:lnTo>
                    <a:pt x="19" y="473"/>
                  </a:lnTo>
                  <a:lnTo>
                    <a:pt x="24" y="479"/>
                  </a:lnTo>
                  <a:lnTo>
                    <a:pt x="30" y="484"/>
                  </a:lnTo>
                  <a:lnTo>
                    <a:pt x="36" y="490"/>
                  </a:lnTo>
                  <a:lnTo>
                    <a:pt x="43" y="494"/>
                  </a:lnTo>
                  <a:lnTo>
                    <a:pt x="50" y="497"/>
                  </a:lnTo>
                  <a:lnTo>
                    <a:pt x="59" y="500"/>
                  </a:lnTo>
                  <a:lnTo>
                    <a:pt x="67" y="502"/>
                  </a:lnTo>
                  <a:lnTo>
                    <a:pt x="75" y="504"/>
                  </a:lnTo>
                  <a:lnTo>
                    <a:pt x="84" y="504"/>
                  </a:lnTo>
                  <a:lnTo>
                    <a:pt x="119" y="504"/>
                  </a:lnTo>
                  <a:lnTo>
                    <a:pt x="119" y="0"/>
                  </a:lnTo>
                  <a:lnTo>
                    <a:pt x="84" y="0"/>
                  </a:lnTo>
                  <a:lnTo>
                    <a:pt x="75" y="0"/>
                  </a:lnTo>
                  <a:lnTo>
                    <a:pt x="67" y="1"/>
                  </a:lnTo>
                  <a:lnTo>
                    <a:pt x="59" y="3"/>
                  </a:lnTo>
                  <a:lnTo>
                    <a:pt x="50" y="6"/>
                  </a:lnTo>
                  <a:lnTo>
                    <a:pt x="43" y="10"/>
                  </a:lnTo>
                  <a:lnTo>
                    <a:pt x="36" y="14"/>
                  </a:lnTo>
                  <a:lnTo>
                    <a:pt x="30" y="19"/>
                  </a:lnTo>
                  <a:lnTo>
                    <a:pt x="24" y="24"/>
                  </a:lnTo>
                  <a:lnTo>
                    <a:pt x="19" y="30"/>
                  </a:lnTo>
                  <a:lnTo>
                    <a:pt x="14" y="36"/>
                  </a:lnTo>
                  <a:lnTo>
                    <a:pt x="10" y="44"/>
                  </a:lnTo>
                  <a:lnTo>
                    <a:pt x="6" y="51"/>
                  </a:lnTo>
                  <a:lnTo>
                    <a:pt x="4" y="59"/>
                  </a:lnTo>
                  <a:lnTo>
                    <a:pt x="2" y="67"/>
                  </a:lnTo>
                  <a:lnTo>
                    <a:pt x="0" y="75"/>
                  </a:lnTo>
                  <a:lnTo>
                    <a:pt x="0"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0" name="Group 78">
            <a:extLst>
              <a:ext uri="{FF2B5EF4-FFF2-40B4-BE49-F238E27FC236}">
                <a16:creationId xmlns:a16="http://schemas.microsoft.com/office/drawing/2014/main" id="{89622371-FB15-4ED3-BA72-A5ED98893C23}"/>
              </a:ext>
            </a:extLst>
          </p:cNvPr>
          <p:cNvGrpSpPr/>
          <p:nvPr/>
        </p:nvGrpSpPr>
        <p:grpSpPr>
          <a:xfrm>
            <a:off x="10402000" y="2177322"/>
            <a:ext cx="602326" cy="602326"/>
            <a:chOff x="6445250" y="2535238"/>
            <a:chExt cx="280988" cy="280988"/>
          </a:xfrm>
          <a:solidFill>
            <a:schemeClr val="accent1"/>
          </a:solidFill>
        </p:grpSpPr>
        <p:sp>
          <p:nvSpPr>
            <p:cNvPr id="31" name="Freeform 2270">
              <a:extLst>
                <a:ext uri="{FF2B5EF4-FFF2-40B4-BE49-F238E27FC236}">
                  <a16:creationId xmlns:a16="http://schemas.microsoft.com/office/drawing/2014/main" id="{F06523EE-BDF2-4E62-BA2F-9EDC8C0B2FC5}"/>
                </a:ext>
              </a:extLst>
            </p:cNvPr>
            <p:cNvSpPr>
              <a:spLocks/>
            </p:cNvSpPr>
            <p:nvPr/>
          </p:nvSpPr>
          <p:spPr bwMode="auto">
            <a:xfrm>
              <a:off x="6538913" y="2630488"/>
              <a:ext cx="93663" cy="173038"/>
            </a:xfrm>
            <a:custGeom>
              <a:avLst/>
              <a:gdLst>
                <a:gd name="T0" fmla="*/ 0 w 292"/>
                <a:gd name="T1" fmla="*/ 0 h 543"/>
                <a:gd name="T2" fmla="*/ 147 w 292"/>
                <a:gd name="T3" fmla="*/ 543 h 543"/>
                <a:gd name="T4" fmla="*/ 292 w 292"/>
                <a:gd name="T5" fmla="*/ 0 h 543"/>
                <a:gd name="T6" fmla="*/ 0 w 292"/>
                <a:gd name="T7" fmla="*/ 0 h 543"/>
              </a:gdLst>
              <a:ahLst/>
              <a:cxnLst>
                <a:cxn ang="0">
                  <a:pos x="T0" y="T1"/>
                </a:cxn>
                <a:cxn ang="0">
                  <a:pos x="T2" y="T3"/>
                </a:cxn>
                <a:cxn ang="0">
                  <a:pos x="T4" y="T5"/>
                </a:cxn>
                <a:cxn ang="0">
                  <a:pos x="T6" y="T7"/>
                </a:cxn>
              </a:cxnLst>
              <a:rect l="0" t="0" r="r" b="b"/>
              <a:pathLst>
                <a:path w="292" h="543">
                  <a:moveTo>
                    <a:pt x="0" y="0"/>
                  </a:moveTo>
                  <a:lnTo>
                    <a:pt x="147" y="543"/>
                  </a:lnTo>
                  <a:lnTo>
                    <a:pt x="292"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2271">
              <a:extLst>
                <a:ext uri="{FF2B5EF4-FFF2-40B4-BE49-F238E27FC236}">
                  <a16:creationId xmlns:a16="http://schemas.microsoft.com/office/drawing/2014/main" id="{C3A51B37-0801-446A-B1BE-2E3A4A03B1A1}"/>
                </a:ext>
              </a:extLst>
            </p:cNvPr>
            <p:cNvSpPr>
              <a:spLocks/>
            </p:cNvSpPr>
            <p:nvPr/>
          </p:nvSpPr>
          <p:spPr bwMode="auto">
            <a:xfrm>
              <a:off x="6542088" y="2544763"/>
              <a:ext cx="87313" cy="76200"/>
            </a:xfrm>
            <a:custGeom>
              <a:avLst/>
              <a:gdLst>
                <a:gd name="T0" fmla="*/ 278 w 278"/>
                <a:gd name="T1" fmla="*/ 242 h 242"/>
                <a:gd name="T2" fmla="*/ 139 w 278"/>
                <a:gd name="T3" fmla="*/ 0 h 242"/>
                <a:gd name="T4" fmla="*/ 0 w 278"/>
                <a:gd name="T5" fmla="*/ 242 h 242"/>
                <a:gd name="T6" fmla="*/ 278 w 278"/>
                <a:gd name="T7" fmla="*/ 242 h 242"/>
              </a:gdLst>
              <a:ahLst/>
              <a:cxnLst>
                <a:cxn ang="0">
                  <a:pos x="T0" y="T1"/>
                </a:cxn>
                <a:cxn ang="0">
                  <a:pos x="T2" y="T3"/>
                </a:cxn>
                <a:cxn ang="0">
                  <a:pos x="T4" y="T5"/>
                </a:cxn>
                <a:cxn ang="0">
                  <a:pos x="T6" y="T7"/>
                </a:cxn>
              </a:cxnLst>
              <a:rect l="0" t="0" r="r" b="b"/>
              <a:pathLst>
                <a:path w="278" h="242">
                  <a:moveTo>
                    <a:pt x="278" y="242"/>
                  </a:moveTo>
                  <a:lnTo>
                    <a:pt x="139" y="0"/>
                  </a:lnTo>
                  <a:lnTo>
                    <a:pt x="0" y="242"/>
                  </a:lnTo>
                  <a:lnTo>
                    <a:pt x="278"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272">
              <a:extLst>
                <a:ext uri="{FF2B5EF4-FFF2-40B4-BE49-F238E27FC236}">
                  <a16:creationId xmlns:a16="http://schemas.microsoft.com/office/drawing/2014/main" id="{C0BEF562-4E61-4D89-A9BE-1A5B0A3D318E}"/>
                </a:ext>
              </a:extLst>
            </p:cNvPr>
            <p:cNvSpPr>
              <a:spLocks/>
            </p:cNvSpPr>
            <p:nvPr/>
          </p:nvSpPr>
          <p:spPr bwMode="auto">
            <a:xfrm>
              <a:off x="6591300" y="2535238"/>
              <a:ext cx="69850" cy="79375"/>
            </a:xfrm>
            <a:custGeom>
              <a:avLst/>
              <a:gdLst>
                <a:gd name="T0" fmla="*/ 219 w 219"/>
                <a:gd name="T1" fmla="*/ 0 h 248"/>
                <a:gd name="T2" fmla="*/ 0 w 219"/>
                <a:gd name="T3" fmla="*/ 0 h 248"/>
                <a:gd name="T4" fmla="*/ 144 w 219"/>
                <a:gd name="T5" fmla="*/ 248 h 248"/>
                <a:gd name="T6" fmla="*/ 219 w 219"/>
                <a:gd name="T7" fmla="*/ 0 h 248"/>
              </a:gdLst>
              <a:ahLst/>
              <a:cxnLst>
                <a:cxn ang="0">
                  <a:pos x="T0" y="T1"/>
                </a:cxn>
                <a:cxn ang="0">
                  <a:pos x="T2" y="T3"/>
                </a:cxn>
                <a:cxn ang="0">
                  <a:pos x="T4" y="T5"/>
                </a:cxn>
                <a:cxn ang="0">
                  <a:pos x="T6" y="T7"/>
                </a:cxn>
              </a:cxnLst>
              <a:rect l="0" t="0" r="r" b="b"/>
              <a:pathLst>
                <a:path w="219" h="248">
                  <a:moveTo>
                    <a:pt x="219" y="0"/>
                  </a:moveTo>
                  <a:lnTo>
                    <a:pt x="0" y="0"/>
                  </a:lnTo>
                  <a:lnTo>
                    <a:pt x="144" y="248"/>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273">
              <a:extLst>
                <a:ext uri="{FF2B5EF4-FFF2-40B4-BE49-F238E27FC236}">
                  <a16:creationId xmlns:a16="http://schemas.microsoft.com/office/drawing/2014/main" id="{17954E55-A3D8-4EBD-867C-78E5DFA3E3B2}"/>
                </a:ext>
              </a:extLst>
            </p:cNvPr>
            <p:cNvSpPr>
              <a:spLocks/>
            </p:cNvSpPr>
            <p:nvPr/>
          </p:nvSpPr>
          <p:spPr bwMode="auto">
            <a:xfrm>
              <a:off x="6645275" y="2541588"/>
              <a:ext cx="80963" cy="79375"/>
            </a:xfrm>
            <a:custGeom>
              <a:avLst/>
              <a:gdLst>
                <a:gd name="T0" fmla="*/ 257 w 257"/>
                <a:gd name="T1" fmla="*/ 253 h 253"/>
                <a:gd name="T2" fmla="*/ 75 w 257"/>
                <a:gd name="T3" fmla="*/ 0 h 253"/>
                <a:gd name="T4" fmla="*/ 0 w 257"/>
                <a:gd name="T5" fmla="*/ 253 h 253"/>
                <a:gd name="T6" fmla="*/ 257 w 257"/>
                <a:gd name="T7" fmla="*/ 253 h 253"/>
              </a:gdLst>
              <a:ahLst/>
              <a:cxnLst>
                <a:cxn ang="0">
                  <a:pos x="T0" y="T1"/>
                </a:cxn>
                <a:cxn ang="0">
                  <a:pos x="T2" y="T3"/>
                </a:cxn>
                <a:cxn ang="0">
                  <a:pos x="T4" y="T5"/>
                </a:cxn>
                <a:cxn ang="0">
                  <a:pos x="T6" y="T7"/>
                </a:cxn>
              </a:cxnLst>
              <a:rect l="0" t="0" r="r" b="b"/>
              <a:pathLst>
                <a:path w="257" h="253">
                  <a:moveTo>
                    <a:pt x="257" y="253"/>
                  </a:moveTo>
                  <a:lnTo>
                    <a:pt x="75" y="0"/>
                  </a:lnTo>
                  <a:lnTo>
                    <a:pt x="0" y="253"/>
                  </a:lnTo>
                  <a:lnTo>
                    <a:pt x="257" y="2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2274">
              <a:extLst>
                <a:ext uri="{FF2B5EF4-FFF2-40B4-BE49-F238E27FC236}">
                  <a16:creationId xmlns:a16="http://schemas.microsoft.com/office/drawing/2014/main" id="{04A652F5-3423-481C-A21F-9CC92FBC96CA}"/>
                </a:ext>
              </a:extLst>
            </p:cNvPr>
            <p:cNvSpPr>
              <a:spLocks/>
            </p:cNvSpPr>
            <p:nvPr/>
          </p:nvSpPr>
          <p:spPr bwMode="auto">
            <a:xfrm>
              <a:off x="6510338" y="2535238"/>
              <a:ext cx="69850" cy="79375"/>
            </a:xfrm>
            <a:custGeom>
              <a:avLst/>
              <a:gdLst>
                <a:gd name="T0" fmla="*/ 219 w 219"/>
                <a:gd name="T1" fmla="*/ 0 h 248"/>
                <a:gd name="T2" fmla="*/ 0 w 219"/>
                <a:gd name="T3" fmla="*/ 0 h 248"/>
                <a:gd name="T4" fmla="*/ 75 w 219"/>
                <a:gd name="T5" fmla="*/ 248 h 248"/>
                <a:gd name="T6" fmla="*/ 219 w 219"/>
                <a:gd name="T7" fmla="*/ 0 h 248"/>
              </a:gdLst>
              <a:ahLst/>
              <a:cxnLst>
                <a:cxn ang="0">
                  <a:pos x="T0" y="T1"/>
                </a:cxn>
                <a:cxn ang="0">
                  <a:pos x="T2" y="T3"/>
                </a:cxn>
                <a:cxn ang="0">
                  <a:pos x="T4" y="T5"/>
                </a:cxn>
                <a:cxn ang="0">
                  <a:pos x="T6" y="T7"/>
                </a:cxn>
              </a:cxnLst>
              <a:rect l="0" t="0" r="r" b="b"/>
              <a:pathLst>
                <a:path w="219" h="248">
                  <a:moveTo>
                    <a:pt x="219" y="0"/>
                  </a:moveTo>
                  <a:lnTo>
                    <a:pt x="0" y="0"/>
                  </a:lnTo>
                  <a:lnTo>
                    <a:pt x="75" y="248"/>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2275">
              <a:extLst>
                <a:ext uri="{FF2B5EF4-FFF2-40B4-BE49-F238E27FC236}">
                  <a16:creationId xmlns:a16="http://schemas.microsoft.com/office/drawing/2014/main" id="{0903F2E9-B6F7-494D-B43D-98798FE51FCA}"/>
                </a:ext>
              </a:extLst>
            </p:cNvPr>
            <p:cNvSpPr>
              <a:spLocks/>
            </p:cNvSpPr>
            <p:nvPr/>
          </p:nvSpPr>
          <p:spPr bwMode="auto">
            <a:xfrm>
              <a:off x="6445250" y="2541588"/>
              <a:ext cx="80963" cy="79375"/>
            </a:xfrm>
            <a:custGeom>
              <a:avLst/>
              <a:gdLst>
                <a:gd name="T0" fmla="*/ 182 w 257"/>
                <a:gd name="T1" fmla="*/ 0 h 253"/>
                <a:gd name="T2" fmla="*/ 0 w 257"/>
                <a:gd name="T3" fmla="*/ 253 h 253"/>
                <a:gd name="T4" fmla="*/ 257 w 257"/>
                <a:gd name="T5" fmla="*/ 253 h 253"/>
                <a:gd name="T6" fmla="*/ 182 w 257"/>
                <a:gd name="T7" fmla="*/ 0 h 253"/>
              </a:gdLst>
              <a:ahLst/>
              <a:cxnLst>
                <a:cxn ang="0">
                  <a:pos x="T0" y="T1"/>
                </a:cxn>
                <a:cxn ang="0">
                  <a:pos x="T2" y="T3"/>
                </a:cxn>
                <a:cxn ang="0">
                  <a:pos x="T4" y="T5"/>
                </a:cxn>
                <a:cxn ang="0">
                  <a:pos x="T6" y="T7"/>
                </a:cxn>
              </a:cxnLst>
              <a:rect l="0" t="0" r="r" b="b"/>
              <a:pathLst>
                <a:path w="257" h="253">
                  <a:moveTo>
                    <a:pt x="182" y="0"/>
                  </a:moveTo>
                  <a:lnTo>
                    <a:pt x="0" y="253"/>
                  </a:lnTo>
                  <a:lnTo>
                    <a:pt x="257" y="253"/>
                  </a:lnTo>
                  <a:lnTo>
                    <a:pt x="18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276">
              <a:extLst>
                <a:ext uri="{FF2B5EF4-FFF2-40B4-BE49-F238E27FC236}">
                  <a16:creationId xmlns:a16="http://schemas.microsoft.com/office/drawing/2014/main" id="{A905EF20-AA36-4309-9400-F70342ACA208}"/>
                </a:ext>
              </a:extLst>
            </p:cNvPr>
            <p:cNvSpPr>
              <a:spLocks/>
            </p:cNvSpPr>
            <p:nvPr/>
          </p:nvSpPr>
          <p:spPr bwMode="auto">
            <a:xfrm>
              <a:off x="6445250" y="2630488"/>
              <a:ext cx="133350" cy="185738"/>
            </a:xfrm>
            <a:custGeom>
              <a:avLst/>
              <a:gdLst>
                <a:gd name="T0" fmla="*/ 0 w 422"/>
                <a:gd name="T1" fmla="*/ 0 h 585"/>
                <a:gd name="T2" fmla="*/ 422 w 422"/>
                <a:gd name="T3" fmla="*/ 585 h 585"/>
                <a:gd name="T4" fmla="*/ 266 w 422"/>
                <a:gd name="T5" fmla="*/ 0 h 585"/>
                <a:gd name="T6" fmla="*/ 0 w 422"/>
                <a:gd name="T7" fmla="*/ 0 h 585"/>
              </a:gdLst>
              <a:ahLst/>
              <a:cxnLst>
                <a:cxn ang="0">
                  <a:pos x="T0" y="T1"/>
                </a:cxn>
                <a:cxn ang="0">
                  <a:pos x="T2" y="T3"/>
                </a:cxn>
                <a:cxn ang="0">
                  <a:pos x="T4" y="T5"/>
                </a:cxn>
                <a:cxn ang="0">
                  <a:pos x="T6" y="T7"/>
                </a:cxn>
              </a:cxnLst>
              <a:rect l="0" t="0" r="r" b="b"/>
              <a:pathLst>
                <a:path w="422" h="585">
                  <a:moveTo>
                    <a:pt x="0" y="0"/>
                  </a:moveTo>
                  <a:lnTo>
                    <a:pt x="422" y="585"/>
                  </a:lnTo>
                  <a:lnTo>
                    <a:pt x="266"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277">
              <a:extLst>
                <a:ext uri="{FF2B5EF4-FFF2-40B4-BE49-F238E27FC236}">
                  <a16:creationId xmlns:a16="http://schemas.microsoft.com/office/drawing/2014/main" id="{5536D854-6FFA-4B2A-A6BF-F7D48B8A3605}"/>
                </a:ext>
              </a:extLst>
            </p:cNvPr>
            <p:cNvSpPr>
              <a:spLocks/>
            </p:cNvSpPr>
            <p:nvPr/>
          </p:nvSpPr>
          <p:spPr bwMode="auto">
            <a:xfrm>
              <a:off x="6591300" y="2630488"/>
              <a:ext cx="134938" cy="185738"/>
            </a:xfrm>
            <a:custGeom>
              <a:avLst/>
              <a:gdLst>
                <a:gd name="T0" fmla="*/ 0 w 424"/>
                <a:gd name="T1" fmla="*/ 585 h 585"/>
                <a:gd name="T2" fmla="*/ 424 w 424"/>
                <a:gd name="T3" fmla="*/ 0 h 585"/>
                <a:gd name="T4" fmla="*/ 158 w 424"/>
                <a:gd name="T5" fmla="*/ 0 h 585"/>
                <a:gd name="T6" fmla="*/ 0 w 424"/>
                <a:gd name="T7" fmla="*/ 585 h 585"/>
              </a:gdLst>
              <a:ahLst/>
              <a:cxnLst>
                <a:cxn ang="0">
                  <a:pos x="T0" y="T1"/>
                </a:cxn>
                <a:cxn ang="0">
                  <a:pos x="T2" y="T3"/>
                </a:cxn>
                <a:cxn ang="0">
                  <a:pos x="T4" y="T5"/>
                </a:cxn>
                <a:cxn ang="0">
                  <a:pos x="T6" y="T7"/>
                </a:cxn>
              </a:cxnLst>
              <a:rect l="0" t="0" r="r" b="b"/>
              <a:pathLst>
                <a:path w="424" h="585">
                  <a:moveTo>
                    <a:pt x="0" y="585"/>
                  </a:moveTo>
                  <a:lnTo>
                    <a:pt x="424" y="0"/>
                  </a:lnTo>
                  <a:lnTo>
                    <a:pt x="158" y="0"/>
                  </a:lnTo>
                  <a:lnTo>
                    <a:pt x="0" y="5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9" name="Rectangle 87">
            <a:extLst>
              <a:ext uri="{FF2B5EF4-FFF2-40B4-BE49-F238E27FC236}">
                <a16:creationId xmlns:a16="http://schemas.microsoft.com/office/drawing/2014/main" id="{5977F00A-2577-4BBE-AD07-C382108DE553}"/>
              </a:ext>
            </a:extLst>
          </p:cNvPr>
          <p:cNvSpPr/>
          <p:nvPr/>
        </p:nvSpPr>
        <p:spPr>
          <a:xfrm>
            <a:off x="431800" y="3270959"/>
            <a:ext cx="2109319" cy="369332"/>
          </a:xfrm>
          <a:prstGeom prst="rect">
            <a:avLst/>
          </a:prstGeom>
        </p:spPr>
        <p:txBody>
          <a:bodyPr wrap="square" lIns="0" tIns="0" rIns="0" bIns="0" anchor="t">
            <a:spAutoFit/>
          </a:bodyPr>
          <a:lstStyle/>
          <a:p>
            <a:pPr algn="ctr"/>
            <a:r>
              <a:rPr lang="en-US" sz="2400" dirty="0">
                <a:solidFill>
                  <a:schemeClr val="accent1"/>
                </a:solidFill>
              </a:rPr>
              <a:t>$5/month</a:t>
            </a:r>
          </a:p>
        </p:txBody>
      </p:sp>
      <p:sp>
        <p:nvSpPr>
          <p:cNvPr id="40" name="Rectangle 88">
            <a:extLst>
              <a:ext uri="{FF2B5EF4-FFF2-40B4-BE49-F238E27FC236}">
                <a16:creationId xmlns:a16="http://schemas.microsoft.com/office/drawing/2014/main" id="{2C331CD2-1792-4C03-A7D3-ADF1E305F2F2}"/>
              </a:ext>
            </a:extLst>
          </p:cNvPr>
          <p:cNvSpPr/>
          <p:nvPr/>
        </p:nvSpPr>
        <p:spPr>
          <a:xfrm>
            <a:off x="2736571" y="3270959"/>
            <a:ext cx="2109319" cy="369332"/>
          </a:xfrm>
          <a:prstGeom prst="rect">
            <a:avLst/>
          </a:prstGeom>
        </p:spPr>
        <p:txBody>
          <a:bodyPr wrap="square" lIns="0" tIns="0" rIns="0" bIns="0" anchor="t">
            <a:spAutoFit/>
          </a:bodyPr>
          <a:lstStyle/>
          <a:p>
            <a:pPr algn="ctr"/>
            <a:r>
              <a:rPr lang="en-US" sz="2400" dirty="0">
                <a:solidFill>
                  <a:schemeClr val="accent2"/>
                </a:solidFill>
              </a:rPr>
              <a:t>$15/month</a:t>
            </a:r>
          </a:p>
        </p:txBody>
      </p:sp>
      <p:sp>
        <p:nvSpPr>
          <p:cNvPr id="41" name="Rectangle 89">
            <a:extLst>
              <a:ext uri="{FF2B5EF4-FFF2-40B4-BE49-F238E27FC236}">
                <a16:creationId xmlns:a16="http://schemas.microsoft.com/office/drawing/2014/main" id="{2A41B43A-5CE5-4E06-B924-486AC9C93911}"/>
              </a:ext>
            </a:extLst>
          </p:cNvPr>
          <p:cNvSpPr/>
          <p:nvPr/>
        </p:nvSpPr>
        <p:spPr>
          <a:xfrm>
            <a:off x="5041341" y="3270959"/>
            <a:ext cx="2109319" cy="369332"/>
          </a:xfrm>
          <a:prstGeom prst="rect">
            <a:avLst/>
          </a:prstGeom>
        </p:spPr>
        <p:txBody>
          <a:bodyPr wrap="square" lIns="0" tIns="0" rIns="0" bIns="0" anchor="t">
            <a:spAutoFit/>
          </a:bodyPr>
          <a:lstStyle/>
          <a:p>
            <a:pPr algn="ctr"/>
            <a:r>
              <a:rPr lang="en-US" sz="2400" dirty="0">
                <a:solidFill>
                  <a:schemeClr val="accent1"/>
                </a:solidFill>
              </a:rPr>
              <a:t>$30/month</a:t>
            </a:r>
          </a:p>
        </p:txBody>
      </p:sp>
      <p:sp>
        <p:nvSpPr>
          <p:cNvPr id="42" name="Rectangle 90">
            <a:extLst>
              <a:ext uri="{FF2B5EF4-FFF2-40B4-BE49-F238E27FC236}">
                <a16:creationId xmlns:a16="http://schemas.microsoft.com/office/drawing/2014/main" id="{EDAD7B0B-60F4-4B99-95AC-42A7569E62BB}"/>
              </a:ext>
            </a:extLst>
          </p:cNvPr>
          <p:cNvSpPr/>
          <p:nvPr/>
        </p:nvSpPr>
        <p:spPr>
          <a:xfrm>
            <a:off x="7346113" y="3270959"/>
            <a:ext cx="2109319" cy="369332"/>
          </a:xfrm>
          <a:prstGeom prst="rect">
            <a:avLst/>
          </a:prstGeom>
        </p:spPr>
        <p:txBody>
          <a:bodyPr wrap="square" lIns="0" tIns="0" rIns="0" bIns="0" anchor="t">
            <a:spAutoFit/>
          </a:bodyPr>
          <a:lstStyle/>
          <a:p>
            <a:pPr algn="ctr"/>
            <a:r>
              <a:rPr lang="en-US" sz="2400" dirty="0">
                <a:solidFill>
                  <a:schemeClr val="accent2"/>
                </a:solidFill>
              </a:rPr>
              <a:t>$50/month</a:t>
            </a:r>
          </a:p>
        </p:txBody>
      </p:sp>
      <p:sp>
        <p:nvSpPr>
          <p:cNvPr id="43" name="Rectangle 91">
            <a:extLst>
              <a:ext uri="{FF2B5EF4-FFF2-40B4-BE49-F238E27FC236}">
                <a16:creationId xmlns:a16="http://schemas.microsoft.com/office/drawing/2014/main" id="{32C1A374-67D7-460D-9C60-4001A533D764}"/>
              </a:ext>
            </a:extLst>
          </p:cNvPr>
          <p:cNvSpPr/>
          <p:nvPr/>
        </p:nvSpPr>
        <p:spPr>
          <a:xfrm>
            <a:off x="9650881" y="3270959"/>
            <a:ext cx="2109319" cy="369332"/>
          </a:xfrm>
          <a:prstGeom prst="rect">
            <a:avLst/>
          </a:prstGeom>
        </p:spPr>
        <p:txBody>
          <a:bodyPr wrap="square" lIns="0" tIns="0" rIns="0" bIns="0" anchor="t">
            <a:spAutoFit/>
          </a:bodyPr>
          <a:lstStyle/>
          <a:p>
            <a:pPr algn="ctr"/>
            <a:r>
              <a:rPr lang="en-US" sz="2400" dirty="0">
                <a:solidFill>
                  <a:schemeClr val="accent1"/>
                </a:solidFill>
              </a:rPr>
              <a:t>$75/month</a:t>
            </a:r>
          </a:p>
        </p:txBody>
      </p:sp>
      <p:sp>
        <p:nvSpPr>
          <p:cNvPr id="44" name="Rectangle 92">
            <a:extLst>
              <a:ext uri="{FF2B5EF4-FFF2-40B4-BE49-F238E27FC236}">
                <a16:creationId xmlns:a16="http://schemas.microsoft.com/office/drawing/2014/main" id="{A34A07FB-699E-48AA-AC21-43AF12893223}"/>
              </a:ext>
            </a:extLst>
          </p:cNvPr>
          <p:cNvSpPr/>
          <p:nvPr/>
        </p:nvSpPr>
        <p:spPr>
          <a:xfrm>
            <a:off x="431792" y="3788882"/>
            <a:ext cx="2109319" cy="2185214"/>
          </a:xfrm>
          <a:prstGeom prst="rect">
            <a:avLst/>
          </a:prstGeom>
        </p:spPr>
        <p:txBody>
          <a:bodyPr wrap="square" anchor="t">
            <a:spAutoFit/>
          </a:bodyPr>
          <a:lstStyle/>
          <a:p>
            <a:pPr marL="114300" indent="-114300">
              <a:spcBef>
                <a:spcPts val="600"/>
              </a:spcBef>
              <a:buClr>
                <a:schemeClr val="accent1"/>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p:txBody>
      </p:sp>
      <p:sp>
        <p:nvSpPr>
          <p:cNvPr id="45" name="Rectangle 93">
            <a:extLst>
              <a:ext uri="{FF2B5EF4-FFF2-40B4-BE49-F238E27FC236}">
                <a16:creationId xmlns:a16="http://schemas.microsoft.com/office/drawing/2014/main" id="{641EE2CA-8803-435A-B3E9-EB7EB847DE2A}"/>
              </a:ext>
            </a:extLst>
          </p:cNvPr>
          <p:cNvSpPr/>
          <p:nvPr/>
        </p:nvSpPr>
        <p:spPr>
          <a:xfrm>
            <a:off x="2736571" y="3788882"/>
            <a:ext cx="2109319" cy="2185214"/>
          </a:xfrm>
          <a:prstGeom prst="rect">
            <a:avLst/>
          </a:prstGeom>
        </p:spPr>
        <p:txBody>
          <a:bodyPr wrap="square" anchor="t">
            <a:spAutoFit/>
          </a:bodyPr>
          <a:lstStyle/>
          <a:p>
            <a:pPr marL="114300" indent="-114300">
              <a:spcBef>
                <a:spcPts val="600"/>
              </a:spcBef>
              <a:buClr>
                <a:schemeClr val="accent2"/>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p:txBody>
      </p:sp>
      <p:sp>
        <p:nvSpPr>
          <p:cNvPr id="46" name="Rectangle 94">
            <a:extLst>
              <a:ext uri="{FF2B5EF4-FFF2-40B4-BE49-F238E27FC236}">
                <a16:creationId xmlns:a16="http://schemas.microsoft.com/office/drawing/2014/main" id="{64529020-035E-45A6-8147-28A0E7DACCBA}"/>
              </a:ext>
            </a:extLst>
          </p:cNvPr>
          <p:cNvSpPr/>
          <p:nvPr/>
        </p:nvSpPr>
        <p:spPr>
          <a:xfrm>
            <a:off x="5041342" y="3788882"/>
            <a:ext cx="2109319" cy="2185214"/>
          </a:xfrm>
          <a:prstGeom prst="rect">
            <a:avLst/>
          </a:prstGeom>
        </p:spPr>
        <p:txBody>
          <a:bodyPr wrap="square" anchor="t">
            <a:spAutoFit/>
          </a:bodyPr>
          <a:lstStyle/>
          <a:p>
            <a:pPr marL="114300" indent="-114300">
              <a:spcBef>
                <a:spcPts val="600"/>
              </a:spcBef>
              <a:buClr>
                <a:schemeClr val="accent1"/>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p:txBody>
      </p:sp>
      <p:sp>
        <p:nvSpPr>
          <p:cNvPr id="47" name="Rectangle 95">
            <a:extLst>
              <a:ext uri="{FF2B5EF4-FFF2-40B4-BE49-F238E27FC236}">
                <a16:creationId xmlns:a16="http://schemas.microsoft.com/office/drawing/2014/main" id="{93462FE7-374F-4300-8F0E-E413A0848C7D}"/>
              </a:ext>
            </a:extLst>
          </p:cNvPr>
          <p:cNvSpPr/>
          <p:nvPr/>
        </p:nvSpPr>
        <p:spPr>
          <a:xfrm>
            <a:off x="7346113" y="3788882"/>
            <a:ext cx="2109319" cy="2185214"/>
          </a:xfrm>
          <a:prstGeom prst="rect">
            <a:avLst/>
          </a:prstGeom>
        </p:spPr>
        <p:txBody>
          <a:bodyPr wrap="square" anchor="t">
            <a:spAutoFit/>
          </a:bodyPr>
          <a:lstStyle/>
          <a:p>
            <a:pPr marL="114300" indent="-114300">
              <a:spcBef>
                <a:spcPts val="600"/>
              </a:spcBef>
              <a:buClr>
                <a:schemeClr val="accent2"/>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p:txBody>
      </p:sp>
      <p:sp>
        <p:nvSpPr>
          <p:cNvPr id="48" name="Rectangle 96">
            <a:extLst>
              <a:ext uri="{FF2B5EF4-FFF2-40B4-BE49-F238E27FC236}">
                <a16:creationId xmlns:a16="http://schemas.microsoft.com/office/drawing/2014/main" id="{779B5463-33EF-40E4-911B-0162ED1B6C94}"/>
              </a:ext>
            </a:extLst>
          </p:cNvPr>
          <p:cNvSpPr/>
          <p:nvPr/>
        </p:nvSpPr>
        <p:spPr>
          <a:xfrm>
            <a:off x="9650881" y="3788882"/>
            <a:ext cx="2109319" cy="2185214"/>
          </a:xfrm>
          <a:prstGeom prst="rect">
            <a:avLst/>
          </a:prstGeom>
        </p:spPr>
        <p:txBody>
          <a:bodyPr wrap="square" anchor="t">
            <a:spAutoFit/>
          </a:bodyPr>
          <a:lstStyle/>
          <a:p>
            <a:pPr marL="114300" indent="-114300">
              <a:spcBef>
                <a:spcPts val="600"/>
              </a:spcBef>
              <a:buClr>
                <a:schemeClr val="accent1"/>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p:txBody>
      </p:sp>
    </p:spTree>
    <p:extLst>
      <p:ext uri="{BB962C8B-B14F-4D97-AF65-F5344CB8AC3E}">
        <p14:creationId xmlns:p14="http://schemas.microsoft.com/office/powerpoint/2010/main" val="3577597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DA741B5-CC80-4045-ABEC-70C3A630F306}"/>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952D7DC7-BE11-4CDB-9F89-947DFAEB2980}"/>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E7FB4E10-26C1-484E-928E-5B1351B42D5B}"/>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107B257B-D85C-406B-BA7D-0FE9C97682E8}"/>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9">
            <a:extLst>
              <a:ext uri="{FF2B5EF4-FFF2-40B4-BE49-F238E27FC236}">
                <a16:creationId xmlns:a16="http://schemas.microsoft.com/office/drawing/2014/main" id="{8B5AFFB0-C535-4B79-ACA0-BDD05A4C5DA0}"/>
              </a:ext>
            </a:extLst>
          </p:cNvPr>
          <p:cNvSpPr/>
          <p:nvPr/>
        </p:nvSpPr>
        <p:spPr>
          <a:xfrm>
            <a:off x="1117084" y="158692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iamond 2">
            <a:extLst>
              <a:ext uri="{FF2B5EF4-FFF2-40B4-BE49-F238E27FC236}">
                <a16:creationId xmlns:a16="http://schemas.microsoft.com/office/drawing/2014/main" id="{A2FAE98D-81AE-4102-9E8D-0F758D47FD57}"/>
              </a:ext>
            </a:extLst>
          </p:cNvPr>
          <p:cNvSpPr/>
          <p:nvPr/>
        </p:nvSpPr>
        <p:spPr>
          <a:xfrm>
            <a:off x="597416" y="1436589"/>
            <a:ext cx="1039336" cy="1039336"/>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61">
            <a:extLst>
              <a:ext uri="{FF2B5EF4-FFF2-40B4-BE49-F238E27FC236}">
                <a16:creationId xmlns:a16="http://schemas.microsoft.com/office/drawing/2014/main" id="{8935DF89-3D25-402E-903B-F90FA3EE3426}"/>
              </a:ext>
            </a:extLst>
          </p:cNvPr>
          <p:cNvSpPr/>
          <p:nvPr/>
        </p:nvSpPr>
        <p:spPr>
          <a:xfrm>
            <a:off x="1117084" y="272304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iamond 62">
            <a:extLst>
              <a:ext uri="{FF2B5EF4-FFF2-40B4-BE49-F238E27FC236}">
                <a16:creationId xmlns:a16="http://schemas.microsoft.com/office/drawing/2014/main" id="{56FD21E7-80FC-4A6E-BFF4-49E8B013EED6}"/>
              </a:ext>
            </a:extLst>
          </p:cNvPr>
          <p:cNvSpPr/>
          <p:nvPr/>
        </p:nvSpPr>
        <p:spPr>
          <a:xfrm>
            <a:off x="597416" y="2572709"/>
            <a:ext cx="1039336" cy="103933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63">
            <a:extLst>
              <a:ext uri="{FF2B5EF4-FFF2-40B4-BE49-F238E27FC236}">
                <a16:creationId xmlns:a16="http://schemas.microsoft.com/office/drawing/2014/main" id="{506D9AE9-4ED5-42E5-B0EE-E038B4947AE8}"/>
              </a:ext>
            </a:extLst>
          </p:cNvPr>
          <p:cNvSpPr/>
          <p:nvPr/>
        </p:nvSpPr>
        <p:spPr>
          <a:xfrm>
            <a:off x="1117084" y="385916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64">
            <a:extLst>
              <a:ext uri="{FF2B5EF4-FFF2-40B4-BE49-F238E27FC236}">
                <a16:creationId xmlns:a16="http://schemas.microsoft.com/office/drawing/2014/main" id="{0F0256D9-77BD-4890-9B6A-12039FC352F7}"/>
              </a:ext>
            </a:extLst>
          </p:cNvPr>
          <p:cNvSpPr/>
          <p:nvPr/>
        </p:nvSpPr>
        <p:spPr>
          <a:xfrm>
            <a:off x="597416" y="3708829"/>
            <a:ext cx="1039336" cy="1039336"/>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65">
            <a:extLst>
              <a:ext uri="{FF2B5EF4-FFF2-40B4-BE49-F238E27FC236}">
                <a16:creationId xmlns:a16="http://schemas.microsoft.com/office/drawing/2014/main" id="{ABA244FA-38FE-461A-A64E-C7CBF730ECA6}"/>
              </a:ext>
            </a:extLst>
          </p:cNvPr>
          <p:cNvSpPr/>
          <p:nvPr/>
        </p:nvSpPr>
        <p:spPr>
          <a:xfrm>
            <a:off x="1117084" y="499528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iamond 66">
            <a:extLst>
              <a:ext uri="{FF2B5EF4-FFF2-40B4-BE49-F238E27FC236}">
                <a16:creationId xmlns:a16="http://schemas.microsoft.com/office/drawing/2014/main" id="{0A30E267-6497-41C5-A187-E62C794A2510}"/>
              </a:ext>
            </a:extLst>
          </p:cNvPr>
          <p:cNvSpPr/>
          <p:nvPr/>
        </p:nvSpPr>
        <p:spPr>
          <a:xfrm>
            <a:off x="597416" y="4844949"/>
            <a:ext cx="1039336" cy="103933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1">
            <a:extLst>
              <a:ext uri="{FF2B5EF4-FFF2-40B4-BE49-F238E27FC236}">
                <a16:creationId xmlns:a16="http://schemas.microsoft.com/office/drawing/2014/main" id="{1122C5B6-C139-4B11-B92F-F6EE217BC08A}"/>
              </a:ext>
            </a:extLst>
          </p:cNvPr>
          <p:cNvGrpSpPr/>
          <p:nvPr/>
        </p:nvGrpSpPr>
        <p:grpSpPr>
          <a:xfrm>
            <a:off x="4085410" y="1436590"/>
            <a:ext cx="5060515" cy="4447696"/>
            <a:chOff x="3954078" y="1193453"/>
            <a:chExt cx="5060515" cy="4931229"/>
          </a:xfrm>
        </p:grpSpPr>
        <p:cxnSp>
          <p:nvCxnSpPr>
            <p:cNvPr id="17" name="Straight Connector 68">
              <a:extLst>
                <a:ext uri="{FF2B5EF4-FFF2-40B4-BE49-F238E27FC236}">
                  <a16:creationId xmlns:a16="http://schemas.microsoft.com/office/drawing/2014/main" id="{B9C607FA-5153-474D-A437-4E24B1DA3887}"/>
                </a:ext>
              </a:extLst>
            </p:cNvPr>
            <p:cNvCxnSpPr/>
            <p:nvPr/>
          </p:nvCxnSpPr>
          <p:spPr>
            <a:xfrm>
              <a:off x="3954078"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69">
              <a:extLst>
                <a:ext uri="{FF2B5EF4-FFF2-40B4-BE49-F238E27FC236}">
                  <a16:creationId xmlns:a16="http://schemas.microsoft.com/office/drawing/2014/main" id="{0E32CEC3-09C1-4531-8A5E-B319F31FFF4C}"/>
                </a:ext>
              </a:extLst>
            </p:cNvPr>
            <p:cNvCxnSpPr/>
            <p:nvPr/>
          </p:nvCxnSpPr>
          <p:spPr>
            <a:xfrm>
              <a:off x="6484335"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70">
              <a:extLst>
                <a:ext uri="{FF2B5EF4-FFF2-40B4-BE49-F238E27FC236}">
                  <a16:creationId xmlns:a16="http://schemas.microsoft.com/office/drawing/2014/main" id="{0FB43FE2-20AB-49DF-832A-80C2361CAF9A}"/>
                </a:ext>
              </a:extLst>
            </p:cNvPr>
            <p:cNvCxnSpPr/>
            <p:nvPr/>
          </p:nvCxnSpPr>
          <p:spPr>
            <a:xfrm>
              <a:off x="9014593"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71">
            <a:extLst>
              <a:ext uri="{FF2B5EF4-FFF2-40B4-BE49-F238E27FC236}">
                <a16:creationId xmlns:a16="http://schemas.microsoft.com/office/drawing/2014/main" id="{3DA08305-7BE5-4A5A-A3AC-886211168705}"/>
              </a:ext>
            </a:extLst>
          </p:cNvPr>
          <p:cNvSpPr/>
          <p:nvPr/>
        </p:nvSpPr>
        <p:spPr>
          <a:xfrm>
            <a:off x="1827228" y="1817757"/>
            <a:ext cx="2066790" cy="276999"/>
          </a:xfrm>
          <a:prstGeom prst="rect">
            <a:avLst/>
          </a:prstGeom>
        </p:spPr>
        <p:txBody>
          <a:bodyPr wrap="square" lIns="0" tIns="0" rIns="0" bIns="0" anchor="ctr">
            <a:spAutoFit/>
          </a:bodyPr>
          <a:lstStyle/>
          <a:p>
            <a:pPr algn="ctr"/>
            <a:r>
              <a:rPr lang="en-US" dirty="0">
                <a:solidFill>
                  <a:schemeClr val="accent1"/>
                </a:solidFill>
              </a:rPr>
              <a:t>LOREM IPSUM</a:t>
            </a:r>
          </a:p>
        </p:txBody>
      </p:sp>
      <p:sp>
        <p:nvSpPr>
          <p:cNvPr id="21" name="Rectangle 97">
            <a:extLst>
              <a:ext uri="{FF2B5EF4-FFF2-40B4-BE49-F238E27FC236}">
                <a16:creationId xmlns:a16="http://schemas.microsoft.com/office/drawing/2014/main" id="{6083F413-E702-44CC-B601-303C2C5303B8}"/>
              </a:ext>
            </a:extLst>
          </p:cNvPr>
          <p:cNvSpPr/>
          <p:nvPr/>
        </p:nvSpPr>
        <p:spPr>
          <a:xfrm>
            <a:off x="1827228" y="4089997"/>
            <a:ext cx="2066790" cy="276999"/>
          </a:xfrm>
          <a:prstGeom prst="rect">
            <a:avLst/>
          </a:prstGeom>
        </p:spPr>
        <p:txBody>
          <a:bodyPr wrap="square" lIns="0" tIns="0" rIns="0" bIns="0" anchor="ctr">
            <a:spAutoFit/>
          </a:bodyPr>
          <a:lstStyle/>
          <a:p>
            <a:pPr algn="ctr"/>
            <a:r>
              <a:rPr lang="en-US" dirty="0">
                <a:solidFill>
                  <a:schemeClr val="accent1"/>
                </a:solidFill>
              </a:rPr>
              <a:t>LOREM IPSUM</a:t>
            </a:r>
          </a:p>
        </p:txBody>
      </p:sp>
      <p:sp>
        <p:nvSpPr>
          <p:cNvPr id="22" name="Rectangle 98">
            <a:extLst>
              <a:ext uri="{FF2B5EF4-FFF2-40B4-BE49-F238E27FC236}">
                <a16:creationId xmlns:a16="http://schemas.microsoft.com/office/drawing/2014/main" id="{E303B55C-B458-4D2E-9B25-773974FF8F32}"/>
              </a:ext>
            </a:extLst>
          </p:cNvPr>
          <p:cNvSpPr/>
          <p:nvPr/>
        </p:nvSpPr>
        <p:spPr>
          <a:xfrm>
            <a:off x="1827228" y="2953877"/>
            <a:ext cx="2066790" cy="276999"/>
          </a:xfrm>
          <a:prstGeom prst="rect">
            <a:avLst/>
          </a:prstGeom>
        </p:spPr>
        <p:txBody>
          <a:bodyPr wrap="square" lIns="0" tIns="0" rIns="0" bIns="0" anchor="ctr">
            <a:spAutoFit/>
          </a:bodyPr>
          <a:lstStyle/>
          <a:p>
            <a:pPr algn="ctr"/>
            <a:r>
              <a:rPr lang="en-US" dirty="0">
                <a:solidFill>
                  <a:schemeClr val="accent2"/>
                </a:solidFill>
              </a:rPr>
              <a:t>LOREM IPSUM</a:t>
            </a:r>
          </a:p>
        </p:txBody>
      </p:sp>
      <p:sp>
        <p:nvSpPr>
          <p:cNvPr id="23" name="Rectangle 99">
            <a:extLst>
              <a:ext uri="{FF2B5EF4-FFF2-40B4-BE49-F238E27FC236}">
                <a16:creationId xmlns:a16="http://schemas.microsoft.com/office/drawing/2014/main" id="{95B23EED-6A15-4502-B0DB-9906936F98EC}"/>
              </a:ext>
            </a:extLst>
          </p:cNvPr>
          <p:cNvSpPr/>
          <p:nvPr/>
        </p:nvSpPr>
        <p:spPr>
          <a:xfrm>
            <a:off x="1827228" y="5226117"/>
            <a:ext cx="2066790" cy="276999"/>
          </a:xfrm>
          <a:prstGeom prst="rect">
            <a:avLst/>
          </a:prstGeom>
        </p:spPr>
        <p:txBody>
          <a:bodyPr wrap="square" lIns="0" tIns="0" rIns="0" bIns="0" anchor="ctr">
            <a:spAutoFit/>
          </a:bodyPr>
          <a:lstStyle/>
          <a:p>
            <a:pPr algn="ctr"/>
            <a:r>
              <a:rPr lang="en-US" dirty="0">
                <a:solidFill>
                  <a:schemeClr val="accent2"/>
                </a:solidFill>
              </a:rPr>
              <a:t>LOREM IPSUM</a:t>
            </a:r>
          </a:p>
        </p:txBody>
      </p:sp>
      <p:sp>
        <p:nvSpPr>
          <p:cNvPr id="24" name="Rectangle 100">
            <a:extLst>
              <a:ext uri="{FF2B5EF4-FFF2-40B4-BE49-F238E27FC236}">
                <a16:creationId xmlns:a16="http://schemas.microsoft.com/office/drawing/2014/main" id="{0F7D1138-ABEA-4387-811E-27075688228C}"/>
              </a:ext>
            </a:extLst>
          </p:cNvPr>
          <p:cNvSpPr/>
          <p:nvPr/>
        </p:nvSpPr>
        <p:spPr>
          <a:xfrm>
            <a:off x="4167008" y="1802367"/>
            <a:ext cx="2367055" cy="307777"/>
          </a:xfrm>
          <a:prstGeom prst="rect">
            <a:avLst/>
          </a:prstGeom>
        </p:spPr>
        <p:txBody>
          <a:bodyPr wrap="square" anchor="ctr">
            <a:spAutoFit/>
          </a:bodyPr>
          <a:lstStyle/>
          <a:p>
            <a:pPr algn="ctr"/>
            <a:r>
              <a:rPr lang="en-US" sz="1400" dirty="0"/>
              <a:t>Lorem ipsum dolor sit amet.</a:t>
            </a:r>
          </a:p>
        </p:txBody>
      </p:sp>
      <p:sp>
        <p:nvSpPr>
          <p:cNvPr id="25" name="Rectangle 101">
            <a:extLst>
              <a:ext uri="{FF2B5EF4-FFF2-40B4-BE49-F238E27FC236}">
                <a16:creationId xmlns:a16="http://schemas.microsoft.com/office/drawing/2014/main" id="{614ACA80-4BC6-4B0D-B529-241154C2ACCE}"/>
              </a:ext>
            </a:extLst>
          </p:cNvPr>
          <p:cNvSpPr/>
          <p:nvPr/>
        </p:nvSpPr>
        <p:spPr>
          <a:xfrm>
            <a:off x="6697267" y="1802367"/>
            <a:ext cx="2367055" cy="307777"/>
          </a:xfrm>
          <a:prstGeom prst="rect">
            <a:avLst/>
          </a:prstGeom>
        </p:spPr>
        <p:txBody>
          <a:bodyPr wrap="square" anchor="ctr">
            <a:spAutoFit/>
          </a:bodyPr>
          <a:lstStyle/>
          <a:p>
            <a:pPr algn="ctr"/>
            <a:r>
              <a:rPr lang="en-US" sz="1400" dirty="0"/>
              <a:t>Lorem ipsum dolor sit amet.</a:t>
            </a:r>
          </a:p>
        </p:txBody>
      </p:sp>
      <p:sp>
        <p:nvSpPr>
          <p:cNvPr id="26" name="Rectangle 102">
            <a:extLst>
              <a:ext uri="{FF2B5EF4-FFF2-40B4-BE49-F238E27FC236}">
                <a16:creationId xmlns:a16="http://schemas.microsoft.com/office/drawing/2014/main" id="{5BC3F38C-FFFA-4FAD-B09C-13678AF20D81}"/>
              </a:ext>
            </a:extLst>
          </p:cNvPr>
          <p:cNvSpPr/>
          <p:nvPr/>
        </p:nvSpPr>
        <p:spPr>
          <a:xfrm>
            <a:off x="9186727" y="1802367"/>
            <a:ext cx="2367055" cy="307777"/>
          </a:xfrm>
          <a:prstGeom prst="rect">
            <a:avLst/>
          </a:prstGeom>
        </p:spPr>
        <p:txBody>
          <a:bodyPr wrap="square" anchor="ctr">
            <a:spAutoFit/>
          </a:bodyPr>
          <a:lstStyle/>
          <a:p>
            <a:pPr algn="ctr"/>
            <a:r>
              <a:rPr lang="en-US" sz="1400" dirty="0"/>
              <a:t>Lorem ipsum dolor sit amet.</a:t>
            </a:r>
          </a:p>
        </p:txBody>
      </p:sp>
      <p:sp>
        <p:nvSpPr>
          <p:cNvPr id="27" name="Rectangle 103">
            <a:extLst>
              <a:ext uri="{FF2B5EF4-FFF2-40B4-BE49-F238E27FC236}">
                <a16:creationId xmlns:a16="http://schemas.microsoft.com/office/drawing/2014/main" id="{8CECF956-DED6-4366-94E0-38FC6FA9F952}"/>
              </a:ext>
            </a:extLst>
          </p:cNvPr>
          <p:cNvSpPr/>
          <p:nvPr/>
        </p:nvSpPr>
        <p:spPr>
          <a:xfrm>
            <a:off x="4167008" y="2938489"/>
            <a:ext cx="2367055" cy="307777"/>
          </a:xfrm>
          <a:prstGeom prst="rect">
            <a:avLst/>
          </a:prstGeom>
        </p:spPr>
        <p:txBody>
          <a:bodyPr wrap="square" anchor="ctr">
            <a:spAutoFit/>
          </a:bodyPr>
          <a:lstStyle/>
          <a:p>
            <a:pPr algn="ctr"/>
            <a:r>
              <a:rPr lang="en-US" sz="1400" dirty="0"/>
              <a:t>Lorem ipsum dolor sit amet.</a:t>
            </a:r>
          </a:p>
        </p:txBody>
      </p:sp>
      <p:sp>
        <p:nvSpPr>
          <p:cNvPr id="28" name="Rectangle 104">
            <a:extLst>
              <a:ext uri="{FF2B5EF4-FFF2-40B4-BE49-F238E27FC236}">
                <a16:creationId xmlns:a16="http://schemas.microsoft.com/office/drawing/2014/main" id="{9B4F2A88-63BA-4745-996A-3BCEE2FBCE9A}"/>
              </a:ext>
            </a:extLst>
          </p:cNvPr>
          <p:cNvSpPr/>
          <p:nvPr/>
        </p:nvSpPr>
        <p:spPr>
          <a:xfrm>
            <a:off x="6697267" y="2938489"/>
            <a:ext cx="2367055" cy="307777"/>
          </a:xfrm>
          <a:prstGeom prst="rect">
            <a:avLst/>
          </a:prstGeom>
        </p:spPr>
        <p:txBody>
          <a:bodyPr wrap="square" anchor="ctr">
            <a:spAutoFit/>
          </a:bodyPr>
          <a:lstStyle/>
          <a:p>
            <a:pPr algn="ctr"/>
            <a:r>
              <a:rPr lang="en-US" sz="1400" dirty="0"/>
              <a:t>Lorem ipsum dolor sit amet.</a:t>
            </a:r>
          </a:p>
        </p:txBody>
      </p:sp>
      <p:sp>
        <p:nvSpPr>
          <p:cNvPr id="29" name="Rectangle 105">
            <a:extLst>
              <a:ext uri="{FF2B5EF4-FFF2-40B4-BE49-F238E27FC236}">
                <a16:creationId xmlns:a16="http://schemas.microsoft.com/office/drawing/2014/main" id="{82818336-A0CE-4AA0-AB35-8D62B4DE4785}"/>
              </a:ext>
            </a:extLst>
          </p:cNvPr>
          <p:cNvSpPr/>
          <p:nvPr/>
        </p:nvSpPr>
        <p:spPr>
          <a:xfrm>
            <a:off x="9186727" y="2938489"/>
            <a:ext cx="2367055" cy="307777"/>
          </a:xfrm>
          <a:prstGeom prst="rect">
            <a:avLst/>
          </a:prstGeom>
        </p:spPr>
        <p:txBody>
          <a:bodyPr wrap="square" anchor="ctr">
            <a:spAutoFit/>
          </a:bodyPr>
          <a:lstStyle/>
          <a:p>
            <a:pPr algn="ctr"/>
            <a:r>
              <a:rPr lang="en-US" sz="1400" dirty="0"/>
              <a:t>Lorem ipsum dolor sit amet.</a:t>
            </a:r>
          </a:p>
        </p:txBody>
      </p:sp>
      <p:sp>
        <p:nvSpPr>
          <p:cNvPr id="30" name="Rectangle 106">
            <a:extLst>
              <a:ext uri="{FF2B5EF4-FFF2-40B4-BE49-F238E27FC236}">
                <a16:creationId xmlns:a16="http://schemas.microsoft.com/office/drawing/2014/main" id="{A02239CF-A361-44E0-A58E-5A67B67A1BD5}"/>
              </a:ext>
            </a:extLst>
          </p:cNvPr>
          <p:cNvSpPr/>
          <p:nvPr/>
        </p:nvSpPr>
        <p:spPr>
          <a:xfrm>
            <a:off x="4167008" y="4074609"/>
            <a:ext cx="2367055" cy="307777"/>
          </a:xfrm>
          <a:prstGeom prst="rect">
            <a:avLst/>
          </a:prstGeom>
        </p:spPr>
        <p:txBody>
          <a:bodyPr wrap="square" anchor="ctr">
            <a:spAutoFit/>
          </a:bodyPr>
          <a:lstStyle/>
          <a:p>
            <a:pPr algn="ctr"/>
            <a:r>
              <a:rPr lang="en-US" sz="1400" dirty="0"/>
              <a:t>Lorem ipsum dolor sit amet.</a:t>
            </a:r>
          </a:p>
        </p:txBody>
      </p:sp>
      <p:sp>
        <p:nvSpPr>
          <p:cNvPr id="31" name="Rectangle 107">
            <a:extLst>
              <a:ext uri="{FF2B5EF4-FFF2-40B4-BE49-F238E27FC236}">
                <a16:creationId xmlns:a16="http://schemas.microsoft.com/office/drawing/2014/main" id="{64238E79-2D9B-423B-9C3A-66331E9C4BE4}"/>
              </a:ext>
            </a:extLst>
          </p:cNvPr>
          <p:cNvSpPr/>
          <p:nvPr/>
        </p:nvSpPr>
        <p:spPr>
          <a:xfrm>
            <a:off x="6697267" y="4074609"/>
            <a:ext cx="2367055" cy="307777"/>
          </a:xfrm>
          <a:prstGeom prst="rect">
            <a:avLst/>
          </a:prstGeom>
        </p:spPr>
        <p:txBody>
          <a:bodyPr wrap="square" anchor="ctr">
            <a:spAutoFit/>
          </a:bodyPr>
          <a:lstStyle/>
          <a:p>
            <a:pPr algn="ctr"/>
            <a:r>
              <a:rPr lang="en-US" sz="1400" dirty="0"/>
              <a:t>Lorem ipsum dolor sit amet.</a:t>
            </a:r>
          </a:p>
        </p:txBody>
      </p:sp>
      <p:sp>
        <p:nvSpPr>
          <p:cNvPr id="32" name="Rectangle 108">
            <a:extLst>
              <a:ext uri="{FF2B5EF4-FFF2-40B4-BE49-F238E27FC236}">
                <a16:creationId xmlns:a16="http://schemas.microsoft.com/office/drawing/2014/main" id="{DF2E2057-D790-44BB-B17B-DB3C424E64AA}"/>
              </a:ext>
            </a:extLst>
          </p:cNvPr>
          <p:cNvSpPr/>
          <p:nvPr/>
        </p:nvSpPr>
        <p:spPr>
          <a:xfrm>
            <a:off x="9186727" y="4074609"/>
            <a:ext cx="2367055" cy="307777"/>
          </a:xfrm>
          <a:prstGeom prst="rect">
            <a:avLst/>
          </a:prstGeom>
        </p:spPr>
        <p:txBody>
          <a:bodyPr wrap="square" anchor="ctr">
            <a:spAutoFit/>
          </a:bodyPr>
          <a:lstStyle/>
          <a:p>
            <a:pPr algn="ctr"/>
            <a:r>
              <a:rPr lang="en-US" sz="1400" dirty="0"/>
              <a:t>Lorem ipsum dolor sit amet.</a:t>
            </a:r>
          </a:p>
        </p:txBody>
      </p:sp>
      <p:sp>
        <p:nvSpPr>
          <p:cNvPr id="33" name="Rectangle 109">
            <a:extLst>
              <a:ext uri="{FF2B5EF4-FFF2-40B4-BE49-F238E27FC236}">
                <a16:creationId xmlns:a16="http://schemas.microsoft.com/office/drawing/2014/main" id="{C49002B6-847C-4D7A-AF12-B4C4AC989620}"/>
              </a:ext>
            </a:extLst>
          </p:cNvPr>
          <p:cNvSpPr/>
          <p:nvPr/>
        </p:nvSpPr>
        <p:spPr>
          <a:xfrm>
            <a:off x="4167008" y="5210729"/>
            <a:ext cx="2367055" cy="307777"/>
          </a:xfrm>
          <a:prstGeom prst="rect">
            <a:avLst/>
          </a:prstGeom>
        </p:spPr>
        <p:txBody>
          <a:bodyPr wrap="square" anchor="ctr">
            <a:spAutoFit/>
          </a:bodyPr>
          <a:lstStyle/>
          <a:p>
            <a:pPr algn="ctr"/>
            <a:r>
              <a:rPr lang="en-US" sz="1400" dirty="0"/>
              <a:t>Lorem ipsum dolor sit amet.</a:t>
            </a:r>
          </a:p>
        </p:txBody>
      </p:sp>
      <p:sp>
        <p:nvSpPr>
          <p:cNvPr id="34" name="Rectangle 110">
            <a:extLst>
              <a:ext uri="{FF2B5EF4-FFF2-40B4-BE49-F238E27FC236}">
                <a16:creationId xmlns:a16="http://schemas.microsoft.com/office/drawing/2014/main" id="{3C9B90DA-8C93-4D90-B4FC-37677A4B5F6C}"/>
              </a:ext>
            </a:extLst>
          </p:cNvPr>
          <p:cNvSpPr/>
          <p:nvPr/>
        </p:nvSpPr>
        <p:spPr>
          <a:xfrm>
            <a:off x="6697267" y="5210729"/>
            <a:ext cx="2367055" cy="307777"/>
          </a:xfrm>
          <a:prstGeom prst="rect">
            <a:avLst/>
          </a:prstGeom>
        </p:spPr>
        <p:txBody>
          <a:bodyPr wrap="square" anchor="ctr">
            <a:spAutoFit/>
          </a:bodyPr>
          <a:lstStyle/>
          <a:p>
            <a:pPr algn="ctr"/>
            <a:r>
              <a:rPr lang="en-US" sz="1400" dirty="0"/>
              <a:t>Lorem ipsum dolor sit amet.</a:t>
            </a:r>
          </a:p>
        </p:txBody>
      </p:sp>
      <p:sp>
        <p:nvSpPr>
          <p:cNvPr id="35" name="Rectangle 111">
            <a:extLst>
              <a:ext uri="{FF2B5EF4-FFF2-40B4-BE49-F238E27FC236}">
                <a16:creationId xmlns:a16="http://schemas.microsoft.com/office/drawing/2014/main" id="{C10F86B4-D8A5-4468-9747-8405509E3E35}"/>
              </a:ext>
            </a:extLst>
          </p:cNvPr>
          <p:cNvSpPr/>
          <p:nvPr/>
        </p:nvSpPr>
        <p:spPr>
          <a:xfrm>
            <a:off x="9186727" y="5210729"/>
            <a:ext cx="2367055" cy="307777"/>
          </a:xfrm>
          <a:prstGeom prst="rect">
            <a:avLst/>
          </a:prstGeom>
        </p:spPr>
        <p:txBody>
          <a:bodyPr wrap="square" anchor="ctr">
            <a:spAutoFit/>
          </a:bodyPr>
          <a:lstStyle/>
          <a:p>
            <a:pPr algn="ctr"/>
            <a:r>
              <a:rPr lang="en-US" sz="1400" dirty="0"/>
              <a:t>Lorem ipsum dolor sit amet.</a:t>
            </a:r>
          </a:p>
        </p:txBody>
      </p:sp>
      <p:grpSp>
        <p:nvGrpSpPr>
          <p:cNvPr id="36" name="Group 112">
            <a:extLst>
              <a:ext uri="{FF2B5EF4-FFF2-40B4-BE49-F238E27FC236}">
                <a16:creationId xmlns:a16="http://schemas.microsoft.com/office/drawing/2014/main" id="{B2244536-6370-477F-9050-27E3B3E41429}"/>
              </a:ext>
            </a:extLst>
          </p:cNvPr>
          <p:cNvGrpSpPr/>
          <p:nvPr/>
        </p:nvGrpSpPr>
        <p:grpSpPr>
          <a:xfrm>
            <a:off x="973415" y="5225711"/>
            <a:ext cx="287338" cy="277813"/>
            <a:chOff x="4892675" y="2501900"/>
            <a:chExt cx="287338" cy="277813"/>
          </a:xfrm>
          <a:solidFill>
            <a:schemeClr val="bg1"/>
          </a:solidFill>
        </p:grpSpPr>
        <p:sp>
          <p:nvSpPr>
            <p:cNvPr id="37" name="Freeform 300">
              <a:extLst>
                <a:ext uri="{FF2B5EF4-FFF2-40B4-BE49-F238E27FC236}">
                  <a16:creationId xmlns:a16="http://schemas.microsoft.com/office/drawing/2014/main" id="{CFBF3377-EE0F-4712-980A-EDA93E599DA4}"/>
                </a:ext>
              </a:extLst>
            </p:cNvPr>
            <p:cNvSpPr>
              <a:spLocks/>
            </p:cNvSpPr>
            <p:nvPr/>
          </p:nvSpPr>
          <p:spPr bwMode="auto">
            <a:xfrm>
              <a:off x="4924425" y="2501900"/>
              <a:ext cx="227013" cy="157163"/>
            </a:xfrm>
            <a:custGeom>
              <a:avLst/>
              <a:gdLst>
                <a:gd name="T0" fmla="*/ 19 w 712"/>
                <a:gd name="T1" fmla="*/ 494 h 495"/>
                <a:gd name="T2" fmla="*/ 679 w 712"/>
                <a:gd name="T3" fmla="*/ 60 h 495"/>
                <a:gd name="T4" fmla="*/ 668 w 712"/>
                <a:gd name="T5" fmla="*/ 167 h 495"/>
                <a:gd name="T6" fmla="*/ 669 w 712"/>
                <a:gd name="T7" fmla="*/ 173 h 495"/>
                <a:gd name="T8" fmla="*/ 672 w 712"/>
                <a:gd name="T9" fmla="*/ 177 h 495"/>
                <a:gd name="T10" fmla="*/ 677 w 712"/>
                <a:gd name="T11" fmla="*/ 180 h 495"/>
                <a:gd name="T12" fmla="*/ 682 w 712"/>
                <a:gd name="T13" fmla="*/ 180 h 495"/>
                <a:gd name="T14" fmla="*/ 688 w 712"/>
                <a:gd name="T15" fmla="*/ 179 h 495"/>
                <a:gd name="T16" fmla="*/ 696 w 712"/>
                <a:gd name="T17" fmla="*/ 173 h 495"/>
                <a:gd name="T18" fmla="*/ 712 w 712"/>
                <a:gd name="T19" fmla="*/ 31 h 495"/>
                <a:gd name="T20" fmla="*/ 712 w 712"/>
                <a:gd name="T21" fmla="*/ 30 h 495"/>
                <a:gd name="T22" fmla="*/ 712 w 712"/>
                <a:gd name="T23" fmla="*/ 27 h 495"/>
                <a:gd name="T24" fmla="*/ 711 w 712"/>
                <a:gd name="T25" fmla="*/ 24 h 495"/>
                <a:gd name="T26" fmla="*/ 710 w 712"/>
                <a:gd name="T27" fmla="*/ 22 h 495"/>
                <a:gd name="T28" fmla="*/ 710 w 712"/>
                <a:gd name="T29" fmla="*/ 22 h 495"/>
                <a:gd name="T30" fmla="*/ 707 w 712"/>
                <a:gd name="T31" fmla="*/ 20 h 495"/>
                <a:gd name="T32" fmla="*/ 705 w 712"/>
                <a:gd name="T33" fmla="*/ 17 h 495"/>
                <a:gd name="T34" fmla="*/ 702 w 712"/>
                <a:gd name="T35" fmla="*/ 16 h 495"/>
                <a:gd name="T36" fmla="*/ 700 w 712"/>
                <a:gd name="T37" fmla="*/ 15 h 495"/>
                <a:gd name="T38" fmla="*/ 699 w 712"/>
                <a:gd name="T39" fmla="*/ 15 h 495"/>
                <a:gd name="T40" fmla="*/ 561 w 712"/>
                <a:gd name="T41" fmla="*/ 0 h 495"/>
                <a:gd name="T42" fmla="*/ 555 w 712"/>
                <a:gd name="T43" fmla="*/ 1 h 495"/>
                <a:gd name="T44" fmla="*/ 551 w 712"/>
                <a:gd name="T45" fmla="*/ 6 h 495"/>
                <a:gd name="T46" fmla="*/ 548 w 712"/>
                <a:gd name="T47" fmla="*/ 11 h 495"/>
                <a:gd name="T48" fmla="*/ 547 w 712"/>
                <a:gd name="T49" fmla="*/ 16 h 495"/>
                <a:gd name="T50" fmla="*/ 549 w 712"/>
                <a:gd name="T51" fmla="*/ 22 h 495"/>
                <a:gd name="T52" fmla="*/ 552 w 712"/>
                <a:gd name="T53" fmla="*/ 27 h 495"/>
                <a:gd name="T54" fmla="*/ 557 w 712"/>
                <a:gd name="T55" fmla="*/ 29 h 495"/>
                <a:gd name="T56" fmla="*/ 654 w 712"/>
                <a:gd name="T57" fmla="*/ 41 h 495"/>
                <a:gd name="T58" fmla="*/ 4 w 712"/>
                <a:gd name="T59" fmla="*/ 469 h 495"/>
                <a:gd name="T60" fmla="*/ 1 w 712"/>
                <a:gd name="T61" fmla="*/ 473 h 495"/>
                <a:gd name="T62" fmla="*/ 0 w 712"/>
                <a:gd name="T63" fmla="*/ 480 h 495"/>
                <a:gd name="T64" fmla="*/ 1 w 712"/>
                <a:gd name="T65" fmla="*/ 485 h 495"/>
                <a:gd name="T66" fmla="*/ 5 w 712"/>
                <a:gd name="T67" fmla="*/ 490 h 495"/>
                <a:gd name="T68" fmla="*/ 11 w 712"/>
                <a:gd name="T69" fmla="*/ 494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2" h="495">
                  <a:moveTo>
                    <a:pt x="15" y="495"/>
                  </a:moveTo>
                  <a:lnTo>
                    <a:pt x="19" y="494"/>
                  </a:lnTo>
                  <a:lnTo>
                    <a:pt x="23" y="493"/>
                  </a:lnTo>
                  <a:lnTo>
                    <a:pt x="679" y="60"/>
                  </a:lnTo>
                  <a:lnTo>
                    <a:pt x="668" y="164"/>
                  </a:lnTo>
                  <a:lnTo>
                    <a:pt x="668" y="167"/>
                  </a:lnTo>
                  <a:lnTo>
                    <a:pt x="668" y="170"/>
                  </a:lnTo>
                  <a:lnTo>
                    <a:pt x="669" y="173"/>
                  </a:lnTo>
                  <a:lnTo>
                    <a:pt x="671" y="175"/>
                  </a:lnTo>
                  <a:lnTo>
                    <a:pt x="672" y="177"/>
                  </a:lnTo>
                  <a:lnTo>
                    <a:pt x="675" y="179"/>
                  </a:lnTo>
                  <a:lnTo>
                    <a:pt x="677" y="180"/>
                  </a:lnTo>
                  <a:lnTo>
                    <a:pt x="681" y="180"/>
                  </a:lnTo>
                  <a:lnTo>
                    <a:pt x="682" y="180"/>
                  </a:lnTo>
                  <a:lnTo>
                    <a:pt x="682" y="180"/>
                  </a:lnTo>
                  <a:lnTo>
                    <a:pt x="688" y="179"/>
                  </a:lnTo>
                  <a:lnTo>
                    <a:pt x="692" y="177"/>
                  </a:lnTo>
                  <a:lnTo>
                    <a:pt x="696" y="173"/>
                  </a:lnTo>
                  <a:lnTo>
                    <a:pt x="697" y="168"/>
                  </a:lnTo>
                  <a:lnTo>
                    <a:pt x="712" y="31"/>
                  </a:lnTo>
                  <a:lnTo>
                    <a:pt x="712" y="31"/>
                  </a:lnTo>
                  <a:lnTo>
                    <a:pt x="712" y="30"/>
                  </a:lnTo>
                  <a:lnTo>
                    <a:pt x="712" y="28"/>
                  </a:lnTo>
                  <a:lnTo>
                    <a:pt x="712" y="27"/>
                  </a:lnTo>
                  <a:lnTo>
                    <a:pt x="712" y="25"/>
                  </a:lnTo>
                  <a:lnTo>
                    <a:pt x="711" y="24"/>
                  </a:lnTo>
                  <a:lnTo>
                    <a:pt x="711" y="23"/>
                  </a:lnTo>
                  <a:lnTo>
                    <a:pt x="710" y="22"/>
                  </a:lnTo>
                  <a:lnTo>
                    <a:pt x="710" y="22"/>
                  </a:lnTo>
                  <a:lnTo>
                    <a:pt x="710" y="22"/>
                  </a:lnTo>
                  <a:lnTo>
                    <a:pt x="709" y="21"/>
                  </a:lnTo>
                  <a:lnTo>
                    <a:pt x="707" y="20"/>
                  </a:lnTo>
                  <a:lnTo>
                    <a:pt x="706" y="18"/>
                  </a:lnTo>
                  <a:lnTo>
                    <a:pt x="705" y="17"/>
                  </a:lnTo>
                  <a:lnTo>
                    <a:pt x="704" y="17"/>
                  </a:lnTo>
                  <a:lnTo>
                    <a:pt x="702" y="16"/>
                  </a:lnTo>
                  <a:lnTo>
                    <a:pt x="701" y="16"/>
                  </a:lnTo>
                  <a:lnTo>
                    <a:pt x="700" y="15"/>
                  </a:lnTo>
                  <a:lnTo>
                    <a:pt x="699" y="15"/>
                  </a:lnTo>
                  <a:lnTo>
                    <a:pt x="699" y="15"/>
                  </a:lnTo>
                  <a:lnTo>
                    <a:pt x="564" y="0"/>
                  </a:lnTo>
                  <a:lnTo>
                    <a:pt x="561" y="0"/>
                  </a:lnTo>
                  <a:lnTo>
                    <a:pt x="557" y="0"/>
                  </a:lnTo>
                  <a:lnTo>
                    <a:pt x="555" y="1"/>
                  </a:lnTo>
                  <a:lnTo>
                    <a:pt x="553" y="3"/>
                  </a:lnTo>
                  <a:lnTo>
                    <a:pt x="551" y="6"/>
                  </a:lnTo>
                  <a:lnTo>
                    <a:pt x="549" y="8"/>
                  </a:lnTo>
                  <a:lnTo>
                    <a:pt x="548" y="11"/>
                  </a:lnTo>
                  <a:lnTo>
                    <a:pt x="547" y="13"/>
                  </a:lnTo>
                  <a:lnTo>
                    <a:pt x="547" y="16"/>
                  </a:lnTo>
                  <a:lnTo>
                    <a:pt x="548" y="20"/>
                  </a:lnTo>
                  <a:lnTo>
                    <a:pt x="549" y="22"/>
                  </a:lnTo>
                  <a:lnTo>
                    <a:pt x="550" y="25"/>
                  </a:lnTo>
                  <a:lnTo>
                    <a:pt x="552" y="27"/>
                  </a:lnTo>
                  <a:lnTo>
                    <a:pt x="554" y="28"/>
                  </a:lnTo>
                  <a:lnTo>
                    <a:pt x="557" y="29"/>
                  </a:lnTo>
                  <a:lnTo>
                    <a:pt x="561" y="30"/>
                  </a:lnTo>
                  <a:lnTo>
                    <a:pt x="654" y="41"/>
                  </a:lnTo>
                  <a:lnTo>
                    <a:pt x="6" y="467"/>
                  </a:lnTo>
                  <a:lnTo>
                    <a:pt x="4" y="469"/>
                  </a:lnTo>
                  <a:lnTo>
                    <a:pt x="2" y="471"/>
                  </a:lnTo>
                  <a:lnTo>
                    <a:pt x="1" y="473"/>
                  </a:lnTo>
                  <a:lnTo>
                    <a:pt x="0" y="477"/>
                  </a:lnTo>
                  <a:lnTo>
                    <a:pt x="0" y="480"/>
                  </a:lnTo>
                  <a:lnTo>
                    <a:pt x="0" y="482"/>
                  </a:lnTo>
                  <a:lnTo>
                    <a:pt x="1" y="485"/>
                  </a:lnTo>
                  <a:lnTo>
                    <a:pt x="2" y="488"/>
                  </a:lnTo>
                  <a:lnTo>
                    <a:pt x="5" y="490"/>
                  </a:lnTo>
                  <a:lnTo>
                    <a:pt x="8" y="493"/>
                  </a:lnTo>
                  <a:lnTo>
                    <a:pt x="11" y="494"/>
                  </a:lnTo>
                  <a:lnTo>
                    <a:pt x="15" y="4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01">
              <a:extLst>
                <a:ext uri="{FF2B5EF4-FFF2-40B4-BE49-F238E27FC236}">
                  <a16:creationId xmlns:a16="http://schemas.microsoft.com/office/drawing/2014/main" id="{A18F889A-D730-4088-8DC4-A5C440055132}"/>
                </a:ext>
              </a:extLst>
            </p:cNvPr>
            <p:cNvSpPr>
              <a:spLocks/>
            </p:cNvSpPr>
            <p:nvPr/>
          </p:nvSpPr>
          <p:spPr bwMode="auto">
            <a:xfrm>
              <a:off x="4892675" y="2587625"/>
              <a:ext cx="287338" cy="192088"/>
            </a:xfrm>
            <a:custGeom>
              <a:avLst/>
              <a:gdLst>
                <a:gd name="T0" fmla="*/ 843 w 903"/>
                <a:gd name="T1" fmla="*/ 572 h 602"/>
                <a:gd name="T2" fmla="*/ 842 w 903"/>
                <a:gd name="T3" fmla="*/ 12 h 602"/>
                <a:gd name="T4" fmla="*/ 840 w 903"/>
                <a:gd name="T5" fmla="*/ 7 h 602"/>
                <a:gd name="T6" fmla="*/ 835 w 903"/>
                <a:gd name="T7" fmla="*/ 3 h 602"/>
                <a:gd name="T8" fmla="*/ 830 w 903"/>
                <a:gd name="T9" fmla="*/ 1 h 602"/>
                <a:gd name="T10" fmla="*/ 707 w 903"/>
                <a:gd name="T11" fmla="*/ 0 h 602"/>
                <a:gd name="T12" fmla="*/ 701 w 903"/>
                <a:gd name="T13" fmla="*/ 2 h 602"/>
                <a:gd name="T14" fmla="*/ 696 w 903"/>
                <a:gd name="T15" fmla="*/ 5 h 602"/>
                <a:gd name="T16" fmla="*/ 693 w 903"/>
                <a:gd name="T17" fmla="*/ 9 h 602"/>
                <a:gd name="T18" fmla="*/ 692 w 903"/>
                <a:gd name="T19" fmla="*/ 16 h 602"/>
                <a:gd name="T20" fmla="*/ 632 w 903"/>
                <a:gd name="T21" fmla="*/ 572 h 602"/>
                <a:gd name="T22" fmla="*/ 632 w 903"/>
                <a:gd name="T23" fmla="*/ 163 h 602"/>
                <a:gd name="T24" fmla="*/ 629 w 903"/>
                <a:gd name="T25" fmla="*/ 157 h 602"/>
                <a:gd name="T26" fmla="*/ 625 w 903"/>
                <a:gd name="T27" fmla="*/ 153 h 602"/>
                <a:gd name="T28" fmla="*/ 620 w 903"/>
                <a:gd name="T29" fmla="*/ 151 h 602"/>
                <a:gd name="T30" fmla="*/ 496 w 903"/>
                <a:gd name="T31" fmla="*/ 151 h 602"/>
                <a:gd name="T32" fmla="*/ 490 w 903"/>
                <a:gd name="T33" fmla="*/ 152 h 602"/>
                <a:gd name="T34" fmla="*/ 486 w 903"/>
                <a:gd name="T35" fmla="*/ 155 h 602"/>
                <a:gd name="T36" fmla="*/ 482 w 903"/>
                <a:gd name="T37" fmla="*/ 159 h 602"/>
                <a:gd name="T38" fmla="*/ 481 w 903"/>
                <a:gd name="T39" fmla="*/ 166 h 602"/>
                <a:gd name="T40" fmla="*/ 421 w 903"/>
                <a:gd name="T41" fmla="*/ 572 h 602"/>
                <a:gd name="T42" fmla="*/ 420 w 903"/>
                <a:gd name="T43" fmla="*/ 313 h 602"/>
                <a:gd name="T44" fmla="*/ 418 w 903"/>
                <a:gd name="T45" fmla="*/ 307 h 602"/>
                <a:gd name="T46" fmla="*/ 414 w 903"/>
                <a:gd name="T47" fmla="*/ 304 h 602"/>
                <a:gd name="T48" fmla="*/ 408 w 903"/>
                <a:gd name="T49" fmla="*/ 302 h 602"/>
                <a:gd name="T50" fmla="*/ 285 w 903"/>
                <a:gd name="T51" fmla="*/ 301 h 602"/>
                <a:gd name="T52" fmla="*/ 280 w 903"/>
                <a:gd name="T53" fmla="*/ 302 h 602"/>
                <a:gd name="T54" fmla="*/ 274 w 903"/>
                <a:gd name="T55" fmla="*/ 305 h 602"/>
                <a:gd name="T56" fmla="*/ 271 w 903"/>
                <a:gd name="T57" fmla="*/ 311 h 602"/>
                <a:gd name="T58" fmla="*/ 270 w 903"/>
                <a:gd name="T59" fmla="*/ 316 h 602"/>
                <a:gd name="T60" fmla="*/ 210 w 903"/>
                <a:gd name="T61" fmla="*/ 572 h 602"/>
                <a:gd name="T62" fmla="*/ 210 w 903"/>
                <a:gd name="T63" fmla="*/ 464 h 602"/>
                <a:gd name="T64" fmla="*/ 208 w 903"/>
                <a:gd name="T65" fmla="*/ 459 h 602"/>
                <a:gd name="T66" fmla="*/ 204 w 903"/>
                <a:gd name="T67" fmla="*/ 454 h 602"/>
                <a:gd name="T68" fmla="*/ 198 w 903"/>
                <a:gd name="T69" fmla="*/ 452 h 602"/>
                <a:gd name="T70" fmla="*/ 75 w 903"/>
                <a:gd name="T71" fmla="*/ 452 h 602"/>
                <a:gd name="T72" fmla="*/ 69 w 903"/>
                <a:gd name="T73" fmla="*/ 453 h 602"/>
                <a:gd name="T74" fmla="*/ 64 w 903"/>
                <a:gd name="T75" fmla="*/ 457 h 602"/>
                <a:gd name="T76" fmla="*/ 61 w 903"/>
                <a:gd name="T77" fmla="*/ 461 h 602"/>
                <a:gd name="T78" fmla="*/ 60 w 903"/>
                <a:gd name="T79" fmla="*/ 467 h 602"/>
                <a:gd name="T80" fmla="*/ 15 w 903"/>
                <a:gd name="T81" fmla="*/ 572 h 602"/>
                <a:gd name="T82" fmla="*/ 8 w 903"/>
                <a:gd name="T83" fmla="*/ 573 h 602"/>
                <a:gd name="T84" fmla="*/ 4 w 903"/>
                <a:gd name="T85" fmla="*/ 577 h 602"/>
                <a:gd name="T86" fmla="*/ 1 w 903"/>
                <a:gd name="T87" fmla="*/ 581 h 602"/>
                <a:gd name="T88" fmla="*/ 0 w 903"/>
                <a:gd name="T89" fmla="*/ 587 h 602"/>
                <a:gd name="T90" fmla="*/ 1 w 903"/>
                <a:gd name="T91" fmla="*/ 593 h 602"/>
                <a:gd name="T92" fmla="*/ 4 w 903"/>
                <a:gd name="T93" fmla="*/ 598 h 602"/>
                <a:gd name="T94" fmla="*/ 8 w 903"/>
                <a:gd name="T95" fmla="*/ 601 h 602"/>
                <a:gd name="T96" fmla="*/ 15 w 903"/>
                <a:gd name="T97" fmla="*/ 602 h 602"/>
                <a:gd name="T98" fmla="*/ 195 w 903"/>
                <a:gd name="T99" fmla="*/ 602 h 602"/>
                <a:gd name="T100" fmla="*/ 406 w 903"/>
                <a:gd name="T101" fmla="*/ 602 h 602"/>
                <a:gd name="T102" fmla="*/ 617 w 903"/>
                <a:gd name="T103" fmla="*/ 602 h 602"/>
                <a:gd name="T104" fmla="*/ 828 w 903"/>
                <a:gd name="T105" fmla="*/ 602 h 602"/>
                <a:gd name="T106" fmla="*/ 891 w 903"/>
                <a:gd name="T107" fmla="*/ 602 h 602"/>
                <a:gd name="T108" fmla="*/ 896 w 903"/>
                <a:gd name="T109" fmla="*/ 600 h 602"/>
                <a:gd name="T110" fmla="*/ 900 w 903"/>
                <a:gd name="T111" fmla="*/ 596 h 602"/>
                <a:gd name="T112" fmla="*/ 902 w 903"/>
                <a:gd name="T113" fmla="*/ 591 h 602"/>
                <a:gd name="T114" fmla="*/ 902 w 903"/>
                <a:gd name="T115" fmla="*/ 584 h 602"/>
                <a:gd name="T116" fmla="*/ 900 w 903"/>
                <a:gd name="T117" fmla="*/ 579 h 602"/>
                <a:gd name="T118" fmla="*/ 896 w 903"/>
                <a:gd name="T119" fmla="*/ 575 h 602"/>
                <a:gd name="T120" fmla="*/ 891 w 903"/>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3" h="602">
                  <a:moveTo>
                    <a:pt x="888" y="572"/>
                  </a:moveTo>
                  <a:lnTo>
                    <a:pt x="843" y="572"/>
                  </a:lnTo>
                  <a:lnTo>
                    <a:pt x="843" y="16"/>
                  </a:lnTo>
                  <a:lnTo>
                    <a:pt x="842" y="12"/>
                  </a:lnTo>
                  <a:lnTo>
                    <a:pt x="842" y="9"/>
                  </a:lnTo>
                  <a:lnTo>
                    <a:pt x="840" y="7"/>
                  </a:lnTo>
                  <a:lnTo>
                    <a:pt x="839" y="5"/>
                  </a:lnTo>
                  <a:lnTo>
                    <a:pt x="835" y="3"/>
                  </a:lnTo>
                  <a:lnTo>
                    <a:pt x="833" y="2"/>
                  </a:lnTo>
                  <a:lnTo>
                    <a:pt x="830" y="1"/>
                  </a:lnTo>
                  <a:lnTo>
                    <a:pt x="828" y="1"/>
                  </a:lnTo>
                  <a:lnTo>
                    <a:pt x="707" y="0"/>
                  </a:lnTo>
                  <a:lnTo>
                    <a:pt x="704" y="1"/>
                  </a:lnTo>
                  <a:lnTo>
                    <a:pt x="701" y="2"/>
                  </a:lnTo>
                  <a:lnTo>
                    <a:pt x="698" y="3"/>
                  </a:lnTo>
                  <a:lnTo>
                    <a:pt x="696" y="5"/>
                  </a:lnTo>
                  <a:lnTo>
                    <a:pt x="695" y="7"/>
                  </a:lnTo>
                  <a:lnTo>
                    <a:pt x="693" y="9"/>
                  </a:lnTo>
                  <a:lnTo>
                    <a:pt x="693" y="12"/>
                  </a:lnTo>
                  <a:lnTo>
                    <a:pt x="692" y="16"/>
                  </a:lnTo>
                  <a:lnTo>
                    <a:pt x="692" y="572"/>
                  </a:lnTo>
                  <a:lnTo>
                    <a:pt x="632" y="572"/>
                  </a:lnTo>
                  <a:lnTo>
                    <a:pt x="632" y="166"/>
                  </a:lnTo>
                  <a:lnTo>
                    <a:pt x="632" y="163"/>
                  </a:lnTo>
                  <a:lnTo>
                    <a:pt x="630" y="159"/>
                  </a:lnTo>
                  <a:lnTo>
                    <a:pt x="629" y="157"/>
                  </a:lnTo>
                  <a:lnTo>
                    <a:pt x="627" y="155"/>
                  </a:lnTo>
                  <a:lnTo>
                    <a:pt x="625" y="153"/>
                  </a:lnTo>
                  <a:lnTo>
                    <a:pt x="623" y="152"/>
                  </a:lnTo>
                  <a:lnTo>
                    <a:pt x="620" y="151"/>
                  </a:lnTo>
                  <a:lnTo>
                    <a:pt x="617" y="151"/>
                  </a:lnTo>
                  <a:lnTo>
                    <a:pt x="496" y="151"/>
                  </a:lnTo>
                  <a:lnTo>
                    <a:pt x="493" y="151"/>
                  </a:lnTo>
                  <a:lnTo>
                    <a:pt x="490" y="152"/>
                  </a:lnTo>
                  <a:lnTo>
                    <a:pt x="488" y="153"/>
                  </a:lnTo>
                  <a:lnTo>
                    <a:pt x="486" y="155"/>
                  </a:lnTo>
                  <a:lnTo>
                    <a:pt x="484" y="157"/>
                  </a:lnTo>
                  <a:lnTo>
                    <a:pt x="482" y="159"/>
                  </a:lnTo>
                  <a:lnTo>
                    <a:pt x="481" y="163"/>
                  </a:lnTo>
                  <a:lnTo>
                    <a:pt x="481" y="166"/>
                  </a:lnTo>
                  <a:lnTo>
                    <a:pt x="481" y="572"/>
                  </a:lnTo>
                  <a:lnTo>
                    <a:pt x="421" y="572"/>
                  </a:lnTo>
                  <a:lnTo>
                    <a:pt x="421" y="316"/>
                  </a:lnTo>
                  <a:lnTo>
                    <a:pt x="420" y="313"/>
                  </a:lnTo>
                  <a:lnTo>
                    <a:pt x="420" y="311"/>
                  </a:lnTo>
                  <a:lnTo>
                    <a:pt x="418" y="307"/>
                  </a:lnTo>
                  <a:lnTo>
                    <a:pt x="417" y="305"/>
                  </a:lnTo>
                  <a:lnTo>
                    <a:pt x="414" y="304"/>
                  </a:lnTo>
                  <a:lnTo>
                    <a:pt x="412" y="302"/>
                  </a:lnTo>
                  <a:lnTo>
                    <a:pt x="408" y="302"/>
                  </a:lnTo>
                  <a:lnTo>
                    <a:pt x="406" y="301"/>
                  </a:lnTo>
                  <a:lnTo>
                    <a:pt x="285" y="301"/>
                  </a:lnTo>
                  <a:lnTo>
                    <a:pt x="283" y="302"/>
                  </a:lnTo>
                  <a:lnTo>
                    <a:pt x="280" y="302"/>
                  </a:lnTo>
                  <a:lnTo>
                    <a:pt x="278" y="304"/>
                  </a:lnTo>
                  <a:lnTo>
                    <a:pt x="274" y="305"/>
                  </a:lnTo>
                  <a:lnTo>
                    <a:pt x="273" y="307"/>
                  </a:lnTo>
                  <a:lnTo>
                    <a:pt x="271" y="311"/>
                  </a:lnTo>
                  <a:lnTo>
                    <a:pt x="271" y="313"/>
                  </a:lnTo>
                  <a:lnTo>
                    <a:pt x="270" y="316"/>
                  </a:lnTo>
                  <a:lnTo>
                    <a:pt x="270" y="572"/>
                  </a:lnTo>
                  <a:lnTo>
                    <a:pt x="210" y="572"/>
                  </a:lnTo>
                  <a:lnTo>
                    <a:pt x="210" y="467"/>
                  </a:lnTo>
                  <a:lnTo>
                    <a:pt x="210" y="464"/>
                  </a:lnTo>
                  <a:lnTo>
                    <a:pt x="209" y="461"/>
                  </a:lnTo>
                  <a:lnTo>
                    <a:pt x="208" y="459"/>
                  </a:lnTo>
                  <a:lnTo>
                    <a:pt x="206" y="457"/>
                  </a:lnTo>
                  <a:lnTo>
                    <a:pt x="204" y="454"/>
                  </a:lnTo>
                  <a:lnTo>
                    <a:pt x="201" y="453"/>
                  </a:lnTo>
                  <a:lnTo>
                    <a:pt x="198" y="452"/>
                  </a:lnTo>
                  <a:lnTo>
                    <a:pt x="195" y="452"/>
                  </a:lnTo>
                  <a:lnTo>
                    <a:pt x="75" y="452"/>
                  </a:lnTo>
                  <a:lnTo>
                    <a:pt x="72" y="452"/>
                  </a:lnTo>
                  <a:lnTo>
                    <a:pt x="69" y="453"/>
                  </a:lnTo>
                  <a:lnTo>
                    <a:pt x="66" y="454"/>
                  </a:lnTo>
                  <a:lnTo>
                    <a:pt x="64" y="457"/>
                  </a:lnTo>
                  <a:lnTo>
                    <a:pt x="62" y="459"/>
                  </a:lnTo>
                  <a:lnTo>
                    <a:pt x="61" y="461"/>
                  </a:lnTo>
                  <a:lnTo>
                    <a:pt x="60" y="464"/>
                  </a:lnTo>
                  <a:lnTo>
                    <a:pt x="60" y="467"/>
                  </a:lnTo>
                  <a:lnTo>
                    <a:pt x="60" y="572"/>
                  </a:lnTo>
                  <a:lnTo>
                    <a:pt x="15" y="572"/>
                  </a:lnTo>
                  <a:lnTo>
                    <a:pt x="12" y="572"/>
                  </a:lnTo>
                  <a:lnTo>
                    <a:pt x="8" y="573"/>
                  </a:lnTo>
                  <a:lnTo>
                    <a:pt x="6" y="575"/>
                  </a:lnTo>
                  <a:lnTo>
                    <a:pt x="4" y="577"/>
                  </a:lnTo>
                  <a:lnTo>
                    <a:pt x="2" y="579"/>
                  </a:lnTo>
                  <a:lnTo>
                    <a:pt x="1" y="581"/>
                  </a:lnTo>
                  <a:lnTo>
                    <a:pt x="0" y="584"/>
                  </a:lnTo>
                  <a:lnTo>
                    <a:pt x="0" y="587"/>
                  </a:lnTo>
                  <a:lnTo>
                    <a:pt x="0" y="591"/>
                  </a:lnTo>
                  <a:lnTo>
                    <a:pt x="1" y="593"/>
                  </a:lnTo>
                  <a:lnTo>
                    <a:pt x="2" y="596"/>
                  </a:lnTo>
                  <a:lnTo>
                    <a:pt x="4" y="598"/>
                  </a:lnTo>
                  <a:lnTo>
                    <a:pt x="6" y="600"/>
                  </a:lnTo>
                  <a:lnTo>
                    <a:pt x="8" y="601"/>
                  </a:lnTo>
                  <a:lnTo>
                    <a:pt x="12" y="602"/>
                  </a:lnTo>
                  <a:lnTo>
                    <a:pt x="15" y="602"/>
                  </a:lnTo>
                  <a:lnTo>
                    <a:pt x="75" y="602"/>
                  </a:lnTo>
                  <a:lnTo>
                    <a:pt x="195" y="602"/>
                  </a:lnTo>
                  <a:lnTo>
                    <a:pt x="285" y="602"/>
                  </a:lnTo>
                  <a:lnTo>
                    <a:pt x="406" y="602"/>
                  </a:lnTo>
                  <a:lnTo>
                    <a:pt x="496" y="602"/>
                  </a:lnTo>
                  <a:lnTo>
                    <a:pt x="617" y="602"/>
                  </a:lnTo>
                  <a:lnTo>
                    <a:pt x="707" y="602"/>
                  </a:lnTo>
                  <a:lnTo>
                    <a:pt x="828" y="602"/>
                  </a:lnTo>
                  <a:lnTo>
                    <a:pt x="888" y="602"/>
                  </a:lnTo>
                  <a:lnTo>
                    <a:pt x="891" y="602"/>
                  </a:lnTo>
                  <a:lnTo>
                    <a:pt x="893" y="601"/>
                  </a:lnTo>
                  <a:lnTo>
                    <a:pt x="896" y="600"/>
                  </a:lnTo>
                  <a:lnTo>
                    <a:pt x="899" y="598"/>
                  </a:lnTo>
                  <a:lnTo>
                    <a:pt x="900" y="596"/>
                  </a:lnTo>
                  <a:lnTo>
                    <a:pt x="902" y="593"/>
                  </a:lnTo>
                  <a:lnTo>
                    <a:pt x="902" y="591"/>
                  </a:lnTo>
                  <a:lnTo>
                    <a:pt x="903" y="587"/>
                  </a:lnTo>
                  <a:lnTo>
                    <a:pt x="902" y="584"/>
                  </a:lnTo>
                  <a:lnTo>
                    <a:pt x="902" y="581"/>
                  </a:lnTo>
                  <a:lnTo>
                    <a:pt x="900" y="579"/>
                  </a:lnTo>
                  <a:lnTo>
                    <a:pt x="899" y="577"/>
                  </a:lnTo>
                  <a:lnTo>
                    <a:pt x="896" y="575"/>
                  </a:lnTo>
                  <a:lnTo>
                    <a:pt x="893" y="573"/>
                  </a:lnTo>
                  <a:lnTo>
                    <a:pt x="891" y="572"/>
                  </a:lnTo>
                  <a:lnTo>
                    <a:pt x="888"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115">
            <a:extLst>
              <a:ext uri="{FF2B5EF4-FFF2-40B4-BE49-F238E27FC236}">
                <a16:creationId xmlns:a16="http://schemas.microsoft.com/office/drawing/2014/main" id="{E667A9A4-F216-40D4-9BDF-3F19640F2BC4}"/>
              </a:ext>
            </a:extLst>
          </p:cNvPr>
          <p:cNvGrpSpPr/>
          <p:nvPr/>
        </p:nvGrpSpPr>
        <p:grpSpPr>
          <a:xfrm>
            <a:off x="1017072" y="1812588"/>
            <a:ext cx="200025" cy="287338"/>
            <a:chOff x="2073275" y="771525"/>
            <a:chExt cx="200025" cy="287338"/>
          </a:xfrm>
          <a:solidFill>
            <a:schemeClr val="bg1"/>
          </a:solidFill>
        </p:grpSpPr>
        <p:sp>
          <p:nvSpPr>
            <p:cNvPr id="40" name="Freeform 319">
              <a:extLst>
                <a:ext uri="{FF2B5EF4-FFF2-40B4-BE49-F238E27FC236}">
                  <a16:creationId xmlns:a16="http://schemas.microsoft.com/office/drawing/2014/main" id="{CC2D2884-C860-4A25-8DA2-6122DA4C7FA6}"/>
                </a:ext>
              </a:extLst>
            </p:cNvPr>
            <p:cNvSpPr>
              <a:spLocks noEditPoints="1"/>
            </p:cNvSpPr>
            <p:nvPr/>
          </p:nvSpPr>
          <p:spPr bwMode="auto">
            <a:xfrm>
              <a:off x="2073275" y="771525"/>
              <a:ext cx="200025" cy="287338"/>
            </a:xfrm>
            <a:custGeom>
              <a:avLst/>
              <a:gdLst>
                <a:gd name="T0" fmla="*/ 106 w 632"/>
                <a:gd name="T1" fmla="*/ 301 h 903"/>
                <a:gd name="T2" fmla="*/ 91 w 632"/>
                <a:gd name="T3" fmla="*/ 102 h 903"/>
                <a:gd name="T4" fmla="*/ 534 w 632"/>
                <a:gd name="T5" fmla="*/ 91 h 903"/>
                <a:gd name="T6" fmla="*/ 464 w 632"/>
                <a:gd name="T7" fmla="*/ 422 h 903"/>
                <a:gd name="T8" fmla="*/ 454 w 632"/>
                <a:gd name="T9" fmla="*/ 398 h 903"/>
                <a:gd name="T10" fmla="*/ 538 w 632"/>
                <a:gd name="T11" fmla="*/ 396 h 903"/>
                <a:gd name="T12" fmla="*/ 534 w 632"/>
                <a:gd name="T13" fmla="*/ 420 h 903"/>
                <a:gd name="T14" fmla="*/ 454 w 632"/>
                <a:gd name="T15" fmla="*/ 535 h 903"/>
                <a:gd name="T16" fmla="*/ 464 w 632"/>
                <a:gd name="T17" fmla="*/ 513 h 903"/>
                <a:gd name="T18" fmla="*/ 542 w 632"/>
                <a:gd name="T19" fmla="*/ 527 h 903"/>
                <a:gd name="T20" fmla="*/ 527 w 632"/>
                <a:gd name="T21" fmla="*/ 663 h 903"/>
                <a:gd name="T22" fmla="*/ 452 w 632"/>
                <a:gd name="T23" fmla="*/ 645 h 903"/>
                <a:gd name="T24" fmla="*/ 534 w 632"/>
                <a:gd name="T25" fmla="*/ 634 h 903"/>
                <a:gd name="T26" fmla="*/ 538 w 632"/>
                <a:gd name="T27" fmla="*/ 658 h 903"/>
                <a:gd name="T28" fmla="*/ 416 w 632"/>
                <a:gd name="T29" fmla="*/ 635 h 903"/>
                <a:gd name="T30" fmla="*/ 416 w 632"/>
                <a:gd name="T31" fmla="*/ 660 h 903"/>
                <a:gd name="T32" fmla="*/ 333 w 632"/>
                <a:gd name="T33" fmla="*/ 653 h 903"/>
                <a:gd name="T34" fmla="*/ 347 w 632"/>
                <a:gd name="T35" fmla="*/ 633 h 903"/>
                <a:gd name="T36" fmla="*/ 407 w 632"/>
                <a:gd name="T37" fmla="*/ 392 h 903"/>
                <a:gd name="T38" fmla="*/ 421 w 632"/>
                <a:gd name="T39" fmla="*/ 412 h 903"/>
                <a:gd name="T40" fmla="*/ 338 w 632"/>
                <a:gd name="T41" fmla="*/ 419 h 903"/>
                <a:gd name="T42" fmla="*/ 412 w 632"/>
                <a:gd name="T43" fmla="*/ 513 h 903"/>
                <a:gd name="T44" fmla="*/ 418 w 632"/>
                <a:gd name="T45" fmla="*/ 537 h 903"/>
                <a:gd name="T46" fmla="*/ 334 w 632"/>
                <a:gd name="T47" fmla="*/ 535 h 903"/>
                <a:gd name="T48" fmla="*/ 344 w 632"/>
                <a:gd name="T49" fmla="*/ 513 h 903"/>
                <a:gd name="T50" fmla="*/ 332 w 632"/>
                <a:gd name="T51" fmla="*/ 771 h 903"/>
                <a:gd name="T52" fmla="*/ 527 w 632"/>
                <a:gd name="T53" fmla="*/ 753 h 903"/>
                <a:gd name="T54" fmla="*/ 541 w 632"/>
                <a:gd name="T55" fmla="*/ 773 h 903"/>
                <a:gd name="T56" fmla="*/ 220 w 632"/>
                <a:gd name="T57" fmla="*/ 420 h 903"/>
                <a:gd name="T58" fmla="*/ 216 w 632"/>
                <a:gd name="T59" fmla="*/ 396 h 903"/>
                <a:gd name="T60" fmla="*/ 299 w 632"/>
                <a:gd name="T61" fmla="*/ 398 h 903"/>
                <a:gd name="T62" fmla="*/ 289 w 632"/>
                <a:gd name="T63" fmla="*/ 422 h 903"/>
                <a:gd name="T64" fmla="*/ 213 w 632"/>
                <a:gd name="T65" fmla="*/ 533 h 903"/>
                <a:gd name="T66" fmla="*/ 227 w 632"/>
                <a:gd name="T67" fmla="*/ 512 h 903"/>
                <a:gd name="T68" fmla="*/ 301 w 632"/>
                <a:gd name="T69" fmla="*/ 530 h 903"/>
                <a:gd name="T70" fmla="*/ 227 w 632"/>
                <a:gd name="T71" fmla="*/ 663 h 903"/>
                <a:gd name="T72" fmla="*/ 213 w 632"/>
                <a:gd name="T73" fmla="*/ 641 h 903"/>
                <a:gd name="T74" fmla="*/ 294 w 632"/>
                <a:gd name="T75" fmla="*/ 635 h 903"/>
                <a:gd name="T76" fmla="*/ 294 w 632"/>
                <a:gd name="T77" fmla="*/ 660 h 903"/>
                <a:gd name="T78" fmla="*/ 216 w 632"/>
                <a:gd name="T79" fmla="*/ 779 h 903"/>
                <a:gd name="T80" fmla="*/ 220 w 632"/>
                <a:gd name="T81" fmla="*/ 754 h 903"/>
                <a:gd name="T82" fmla="*/ 301 w 632"/>
                <a:gd name="T83" fmla="*/ 765 h 903"/>
                <a:gd name="T84" fmla="*/ 166 w 632"/>
                <a:gd name="T85" fmla="*/ 422 h 903"/>
                <a:gd name="T86" fmla="*/ 91 w 632"/>
                <a:gd name="T87" fmla="*/ 403 h 903"/>
                <a:gd name="T88" fmla="*/ 172 w 632"/>
                <a:gd name="T89" fmla="*/ 393 h 903"/>
                <a:gd name="T90" fmla="*/ 176 w 632"/>
                <a:gd name="T91" fmla="*/ 417 h 903"/>
                <a:gd name="T92" fmla="*/ 97 w 632"/>
                <a:gd name="T93" fmla="*/ 540 h 903"/>
                <a:gd name="T94" fmla="*/ 97 w 632"/>
                <a:gd name="T95" fmla="*/ 515 h 903"/>
                <a:gd name="T96" fmla="*/ 180 w 632"/>
                <a:gd name="T97" fmla="*/ 521 h 903"/>
                <a:gd name="T98" fmla="*/ 166 w 632"/>
                <a:gd name="T99" fmla="*/ 542 h 903"/>
                <a:gd name="T100" fmla="*/ 91 w 632"/>
                <a:gd name="T101" fmla="*/ 650 h 903"/>
                <a:gd name="T102" fmla="*/ 166 w 632"/>
                <a:gd name="T103" fmla="*/ 633 h 903"/>
                <a:gd name="T104" fmla="*/ 180 w 632"/>
                <a:gd name="T105" fmla="*/ 653 h 903"/>
                <a:gd name="T106" fmla="*/ 102 w 632"/>
                <a:gd name="T107" fmla="*/ 783 h 903"/>
                <a:gd name="T108" fmla="*/ 94 w 632"/>
                <a:gd name="T109" fmla="*/ 759 h 903"/>
                <a:gd name="T110" fmla="*/ 176 w 632"/>
                <a:gd name="T111" fmla="*/ 757 h 903"/>
                <a:gd name="T112" fmla="*/ 172 w 632"/>
                <a:gd name="T113" fmla="*/ 782 h 903"/>
                <a:gd name="T114" fmla="*/ 4 w 632"/>
                <a:gd name="T115" fmla="*/ 28 h 903"/>
                <a:gd name="T116" fmla="*/ 37 w 632"/>
                <a:gd name="T117" fmla="*/ 902 h 903"/>
                <a:gd name="T118" fmla="*/ 632 w 632"/>
                <a:gd name="T119" fmla="*/ 858 h 903"/>
                <a:gd name="T120" fmla="*/ 587 w 632"/>
                <a:gd name="T121"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32" h="903">
                  <a:moveTo>
                    <a:pt x="542" y="286"/>
                  </a:moveTo>
                  <a:lnTo>
                    <a:pt x="542" y="290"/>
                  </a:lnTo>
                  <a:lnTo>
                    <a:pt x="541" y="292"/>
                  </a:lnTo>
                  <a:lnTo>
                    <a:pt x="540" y="295"/>
                  </a:lnTo>
                  <a:lnTo>
                    <a:pt x="538" y="297"/>
                  </a:lnTo>
                  <a:lnTo>
                    <a:pt x="536" y="298"/>
                  </a:lnTo>
                  <a:lnTo>
                    <a:pt x="534" y="300"/>
                  </a:lnTo>
                  <a:lnTo>
                    <a:pt x="530" y="301"/>
                  </a:lnTo>
                  <a:lnTo>
                    <a:pt x="527" y="301"/>
                  </a:lnTo>
                  <a:lnTo>
                    <a:pt x="106" y="301"/>
                  </a:lnTo>
                  <a:lnTo>
                    <a:pt x="102" y="300"/>
                  </a:lnTo>
                  <a:lnTo>
                    <a:pt x="100" y="300"/>
                  </a:lnTo>
                  <a:lnTo>
                    <a:pt x="97" y="298"/>
                  </a:lnTo>
                  <a:lnTo>
                    <a:pt x="95" y="297"/>
                  </a:lnTo>
                  <a:lnTo>
                    <a:pt x="94" y="295"/>
                  </a:lnTo>
                  <a:lnTo>
                    <a:pt x="92" y="292"/>
                  </a:lnTo>
                  <a:lnTo>
                    <a:pt x="91" y="290"/>
                  </a:lnTo>
                  <a:lnTo>
                    <a:pt x="91" y="286"/>
                  </a:lnTo>
                  <a:lnTo>
                    <a:pt x="91" y="105"/>
                  </a:lnTo>
                  <a:lnTo>
                    <a:pt x="91" y="102"/>
                  </a:lnTo>
                  <a:lnTo>
                    <a:pt x="92" y="100"/>
                  </a:lnTo>
                  <a:lnTo>
                    <a:pt x="94" y="97"/>
                  </a:lnTo>
                  <a:lnTo>
                    <a:pt x="95" y="94"/>
                  </a:lnTo>
                  <a:lnTo>
                    <a:pt x="97" y="93"/>
                  </a:lnTo>
                  <a:lnTo>
                    <a:pt x="100" y="91"/>
                  </a:lnTo>
                  <a:lnTo>
                    <a:pt x="102" y="91"/>
                  </a:lnTo>
                  <a:lnTo>
                    <a:pt x="106" y="90"/>
                  </a:lnTo>
                  <a:lnTo>
                    <a:pt x="527" y="90"/>
                  </a:lnTo>
                  <a:lnTo>
                    <a:pt x="530" y="91"/>
                  </a:lnTo>
                  <a:lnTo>
                    <a:pt x="534" y="91"/>
                  </a:lnTo>
                  <a:lnTo>
                    <a:pt x="536" y="93"/>
                  </a:lnTo>
                  <a:lnTo>
                    <a:pt x="538" y="94"/>
                  </a:lnTo>
                  <a:lnTo>
                    <a:pt x="540" y="97"/>
                  </a:lnTo>
                  <a:lnTo>
                    <a:pt x="541" y="100"/>
                  </a:lnTo>
                  <a:lnTo>
                    <a:pt x="542" y="102"/>
                  </a:lnTo>
                  <a:lnTo>
                    <a:pt x="542" y="105"/>
                  </a:lnTo>
                  <a:lnTo>
                    <a:pt x="542" y="286"/>
                  </a:lnTo>
                  <a:close/>
                  <a:moveTo>
                    <a:pt x="527" y="422"/>
                  </a:moveTo>
                  <a:lnTo>
                    <a:pt x="467" y="422"/>
                  </a:lnTo>
                  <a:lnTo>
                    <a:pt x="464" y="422"/>
                  </a:lnTo>
                  <a:lnTo>
                    <a:pt x="462" y="420"/>
                  </a:lnTo>
                  <a:lnTo>
                    <a:pt x="458" y="419"/>
                  </a:lnTo>
                  <a:lnTo>
                    <a:pt x="456" y="417"/>
                  </a:lnTo>
                  <a:lnTo>
                    <a:pt x="454" y="415"/>
                  </a:lnTo>
                  <a:lnTo>
                    <a:pt x="453" y="412"/>
                  </a:lnTo>
                  <a:lnTo>
                    <a:pt x="452" y="410"/>
                  </a:lnTo>
                  <a:lnTo>
                    <a:pt x="452" y="407"/>
                  </a:lnTo>
                  <a:lnTo>
                    <a:pt x="452" y="403"/>
                  </a:lnTo>
                  <a:lnTo>
                    <a:pt x="453" y="401"/>
                  </a:lnTo>
                  <a:lnTo>
                    <a:pt x="454" y="398"/>
                  </a:lnTo>
                  <a:lnTo>
                    <a:pt x="456" y="396"/>
                  </a:lnTo>
                  <a:lnTo>
                    <a:pt x="458" y="394"/>
                  </a:lnTo>
                  <a:lnTo>
                    <a:pt x="462" y="393"/>
                  </a:lnTo>
                  <a:lnTo>
                    <a:pt x="464" y="392"/>
                  </a:lnTo>
                  <a:lnTo>
                    <a:pt x="467" y="392"/>
                  </a:lnTo>
                  <a:lnTo>
                    <a:pt x="527" y="392"/>
                  </a:lnTo>
                  <a:lnTo>
                    <a:pt x="530" y="392"/>
                  </a:lnTo>
                  <a:lnTo>
                    <a:pt x="534" y="393"/>
                  </a:lnTo>
                  <a:lnTo>
                    <a:pt x="536" y="394"/>
                  </a:lnTo>
                  <a:lnTo>
                    <a:pt x="538" y="396"/>
                  </a:lnTo>
                  <a:lnTo>
                    <a:pt x="540" y="398"/>
                  </a:lnTo>
                  <a:lnTo>
                    <a:pt x="541" y="401"/>
                  </a:lnTo>
                  <a:lnTo>
                    <a:pt x="542" y="403"/>
                  </a:lnTo>
                  <a:lnTo>
                    <a:pt x="542" y="407"/>
                  </a:lnTo>
                  <a:lnTo>
                    <a:pt x="542" y="410"/>
                  </a:lnTo>
                  <a:lnTo>
                    <a:pt x="541" y="412"/>
                  </a:lnTo>
                  <a:lnTo>
                    <a:pt x="540" y="415"/>
                  </a:lnTo>
                  <a:lnTo>
                    <a:pt x="538" y="417"/>
                  </a:lnTo>
                  <a:lnTo>
                    <a:pt x="536" y="419"/>
                  </a:lnTo>
                  <a:lnTo>
                    <a:pt x="534" y="420"/>
                  </a:lnTo>
                  <a:lnTo>
                    <a:pt x="530" y="422"/>
                  </a:lnTo>
                  <a:lnTo>
                    <a:pt x="527" y="422"/>
                  </a:lnTo>
                  <a:lnTo>
                    <a:pt x="527" y="422"/>
                  </a:lnTo>
                  <a:close/>
                  <a:moveTo>
                    <a:pt x="527" y="542"/>
                  </a:moveTo>
                  <a:lnTo>
                    <a:pt x="467" y="542"/>
                  </a:lnTo>
                  <a:lnTo>
                    <a:pt x="464" y="542"/>
                  </a:lnTo>
                  <a:lnTo>
                    <a:pt x="462" y="541"/>
                  </a:lnTo>
                  <a:lnTo>
                    <a:pt x="458" y="540"/>
                  </a:lnTo>
                  <a:lnTo>
                    <a:pt x="456" y="537"/>
                  </a:lnTo>
                  <a:lnTo>
                    <a:pt x="454" y="535"/>
                  </a:lnTo>
                  <a:lnTo>
                    <a:pt x="453" y="533"/>
                  </a:lnTo>
                  <a:lnTo>
                    <a:pt x="452" y="530"/>
                  </a:lnTo>
                  <a:lnTo>
                    <a:pt x="452" y="527"/>
                  </a:lnTo>
                  <a:lnTo>
                    <a:pt x="452" y="523"/>
                  </a:lnTo>
                  <a:lnTo>
                    <a:pt x="453" y="521"/>
                  </a:lnTo>
                  <a:lnTo>
                    <a:pt x="454" y="518"/>
                  </a:lnTo>
                  <a:lnTo>
                    <a:pt x="456" y="516"/>
                  </a:lnTo>
                  <a:lnTo>
                    <a:pt x="458" y="515"/>
                  </a:lnTo>
                  <a:lnTo>
                    <a:pt x="462" y="513"/>
                  </a:lnTo>
                  <a:lnTo>
                    <a:pt x="464" y="513"/>
                  </a:lnTo>
                  <a:lnTo>
                    <a:pt x="467" y="512"/>
                  </a:lnTo>
                  <a:lnTo>
                    <a:pt x="527" y="512"/>
                  </a:lnTo>
                  <a:lnTo>
                    <a:pt x="530" y="513"/>
                  </a:lnTo>
                  <a:lnTo>
                    <a:pt x="534" y="513"/>
                  </a:lnTo>
                  <a:lnTo>
                    <a:pt x="536" y="515"/>
                  </a:lnTo>
                  <a:lnTo>
                    <a:pt x="538" y="516"/>
                  </a:lnTo>
                  <a:lnTo>
                    <a:pt x="540" y="518"/>
                  </a:lnTo>
                  <a:lnTo>
                    <a:pt x="541" y="521"/>
                  </a:lnTo>
                  <a:lnTo>
                    <a:pt x="542" y="523"/>
                  </a:lnTo>
                  <a:lnTo>
                    <a:pt x="542" y="527"/>
                  </a:lnTo>
                  <a:lnTo>
                    <a:pt x="542" y="530"/>
                  </a:lnTo>
                  <a:lnTo>
                    <a:pt x="541" y="533"/>
                  </a:lnTo>
                  <a:lnTo>
                    <a:pt x="540" y="535"/>
                  </a:lnTo>
                  <a:lnTo>
                    <a:pt x="538" y="537"/>
                  </a:lnTo>
                  <a:lnTo>
                    <a:pt x="536" y="540"/>
                  </a:lnTo>
                  <a:lnTo>
                    <a:pt x="534" y="541"/>
                  </a:lnTo>
                  <a:lnTo>
                    <a:pt x="530" y="542"/>
                  </a:lnTo>
                  <a:lnTo>
                    <a:pt x="527" y="542"/>
                  </a:lnTo>
                  <a:lnTo>
                    <a:pt x="527" y="542"/>
                  </a:lnTo>
                  <a:close/>
                  <a:moveTo>
                    <a:pt x="527" y="663"/>
                  </a:moveTo>
                  <a:lnTo>
                    <a:pt x="467" y="663"/>
                  </a:lnTo>
                  <a:lnTo>
                    <a:pt x="464" y="662"/>
                  </a:lnTo>
                  <a:lnTo>
                    <a:pt x="462" y="661"/>
                  </a:lnTo>
                  <a:lnTo>
                    <a:pt x="458" y="660"/>
                  </a:lnTo>
                  <a:lnTo>
                    <a:pt x="456" y="658"/>
                  </a:lnTo>
                  <a:lnTo>
                    <a:pt x="454" y="655"/>
                  </a:lnTo>
                  <a:lnTo>
                    <a:pt x="453" y="653"/>
                  </a:lnTo>
                  <a:lnTo>
                    <a:pt x="452" y="650"/>
                  </a:lnTo>
                  <a:lnTo>
                    <a:pt x="452" y="648"/>
                  </a:lnTo>
                  <a:lnTo>
                    <a:pt x="452" y="645"/>
                  </a:lnTo>
                  <a:lnTo>
                    <a:pt x="453" y="641"/>
                  </a:lnTo>
                  <a:lnTo>
                    <a:pt x="454" y="639"/>
                  </a:lnTo>
                  <a:lnTo>
                    <a:pt x="456" y="637"/>
                  </a:lnTo>
                  <a:lnTo>
                    <a:pt x="458" y="635"/>
                  </a:lnTo>
                  <a:lnTo>
                    <a:pt x="462" y="634"/>
                  </a:lnTo>
                  <a:lnTo>
                    <a:pt x="464" y="633"/>
                  </a:lnTo>
                  <a:lnTo>
                    <a:pt x="467" y="633"/>
                  </a:lnTo>
                  <a:lnTo>
                    <a:pt x="527" y="633"/>
                  </a:lnTo>
                  <a:lnTo>
                    <a:pt x="530" y="633"/>
                  </a:lnTo>
                  <a:lnTo>
                    <a:pt x="534" y="634"/>
                  </a:lnTo>
                  <a:lnTo>
                    <a:pt x="536" y="635"/>
                  </a:lnTo>
                  <a:lnTo>
                    <a:pt x="538" y="637"/>
                  </a:lnTo>
                  <a:lnTo>
                    <a:pt x="540" y="639"/>
                  </a:lnTo>
                  <a:lnTo>
                    <a:pt x="541" y="641"/>
                  </a:lnTo>
                  <a:lnTo>
                    <a:pt x="542" y="645"/>
                  </a:lnTo>
                  <a:lnTo>
                    <a:pt x="542" y="648"/>
                  </a:lnTo>
                  <a:lnTo>
                    <a:pt x="542" y="650"/>
                  </a:lnTo>
                  <a:lnTo>
                    <a:pt x="541" y="653"/>
                  </a:lnTo>
                  <a:lnTo>
                    <a:pt x="540" y="655"/>
                  </a:lnTo>
                  <a:lnTo>
                    <a:pt x="538" y="658"/>
                  </a:lnTo>
                  <a:lnTo>
                    <a:pt x="536" y="660"/>
                  </a:lnTo>
                  <a:lnTo>
                    <a:pt x="534" y="662"/>
                  </a:lnTo>
                  <a:lnTo>
                    <a:pt x="530" y="662"/>
                  </a:lnTo>
                  <a:lnTo>
                    <a:pt x="527" y="663"/>
                  </a:lnTo>
                  <a:lnTo>
                    <a:pt x="527" y="663"/>
                  </a:lnTo>
                  <a:close/>
                  <a:moveTo>
                    <a:pt x="347" y="633"/>
                  </a:moveTo>
                  <a:lnTo>
                    <a:pt x="407" y="633"/>
                  </a:lnTo>
                  <a:lnTo>
                    <a:pt x="410" y="633"/>
                  </a:lnTo>
                  <a:lnTo>
                    <a:pt x="412" y="634"/>
                  </a:lnTo>
                  <a:lnTo>
                    <a:pt x="416" y="635"/>
                  </a:lnTo>
                  <a:lnTo>
                    <a:pt x="418" y="637"/>
                  </a:lnTo>
                  <a:lnTo>
                    <a:pt x="420" y="639"/>
                  </a:lnTo>
                  <a:lnTo>
                    <a:pt x="421" y="641"/>
                  </a:lnTo>
                  <a:lnTo>
                    <a:pt x="422" y="645"/>
                  </a:lnTo>
                  <a:lnTo>
                    <a:pt x="422" y="648"/>
                  </a:lnTo>
                  <a:lnTo>
                    <a:pt x="422" y="650"/>
                  </a:lnTo>
                  <a:lnTo>
                    <a:pt x="421" y="653"/>
                  </a:lnTo>
                  <a:lnTo>
                    <a:pt x="420" y="655"/>
                  </a:lnTo>
                  <a:lnTo>
                    <a:pt x="418" y="658"/>
                  </a:lnTo>
                  <a:lnTo>
                    <a:pt x="416" y="660"/>
                  </a:lnTo>
                  <a:lnTo>
                    <a:pt x="412" y="662"/>
                  </a:lnTo>
                  <a:lnTo>
                    <a:pt x="410" y="662"/>
                  </a:lnTo>
                  <a:lnTo>
                    <a:pt x="407" y="663"/>
                  </a:lnTo>
                  <a:lnTo>
                    <a:pt x="347" y="663"/>
                  </a:lnTo>
                  <a:lnTo>
                    <a:pt x="344" y="662"/>
                  </a:lnTo>
                  <a:lnTo>
                    <a:pt x="340" y="661"/>
                  </a:lnTo>
                  <a:lnTo>
                    <a:pt x="338" y="660"/>
                  </a:lnTo>
                  <a:lnTo>
                    <a:pt x="336" y="658"/>
                  </a:lnTo>
                  <a:lnTo>
                    <a:pt x="334" y="655"/>
                  </a:lnTo>
                  <a:lnTo>
                    <a:pt x="333" y="653"/>
                  </a:lnTo>
                  <a:lnTo>
                    <a:pt x="332" y="650"/>
                  </a:lnTo>
                  <a:lnTo>
                    <a:pt x="332" y="648"/>
                  </a:lnTo>
                  <a:lnTo>
                    <a:pt x="332" y="645"/>
                  </a:lnTo>
                  <a:lnTo>
                    <a:pt x="333" y="641"/>
                  </a:lnTo>
                  <a:lnTo>
                    <a:pt x="334" y="639"/>
                  </a:lnTo>
                  <a:lnTo>
                    <a:pt x="336" y="637"/>
                  </a:lnTo>
                  <a:lnTo>
                    <a:pt x="338" y="635"/>
                  </a:lnTo>
                  <a:lnTo>
                    <a:pt x="340" y="634"/>
                  </a:lnTo>
                  <a:lnTo>
                    <a:pt x="344" y="633"/>
                  </a:lnTo>
                  <a:lnTo>
                    <a:pt x="347" y="633"/>
                  </a:lnTo>
                  <a:close/>
                  <a:moveTo>
                    <a:pt x="332" y="407"/>
                  </a:moveTo>
                  <a:lnTo>
                    <a:pt x="332" y="403"/>
                  </a:lnTo>
                  <a:lnTo>
                    <a:pt x="333" y="401"/>
                  </a:lnTo>
                  <a:lnTo>
                    <a:pt x="334" y="398"/>
                  </a:lnTo>
                  <a:lnTo>
                    <a:pt x="336" y="396"/>
                  </a:lnTo>
                  <a:lnTo>
                    <a:pt x="338" y="394"/>
                  </a:lnTo>
                  <a:lnTo>
                    <a:pt x="340" y="393"/>
                  </a:lnTo>
                  <a:lnTo>
                    <a:pt x="344" y="392"/>
                  </a:lnTo>
                  <a:lnTo>
                    <a:pt x="347" y="392"/>
                  </a:lnTo>
                  <a:lnTo>
                    <a:pt x="407" y="392"/>
                  </a:lnTo>
                  <a:lnTo>
                    <a:pt x="410" y="392"/>
                  </a:lnTo>
                  <a:lnTo>
                    <a:pt x="412" y="393"/>
                  </a:lnTo>
                  <a:lnTo>
                    <a:pt x="416" y="394"/>
                  </a:lnTo>
                  <a:lnTo>
                    <a:pt x="418" y="396"/>
                  </a:lnTo>
                  <a:lnTo>
                    <a:pt x="420" y="398"/>
                  </a:lnTo>
                  <a:lnTo>
                    <a:pt x="421" y="401"/>
                  </a:lnTo>
                  <a:lnTo>
                    <a:pt x="422" y="403"/>
                  </a:lnTo>
                  <a:lnTo>
                    <a:pt x="422" y="407"/>
                  </a:lnTo>
                  <a:lnTo>
                    <a:pt x="422" y="410"/>
                  </a:lnTo>
                  <a:lnTo>
                    <a:pt x="421" y="412"/>
                  </a:lnTo>
                  <a:lnTo>
                    <a:pt x="420" y="415"/>
                  </a:lnTo>
                  <a:lnTo>
                    <a:pt x="418" y="417"/>
                  </a:lnTo>
                  <a:lnTo>
                    <a:pt x="416" y="419"/>
                  </a:lnTo>
                  <a:lnTo>
                    <a:pt x="412" y="420"/>
                  </a:lnTo>
                  <a:lnTo>
                    <a:pt x="410" y="422"/>
                  </a:lnTo>
                  <a:lnTo>
                    <a:pt x="407" y="422"/>
                  </a:lnTo>
                  <a:lnTo>
                    <a:pt x="347" y="422"/>
                  </a:lnTo>
                  <a:lnTo>
                    <a:pt x="344" y="422"/>
                  </a:lnTo>
                  <a:lnTo>
                    <a:pt x="340" y="420"/>
                  </a:lnTo>
                  <a:lnTo>
                    <a:pt x="338" y="419"/>
                  </a:lnTo>
                  <a:lnTo>
                    <a:pt x="336" y="417"/>
                  </a:lnTo>
                  <a:lnTo>
                    <a:pt x="334" y="415"/>
                  </a:lnTo>
                  <a:lnTo>
                    <a:pt x="333" y="412"/>
                  </a:lnTo>
                  <a:lnTo>
                    <a:pt x="332" y="410"/>
                  </a:lnTo>
                  <a:lnTo>
                    <a:pt x="332" y="407"/>
                  </a:lnTo>
                  <a:lnTo>
                    <a:pt x="332" y="407"/>
                  </a:lnTo>
                  <a:close/>
                  <a:moveTo>
                    <a:pt x="347" y="512"/>
                  </a:moveTo>
                  <a:lnTo>
                    <a:pt x="407" y="512"/>
                  </a:lnTo>
                  <a:lnTo>
                    <a:pt x="410" y="513"/>
                  </a:lnTo>
                  <a:lnTo>
                    <a:pt x="412" y="513"/>
                  </a:lnTo>
                  <a:lnTo>
                    <a:pt x="416" y="515"/>
                  </a:lnTo>
                  <a:lnTo>
                    <a:pt x="418" y="516"/>
                  </a:lnTo>
                  <a:lnTo>
                    <a:pt x="420" y="518"/>
                  </a:lnTo>
                  <a:lnTo>
                    <a:pt x="421" y="521"/>
                  </a:lnTo>
                  <a:lnTo>
                    <a:pt x="422" y="523"/>
                  </a:lnTo>
                  <a:lnTo>
                    <a:pt x="422" y="527"/>
                  </a:lnTo>
                  <a:lnTo>
                    <a:pt x="422" y="530"/>
                  </a:lnTo>
                  <a:lnTo>
                    <a:pt x="421" y="533"/>
                  </a:lnTo>
                  <a:lnTo>
                    <a:pt x="420" y="535"/>
                  </a:lnTo>
                  <a:lnTo>
                    <a:pt x="418" y="537"/>
                  </a:lnTo>
                  <a:lnTo>
                    <a:pt x="416" y="540"/>
                  </a:lnTo>
                  <a:lnTo>
                    <a:pt x="412" y="541"/>
                  </a:lnTo>
                  <a:lnTo>
                    <a:pt x="410" y="542"/>
                  </a:lnTo>
                  <a:lnTo>
                    <a:pt x="407" y="542"/>
                  </a:lnTo>
                  <a:lnTo>
                    <a:pt x="347" y="542"/>
                  </a:lnTo>
                  <a:lnTo>
                    <a:pt x="344" y="542"/>
                  </a:lnTo>
                  <a:lnTo>
                    <a:pt x="340" y="541"/>
                  </a:lnTo>
                  <a:lnTo>
                    <a:pt x="338" y="540"/>
                  </a:lnTo>
                  <a:lnTo>
                    <a:pt x="336" y="537"/>
                  </a:lnTo>
                  <a:lnTo>
                    <a:pt x="334" y="535"/>
                  </a:lnTo>
                  <a:lnTo>
                    <a:pt x="333" y="533"/>
                  </a:lnTo>
                  <a:lnTo>
                    <a:pt x="332" y="530"/>
                  </a:lnTo>
                  <a:lnTo>
                    <a:pt x="332" y="527"/>
                  </a:lnTo>
                  <a:lnTo>
                    <a:pt x="332" y="523"/>
                  </a:lnTo>
                  <a:lnTo>
                    <a:pt x="333" y="521"/>
                  </a:lnTo>
                  <a:lnTo>
                    <a:pt x="334" y="518"/>
                  </a:lnTo>
                  <a:lnTo>
                    <a:pt x="336" y="516"/>
                  </a:lnTo>
                  <a:lnTo>
                    <a:pt x="338" y="515"/>
                  </a:lnTo>
                  <a:lnTo>
                    <a:pt x="340" y="513"/>
                  </a:lnTo>
                  <a:lnTo>
                    <a:pt x="344" y="513"/>
                  </a:lnTo>
                  <a:lnTo>
                    <a:pt x="347" y="512"/>
                  </a:lnTo>
                  <a:close/>
                  <a:moveTo>
                    <a:pt x="527" y="783"/>
                  </a:moveTo>
                  <a:lnTo>
                    <a:pt x="347" y="783"/>
                  </a:lnTo>
                  <a:lnTo>
                    <a:pt x="344" y="783"/>
                  </a:lnTo>
                  <a:lnTo>
                    <a:pt x="340" y="782"/>
                  </a:lnTo>
                  <a:lnTo>
                    <a:pt x="338" y="780"/>
                  </a:lnTo>
                  <a:lnTo>
                    <a:pt x="336" y="779"/>
                  </a:lnTo>
                  <a:lnTo>
                    <a:pt x="334" y="777"/>
                  </a:lnTo>
                  <a:lnTo>
                    <a:pt x="333" y="773"/>
                  </a:lnTo>
                  <a:lnTo>
                    <a:pt x="332" y="771"/>
                  </a:lnTo>
                  <a:lnTo>
                    <a:pt x="332" y="768"/>
                  </a:lnTo>
                  <a:lnTo>
                    <a:pt x="332" y="765"/>
                  </a:lnTo>
                  <a:lnTo>
                    <a:pt x="333" y="762"/>
                  </a:lnTo>
                  <a:lnTo>
                    <a:pt x="334" y="759"/>
                  </a:lnTo>
                  <a:lnTo>
                    <a:pt x="336" y="757"/>
                  </a:lnTo>
                  <a:lnTo>
                    <a:pt x="338" y="755"/>
                  </a:lnTo>
                  <a:lnTo>
                    <a:pt x="340" y="754"/>
                  </a:lnTo>
                  <a:lnTo>
                    <a:pt x="344" y="753"/>
                  </a:lnTo>
                  <a:lnTo>
                    <a:pt x="347" y="753"/>
                  </a:lnTo>
                  <a:lnTo>
                    <a:pt x="527" y="753"/>
                  </a:lnTo>
                  <a:lnTo>
                    <a:pt x="530" y="753"/>
                  </a:lnTo>
                  <a:lnTo>
                    <a:pt x="534" y="754"/>
                  </a:lnTo>
                  <a:lnTo>
                    <a:pt x="536" y="755"/>
                  </a:lnTo>
                  <a:lnTo>
                    <a:pt x="538" y="757"/>
                  </a:lnTo>
                  <a:lnTo>
                    <a:pt x="540" y="759"/>
                  </a:lnTo>
                  <a:lnTo>
                    <a:pt x="541" y="762"/>
                  </a:lnTo>
                  <a:lnTo>
                    <a:pt x="542" y="765"/>
                  </a:lnTo>
                  <a:lnTo>
                    <a:pt x="542" y="768"/>
                  </a:lnTo>
                  <a:lnTo>
                    <a:pt x="542" y="771"/>
                  </a:lnTo>
                  <a:lnTo>
                    <a:pt x="541" y="773"/>
                  </a:lnTo>
                  <a:lnTo>
                    <a:pt x="540" y="777"/>
                  </a:lnTo>
                  <a:lnTo>
                    <a:pt x="538" y="779"/>
                  </a:lnTo>
                  <a:lnTo>
                    <a:pt x="536" y="780"/>
                  </a:lnTo>
                  <a:lnTo>
                    <a:pt x="534" y="782"/>
                  </a:lnTo>
                  <a:lnTo>
                    <a:pt x="530" y="783"/>
                  </a:lnTo>
                  <a:lnTo>
                    <a:pt x="527" y="783"/>
                  </a:lnTo>
                  <a:close/>
                  <a:moveTo>
                    <a:pt x="287" y="422"/>
                  </a:moveTo>
                  <a:lnTo>
                    <a:pt x="227" y="422"/>
                  </a:lnTo>
                  <a:lnTo>
                    <a:pt x="224" y="422"/>
                  </a:lnTo>
                  <a:lnTo>
                    <a:pt x="220" y="420"/>
                  </a:lnTo>
                  <a:lnTo>
                    <a:pt x="218" y="419"/>
                  </a:lnTo>
                  <a:lnTo>
                    <a:pt x="216" y="417"/>
                  </a:lnTo>
                  <a:lnTo>
                    <a:pt x="214" y="415"/>
                  </a:lnTo>
                  <a:lnTo>
                    <a:pt x="213" y="412"/>
                  </a:lnTo>
                  <a:lnTo>
                    <a:pt x="212" y="410"/>
                  </a:lnTo>
                  <a:lnTo>
                    <a:pt x="211" y="407"/>
                  </a:lnTo>
                  <a:lnTo>
                    <a:pt x="212" y="403"/>
                  </a:lnTo>
                  <a:lnTo>
                    <a:pt x="213" y="401"/>
                  </a:lnTo>
                  <a:lnTo>
                    <a:pt x="214" y="398"/>
                  </a:lnTo>
                  <a:lnTo>
                    <a:pt x="216" y="396"/>
                  </a:lnTo>
                  <a:lnTo>
                    <a:pt x="218" y="394"/>
                  </a:lnTo>
                  <a:lnTo>
                    <a:pt x="220" y="393"/>
                  </a:lnTo>
                  <a:lnTo>
                    <a:pt x="224" y="392"/>
                  </a:lnTo>
                  <a:lnTo>
                    <a:pt x="227" y="392"/>
                  </a:lnTo>
                  <a:lnTo>
                    <a:pt x="287" y="392"/>
                  </a:lnTo>
                  <a:lnTo>
                    <a:pt x="289" y="392"/>
                  </a:lnTo>
                  <a:lnTo>
                    <a:pt x="292" y="393"/>
                  </a:lnTo>
                  <a:lnTo>
                    <a:pt x="294" y="394"/>
                  </a:lnTo>
                  <a:lnTo>
                    <a:pt x="298" y="396"/>
                  </a:lnTo>
                  <a:lnTo>
                    <a:pt x="299" y="398"/>
                  </a:lnTo>
                  <a:lnTo>
                    <a:pt x="301" y="401"/>
                  </a:lnTo>
                  <a:lnTo>
                    <a:pt x="301" y="403"/>
                  </a:lnTo>
                  <a:lnTo>
                    <a:pt x="302" y="407"/>
                  </a:lnTo>
                  <a:lnTo>
                    <a:pt x="301" y="410"/>
                  </a:lnTo>
                  <a:lnTo>
                    <a:pt x="301" y="412"/>
                  </a:lnTo>
                  <a:lnTo>
                    <a:pt x="299" y="415"/>
                  </a:lnTo>
                  <a:lnTo>
                    <a:pt x="298" y="417"/>
                  </a:lnTo>
                  <a:lnTo>
                    <a:pt x="294" y="419"/>
                  </a:lnTo>
                  <a:lnTo>
                    <a:pt x="292" y="420"/>
                  </a:lnTo>
                  <a:lnTo>
                    <a:pt x="289" y="422"/>
                  </a:lnTo>
                  <a:lnTo>
                    <a:pt x="287" y="422"/>
                  </a:lnTo>
                  <a:lnTo>
                    <a:pt x="287" y="422"/>
                  </a:lnTo>
                  <a:close/>
                  <a:moveTo>
                    <a:pt x="287" y="542"/>
                  </a:moveTo>
                  <a:lnTo>
                    <a:pt x="227" y="542"/>
                  </a:lnTo>
                  <a:lnTo>
                    <a:pt x="224" y="542"/>
                  </a:lnTo>
                  <a:lnTo>
                    <a:pt x="220" y="541"/>
                  </a:lnTo>
                  <a:lnTo>
                    <a:pt x="218" y="540"/>
                  </a:lnTo>
                  <a:lnTo>
                    <a:pt x="216" y="537"/>
                  </a:lnTo>
                  <a:lnTo>
                    <a:pt x="214" y="535"/>
                  </a:lnTo>
                  <a:lnTo>
                    <a:pt x="213" y="533"/>
                  </a:lnTo>
                  <a:lnTo>
                    <a:pt x="212" y="530"/>
                  </a:lnTo>
                  <a:lnTo>
                    <a:pt x="211" y="527"/>
                  </a:lnTo>
                  <a:lnTo>
                    <a:pt x="212" y="523"/>
                  </a:lnTo>
                  <a:lnTo>
                    <a:pt x="213" y="521"/>
                  </a:lnTo>
                  <a:lnTo>
                    <a:pt x="214" y="518"/>
                  </a:lnTo>
                  <a:lnTo>
                    <a:pt x="216" y="516"/>
                  </a:lnTo>
                  <a:lnTo>
                    <a:pt x="218" y="515"/>
                  </a:lnTo>
                  <a:lnTo>
                    <a:pt x="220" y="513"/>
                  </a:lnTo>
                  <a:lnTo>
                    <a:pt x="224" y="513"/>
                  </a:lnTo>
                  <a:lnTo>
                    <a:pt x="227" y="512"/>
                  </a:lnTo>
                  <a:lnTo>
                    <a:pt x="287" y="512"/>
                  </a:lnTo>
                  <a:lnTo>
                    <a:pt x="289" y="513"/>
                  </a:lnTo>
                  <a:lnTo>
                    <a:pt x="292" y="513"/>
                  </a:lnTo>
                  <a:lnTo>
                    <a:pt x="294" y="515"/>
                  </a:lnTo>
                  <a:lnTo>
                    <a:pt x="298" y="516"/>
                  </a:lnTo>
                  <a:lnTo>
                    <a:pt x="299" y="518"/>
                  </a:lnTo>
                  <a:lnTo>
                    <a:pt x="301" y="521"/>
                  </a:lnTo>
                  <a:lnTo>
                    <a:pt x="301" y="523"/>
                  </a:lnTo>
                  <a:lnTo>
                    <a:pt x="302" y="527"/>
                  </a:lnTo>
                  <a:lnTo>
                    <a:pt x="301" y="530"/>
                  </a:lnTo>
                  <a:lnTo>
                    <a:pt x="301" y="533"/>
                  </a:lnTo>
                  <a:lnTo>
                    <a:pt x="299" y="535"/>
                  </a:lnTo>
                  <a:lnTo>
                    <a:pt x="298" y="537"/>
                  </a:lnTo>
                  <a:lnTo>
                    <a:pt x="294" y="540"/>
                  </a:lnTo>
                  <a:lnTo>
                    <a:pt x="292" y="541"/>
                  </a:lnTo>
                  <a:lnTo>
                    <a:pt x="289" y="542"/>
                  </a:lnTo>
                  <a:lnTo>
                    <a:pt x="287" y="542"/>
                  </a:lnTo>
                  <a:lnTo>
                    <a:pt x="287" y="542"/>
                  </a:lnTo>
                  <a:close/>
                  <a:moveTo>
                    <a:pt x="287" y="663"/>
                  </a:moveTo>
                  <a:lnTo>
                    <a:pt x="227" y="663"/>
                  </a:lnTo>
                  <a:lnTo>
                    <a:pt x="224" y="662"/>
                  </a:lnTo>
                  <a:lnTo>
                    <a:pt x="220" y="661"/>
                  </a:lnTo>
                  <a:lnTo>
                    <a:pt x="218" y="660"/>
                  </a:lnTo>
                  <a:lnTo>
                    <a:pt x="216" y="658"/>
                  </a:lnTo>
                  <a:lnTo>
                    <a:pt x="214" y="655"/>
                  </a:lnTo>
                  <a:lnTo>
                    <a:pt x="213" y="653"/>
                  </a:lnTo>
                  <a:lnTo>
                    <a:pt x="212" y="650"/>
                  </a:lnTo>
                  <a:lnTo>
                    <a:pt x="211" y="648"/>
                  </a:lnTo>
                  <a:lnTo>
                    <a:pt x="212" y="645"/>
                  </a:lnTo>
                  <a:lnTo>
                    <a:pt x="213" y="641"/>
                  </a:lnTo>
                  <a:lnTo>
                    <a:pt x="214" y="639"/>
                  </a:lnTo>
                  <a:lnTo>
                    <a:pt x="216" y="637"/>
                  </a:lnTo>
                  <a:lnTo>
                    <a:pt x="218" y="635"/>
                  </a:lnTo>
                  <a:lnTo>
                    <a:pt x="220" y="634"/>
                  </a:lnTo>
                  <a:lnTo>
                    <a:pt x="224" y="633"/>
                  </a:lnTo>
                  <a:lnTo>
                    <a:pt x="227" y="633"/>
                  </a:lnTo>
                  <a:lnTo>
                    <a:pt x="287" y="633"/>
                  </a:lnTo>
                  <a:lnTo>
                    <a:pt x="289" y="633"/>
                  </a:lnTo>
                  <a:lnTo>
                    <a:pt x="292" y="634"/>
                  </a:lnTo>
                  <a:lnTo>
                    <a:pt x="294" y="635"/>
                  </a:lnTo>
                  <a:lnTo>
                    <a:pt x="298" y="637"/>
                  </a:lnTo>
                  <a:lnTo>
                    <a:pt x="299" y="639"/>
                  </a:lnTo>
                  <a:lnTo>
                    <a:pt x="301" y="641"/>
                  </a:lnTo>
                  <a:lnTo>
                    <a:pt x="301" y="645"/>
                  </a:lnTo>
                  <a:lnTo>
                    <a:pt x="302" y="648"/>
                  </a:lnTo>
                  <a:lnTo>
                    <a:pt x="301" y="650"/>
                  </a:lnTo>
                  <a:lnTo>
                    <a:pt x="301" y="653"/>
                  </a:lnTo>
                  <a:lnTo>
                    <a:pt x="299" y="655"/>
                  </a:lnTo>
                  <a:lnTo>
                    <a:pt x="298" y="658"/>
                  </a:lnTo>
                  <a:lnTo>
                    <a:pt x="294" y="660"/>
                  </a:lnTo>
                  <a:lnTo>
                    <a:pt x="292" y="662"/>
                  </a:lnTo>
                  <a:lnTo>
                    <a:pt x="289" y="662"/>
                  </a:lnTo>
                  <a:lnTo>
                    <a:pt x="287" y="663"/>
                  </a:lnTo>
                  <a:lnTo>
                    <a:pt x="287" y="663"/>
                  </a:lnTo>
                  <a:close/>
                  <a:moveTo>
                    <a:pt x="287" y="783"/>
                  </a:moveTo>
                  <a:lnTo>
                    <a:pt x="227" y="783"/>
                  </a:lnTo>
                  <a:lnTo>
                    <a:pt x="224" y="783"/>
                  </a:lnTo>
                  <a:lnTo>
                    <a:pt x="220" y="782"/>
                  </a:lnTo>
                  <a:lnTo>
                    <a:pt x="218" y="780"/>
                  </a:lnTo>
                  <a:lnTo>
                    <a:pt x="216" y="779"/>
                  </a:lnTo>
                  <a:lnTo>
                    <a:pt x="214" y="777"/>
                  </a:lnTo>
                  <a:lnTo>
                    <a:pt x="213" y="773"/>
                  </a:lnTo>
                  <a:lnTo>
                    <a:pt x="212" y="771"/>
                  </a:lnTo>
                  <a:lnTo>
                    <a:pt x="211" y="768"/>
                  </a:lnTo>
                  <a:lnTo>
                    <a:pt x="212" y="765"/>
                  </a:lnTo>
                  <a:lnTo>
                    <a:pt x="213" y="762"/>
                  </a:lnTo>
                  <a:lnTo>
                    <a:pt x="214" y="759"/>
                  </a:lnTo>
                  <a:lnTo>
                    <a:pt x="216" y="757"/>
                  </a:lnTo>
                  <a:lnTo>
                    <a:pt x="218" y="755"/>
                  </a:lnTo>
                  <a:lnTo>
                    <a:pt x="220" y="754"/>
                  </a:lnTo>
                  <a:lnTo>
                    <a:pt x="224" y="753"/>
                  </a:lnTo>
                  <a:lnTo>
                    <a:pt x="227" y="753"/>
                  </a:lnTo>
                  <a:lnTo>
                    <a:pt x="287" y="753"/>
                  </a:lnTo>
                  <a:lnTo>
                    <a:pt x="289" y="753"/>
                  </a:lnTo>
                  <a:lnTo>
                    <a:pt x="292" y="754"/>
                  </a:lnTo>
                  <a:lnTo>
                    <a:pt x="294" y="755"/>
                  </a:lnTo>
                  <a:lnTo>
                    <a:pt x="298" y="757"/>
                  </a:lnTo>
                  <a:lnTo>
                    <a:pt x="299" y="759"/>
                  </a:lnTo>
                  <a:lnTo>
                    <a:pt x="301" y="762"/>
                  </a:lnTo>
                  <a:lnTo>
                    <a:pt x="301" y="765"/>
                  </a:lnTo>
                  <a:lnTo>
                    <a:pt x="302" y="768"/>
                  </a:lnTo>
                  <a:lnTo>
                    <a:pt x="301" y="771"/>
                  </a:lnTo>
                  <a:lnTo>
                    <a:pt x="301" y="773"/>
                  </a:lnTo>
                  <a:lnTo>
                    <a:pt x="299" y="777"/>
                  </a:lnTo>
                  <a:lnTo>
                    <a:pt x="298" y="779"/>
                  </a:lnTo>
                  <a:lnTo>
                    <a:pt x="294" y="780"/>
                  </a:lnTo>
                  <a:lnTo>
                    <a:pt x="292" y="782"/>
                  </a:lnTo>
                  <a:lnTo>
                    <a:pt x="289" y="783"/>
                  </a:lnTo>
                  <a:lnTo>
                    <a:pt x="287" y="783"/>
                  </a:lnTo>
                  <a:close/>
                  <a:moveTo>
                    <a:pt x="166" y="422"/>
                  </a:moveTo>
                  <a:lnTo>
                    <a:pt x="106" y="422"/>
                  </a:lnTo>
                  <a:lnTo>
                    <a:pt x="102" y="422"/>
                  </a:lnTo>
                  <a:lnTo>
                    <a:pt x="100" y="420"/>
                  </a:lnTo>
                  <a:lnTo>
                    <a:pt x="97" y="419"/>
                  </a:lnTo>
                  <a:lnTo>
                    <a:pt x="95" y="417"/>
                  </a:lnTo>
                  <a:lnTo>
                    <a:pt x="94" y="415"/>
                  </a:lnTo>
                  <a:lnTo>
                    <a:pt x="92" y="412"/>
                  </a:lnTo>
                  <a:lnTo>
                    <a:pt x="91" y="410"/>
                  </a:lnTo>
                  <a:lnTo>
                    <a:pt x="91" y="407"/>
                  </a:lnTo>
                  <a:lnTo>
                    <a:pt x="91" y="403"/>
                  </a:lnTo>
                  <a:lnTo>
                    <a:pt x="92" y="401"/>
                  </a:lnTo>
                  <a:lnTo>
                    <a:pt x="94" y="398"/>
                  </a:lnTo>
                  <a:lnTo>
                    <a:pt x="95" y="396"/>
                  </a:lnTo>
                  <a:lnTo>
                    <a:pt x="97" y="394"/>
                  </a:lnTo>
                  <a:lnTo>
                    <a:pt x="100" y="393"/>
                  </a:lnTo>
                  <a:lnTo>
                    <a:pt x="102" y="392"/>
                  </a:lnTo>
                  <a:lnTo>
                    <a:pt x="106" y="392"/>
                  </a:lnTo>
                  <a:lnTo>
                    <a:pt x="166" y="392"/>
                  </a:lnTo>
                  <a:lnTo>
                    <a:pt x="169" y="392"/>
                  </a:lnTo>
                  <a:lnTo>
                    <a:pt x="172" y="393"/>
                  </a:lnTo>
                  <a:lnTo>
                    <a:pt x="174" y="394"/>
                  </a:lnTo>
                  <a:lnTo>
                    <a:pt x="176" y="396"/>
                  </a:lnTo>
                  <a:lnTo>
                    <a:pt x="179" y="398"/>
                  </a:lnTo>
                  <a:lnTo>
                    <a:pt x="180" y="401"/>
                  </a:lnTo>
                  <a:lnTo>
                    <a:pt x="181" y="403"/>
                  </a:lnTo>
                  <a:lnTo>
                    <a:pt x="181" y="407"/>
                  </a:lnTo>
                  <a:lnTo>
                    <a:pt x="181" y="410"/>
                  </a:lnTo>
                  <a:lnTo>
                    <a:pt x="180" y="412"/>
                  </a:lnTo>
                  <a:lnTo>
                    <a:pt x="179" y="415"/>
                  </a:lnTo>
                  <a:lnTo>
                    <a:pt x="176" y="417"/>
                  </a:lnTo>
                  <a:lnTo>
                    <a:pt x="174" y="419"/>
                  </a:lnTo>
                  <a:lnTo>
                    <a:pt x="172" y="420"/>
                  </a:lnTo>
                  <a:lnTo>
                    <a:pt x="169" y="422"/>
                  </a:lnTo>
                  <a:lnTo>
                    <a:pt x="166" y="422"/>
                  </a:lnTo>
                  <a:lnTo>
                    <a:pt x="166" y="422"/>
                  </a:lnTo>
                  <a:close/>
                  <a:moveTo>
                    <a:pt x="166" y="542"/>
                  </a:moveTo>
                  <a:lnTo>
                    <a:pt x="106" y="542"/>
                  </a:lnTo>
                  <a:lnTo>
                    <a:pt x="102" y="542"/>
                  </a:lnTo>
                  <a:lnTo>
                    <a:pt x="100" y="541"/>
                  </a:lnTo>
                  <a:lnTo>
                    <a:pt x="97" y="540"/>
                  </a:lnTo>
                  <a:lnTo>
                    <a:pt x="95" y="537"/>
                  </a:lnTo>
                  <a:lnTo>
                    <a:pt x="94" y="535"/>
                  </a:lnTo>
                  <a:lnTo>
                    <a:pt x="92" y="533"/>
                  </a:lnTo>
                  <a:lnTo>
                    <a:pt x="91" y="530"/>
                  </a:lnTo>
                  <a:lnTo>
                    <a:pt x="91" y="527"/>
                  </a:lnTo>
                  <a:lnTo>
                    <a:pt x="91" y="523"/>
                  </a:lnTo>
                  <a:lnTo>
                    <a:pt x="92" y="521"/>
                  </a:lnTo>
                  <a:lnTo>
                    <a:pt x="94" y="518"/>
                  </a:lnTo>
                  <a:lnTo>
                    <a:pt x="95" y="516"/>
                  </a:lnTo>
                  <a:lnTo>
                    <a:pt x="97" y="515"/>
                  </a:lnTo>
                  <a:lnTo>
                    <a:pt x="100" y="513"/>
                  </a:lnTo>
                  <a:lnTo>
                    <a:pt x="102" y="513"/>
                  </a:lnTo>
                  <a:lnTo>
                    <a:pt x="106" y="512"/>
                  </a:lnTo>
                  <a:lnTo>
                    <a:pt x="166" y="512"/>
                  </a:lnTo>
                  <a:lnTo>
                    <a:pt x="169" y="513"/>
                  </a:lnTo>
                  <a:lnTo>
                    <a:pt x="172" y="513"/>
                  </a:lnTo>
                  <a:lnTo>
                    <a:pt x="174" y="515"/>
                  </a:lnTo>
                  <a:lnTo>
                    <a:pt x="176" y="516"/>
                  </a:lnTo>
                  <a:lnTo>
                    <a:pt x="179" y="518"/>
                  </a:lnTo>
                  <a:lnTo>
                    <a:pt x="180" y="521"/>
                  </a:lnTo>
                  <a:lnTo>
                    <a:pt x="181" y="523"/>
                  </a:lnTo>
                  <a:lnTo>
                    <a:pt x="181" y="527"/>
                  </a:lnTo>
                  <a:lnTo>
                    <a:pt x="181" y="530"/>
                  </a:lnTo>
                  <a:lnTo>
                    <a:pt x="180" y="533"/>
                  </a:lnTo>
                  <a:lnTo>
                    <a:pt x="179" y="535"/>
                  </a:lnTo>
                  <a:lnTo>
                    <a:pt x="176" y="537"/>
                  </a:lnTo>
                  <a:lnTo>
                    <a:pt x="174" y="540"/>
                  </a:lnTo>
                  <a:lnTo>
                    <a:pt x="172" y="541"/>
                  </a:lnTo>
                  <a:lnTo>
                    <a:pt x="169" y="542"/>
                  </a:lnTo>
                  <a:lnTo>
                    <a:pt x="166" y="542"/>
                  </a:lnTo>
                  <a:lnTo>
                    <a:pt x="166" y="542"/>
                  </a:lnTo>
                  <a:close/>
                  <a:moveTo>
                    <a:pt x="166" y="663"/>
                  </a:moveTo>
                  <a:lnTo>
                    <a:pt x="106" y="663"/>
                  </a:lnTo>
                  <a:lnTo>
                    <a:pt x="102" y="662"/>
                  </a:lnTo>
                  <a:lnTo>
                    <a:pt x="100" y="661"/>
                  </a:lnTo>
                  <a:lnTo>
                    <a:pt x="97" y="660"/>
                  </a:lnTo>
                  <a:lnTo>
                    <a:pt x="95" y="658"/>
                  </a:lnTo>
                  <a:lnTo>
                    <a:pt x="94" y="655"/>
                  </a:lnTo>
                  <a:lnTo>
                    <a:pt x="92" y="653"/>
                  </a:lnTo>
                  <a:lnTo>
                    <a:pt x="91" y="650"/>
                  </a:lnTo>
                  <a:lnTo>
                    <a:pt x="91" y="648"/>
                  </a:lnTo>
                  <a:lnTo>
                    <a:pt x="91" y="645"/>
                  </a:lnTo>
                  <a:lnTo>
                    <a:pt x="92" y="641"/>
                  </a:lnTo>
                  <a:lnTo>
                    <a:pt x="94" y="639"/>
                  </a:lnTo>
                  <a:lnTo>
                    <a:pt x="95" y="637"/>
                  </a:lnTo>
                  <a:lnTo>
                    <a:pt x="97" y="635"/>
                  </a:lnTo>
                  <a:lnTo>
                    <a:pt x="100" y="634"/>
                  </a:lnTo>
                  <a:lnTo>
                    <a:pt x="102" y="633"/>
                  </a:lnTo>
                  <a:lnTo>
                    <a:pt x="106" y="633"/>
                  </a:lnTo>
                  <a:lnTo>
                    <a:pt x="166" y="633"/>
                  </a:lnTo>
                  <a:lnTo>
                    <a:pt x="169" y="633"/>
                  </a:lnTo>
                  <a:lnTo>
                    <a:pt x="172" y="634"/>
                  </a:lnTo>
                  <a:lnTo>
                    <a:pt x="174" y="635"/>
                  </a:lnTo>
                  <a:lnTo>
                    <a:pt x="176" y="637"/>
                  </a:lnTo>
                  <a:lnTo>
                    <a:pt x="179" y="639"/>
                  </a:lnTo>
                  <a:lnTo>
                    <a:pt x="180" y="641"/>
                  </a:lnTo>
                  <a:lnTo>
                    <a:pt x="181" y="645"/>
                  </a:lnTo>
                  <a:lnTo>
                    <a:pt x="181" y="648"/>
                  </a:lnTo>
                  <a:lnTo>
                    <a:pt x="181" y="650"/>
                  </a:lnTo>
                  <a:lnTo>
                    <a:pt x="180" y="653"/>
                  </a:lnTo>
                  <a:lnTo>
                    <a:pt x="179" y="655"/>
                  </a:lnTo>
                  <a:lnTo>
                    <a:pt x="176" y="658"/>
                  </a:lnTo>
                  <a:lnTo>
                    <a:pt x="174" y="660"/>
                  </a:lnTo>
                  <a:lnTo>
                    <a:pt x="172" y="662"/>
                  </a:lnTo>
                  <a:lnTo>
                    <a:pt x="169" y="662"/>
                  </a:lnTo>
                  <a:lnTo>
                    <a:pt x="166" y="663"/>
                  </a:lnTo>
                  <a:lnTo>
                    <a:pt x="166" y="663"/>
                  </a:lnTo>
                  <a:close/>
                  <a:moveTo>
                    <a:pt x="166" y="783"/>
                  </a:moveTo>
                  <a:lnTo>
                    <a:pt x="106" y="783"/>
                  </a:lnTo>
                  <a:lnTo>
                    <a:pt x="102" y="783"/>
                  </a:lnTo>
                  <a:lnTo>
                    <a:pt x="100" y="782"/>
                  </a:lnTo>
                  <a:lnTo>
                    <a:pt x="97" y="780"/>
                  </a:lnTo>
                  <a:lnTo>
                    <a:pt x="95" y="779"/>
                  </a:lnTo>
                  <a:lnTo>
                    <a:pt x="94" y="777"/>
                  </a:lnTo>
                  <a:lnTo>
                    <a:pt x="92" y="773"/>
                  </a:lnTo>
                  <a:lnTo>
                    <a:pt x="91" y="771"/>
                  </a:lnTo>
                  <a:lnTo>
                    <a:pt x="91" y="768"/>
                  </a:lnTo>
                  <a:lnTo>
                    <a:pt x="91" y="765"/>
                  </a:lnTo>
                  <a:lnTo>
                    <a:pt x="92" y="762"/>
                  </a:lnTo>
                  <a:lnTo>
                    <a:pt x="94" y="759"/>
                  </a:lnTo>
                  <a:lnTo>
                    <a:pt x="95" y="757"/>
                  </a:lnTo>
                  <a:lnTo>
                    <a:pt x="97" y="755"/>
                  </a:lnTo>
                  <a:lnTo>
                    <a:pt x="100" y="754"/>
                  </a:lnTo>
                  <a:lnTo>
                    <a:pt x="102" y="753"/>
                  </a:lnTo>
                  <a:lnTo>
                    <a:pt x="106" y="753"/>
                  </a:lnTo>
                  <a:lnTo>
                    <a:pt x="166" y="753"/>
                  </a:lnTo>
                  <a:lnTo>
                    <a:pt x="169" y="753"/>
                  </a:lnTo>
                  <a:lnTo>
                    <a:pt x="172" y="754"/>
                  </a:lnTo>
                  <a:lnTo>
                    <a:pt x="174" y="755"/>
                  </a:lnTo>
                  <a:lnTo>
                    <a:pt x="176" y="757"/>
                  </a:lnTo>
                  <a:lnTo>
                    <a:pt x="179" y="759"/>
                  </a:lnTo>
                  <a:lnTo>
                    <a:pt x="180" y="762"/>
                  </a:lnTo>
                  <a:lnTo>
                    <a:pt x="181" y="765"/>
                  </a:lnTo>
                  <a:lnTo>
                    <a:pt x="181" y="768"/>
                  </a:lnTo>
                  <a:lnTo>
                    <a:pt x="181" y="771"/>
                  </a:lnTo>
                  <a:lnTo>
                    <a:pt x="180" y="773"/>
                  </a:lnTo>
                  <a:lnTo>
                    <a:pt x="179" y="777"/>
                  </a:lnTo>
                  <a:lnTo>
                    <a:pt x="176" y="779"/>
                  </a:lnTo>
                  <a:lnTo>
                    <a:pt x="174" y="780"/>
                  </a:lnTo>
                  <a:lnTo>
                    <a:pt x="172" y="782"/>
                  </a:lnTo>
                  <a:lnTo>
                    <a:pt x="169" y="783"/>
                  </a:lnTo>
                  <a:lnTo>
                    <a:pt x="166" y="783"/>
                  </a:lnTo>
                  <a:close/>
                  <a:moveTo>
                    <a:pt x="587" y="0"/>
                  </a:moveTo>
                  <a:lnTo>
                    <a:pt x="46" y="0"/>
                  </a:lnTo>
                  <a:lnTo>
                    <a:pt x="37" y="1"/>
                  </a:lnTo>
                  <a:lnTo>
                    <a:pt x="28" y="3"/>
                  </a:lnTo>
                  <a:lnTo>
                    <a:pt x="21" y="8"/>
                  </a:lnTo>
                  <a:lnTo>
                    <a:pt x="13" y="13"/>
                  </a:lnTo>
                  <a:lnTo>
                    <a:pt x="8" y="20"/>
                  </a:lnTo>
                  <a:lnTo>
                    <a:pt x="4" y="28"/>
                  </a:lnTo>
                  <a:lnTo>
                    <a:pt x="2" y="36"/>
                  </a:lnTo>
                  <a:lnTo>
                    <a:pt x="0" y="45"/>
                  </a:lnTo>
                  <a:lnTo>
                    <a:pt x="0" y="858"/>
                  </a:lnTo>
                  <a:lnTo>
                    <a:pt x="2" y="868"/>
                  </a:lnTo>
                  <a:lnTo>
                    <a:pt x="4" y="875"/>
                  </a:lnTo>
                  <a:lnTo>
                    <a:pt x="8" y="884"/>
                  </a:lnTo>
                  <a:lnTo>
                    <a:pt x="13" y="890"/>
                  </a:lnTo>
                  <a:lnTo>
                    <a:pt x="21" y="896"/>
                  </a:lnTo>
                  <a:lnTo>
                    <a:pt x="28" y="900"/>
                  </a:lnTo>
                  <a:lnTo>
                    <a:pt x="37" y="902"/>
                  </a:lnTo>
                  <a:lnTo>
                    <a:pt x="46" y="903"/>
                  </a:lnTo>
                  <a:lnTo>
                    <a:pt x="587" y="903"/>
                  </a:lnTo>
                  <a:lnTo>
                    <a:pt x="597" y="902"/>
                  </a:lnTo>
                  <a:lnTo>
                    <a:pt x="605" y="900"/>
                  </a:lnTo>
                  <a:lnTo>
                    <a:pt x="613" y="896"/>
                  </a:lnTo>
                  <a:lnTo>
                    <a:pt x="619" y="890"/>
                  </a:lnTo>
                  <a:lnTo>
                    <a:pt x="625" y="884"/>
                  </a:lnTo>
                  <a:lnTo>
                    <a:pt x="629" y="875"/>
                  </a:lnTo>
                  <a:lnTo>
                    <a:pt x="632" y="868"/>
                  </a:lnTo>
                  <a:lnTo>
                    <a:pt x="632" y="858"/>
                  </a:lnTo>
                  <a:lnTo>
                    <a:pt x="632" y="45"/>
                  </a:lnTo>
                  <a:lnTo>
                    <a:pt x="632" y="36"/>
                  </a:lnTo>
                  <a:lnTo>
                    <a:pt x="629" y="28"/>
                  </a:lnTo>
                  <a:lnTo>
                    <a:pt x="625" y="20"/>
                  </a:lnTo>
                  <a:lnTo>
                    <a:pt x="619" y="13"/>
                  </a:lnTo>
                  <a:lnTo>
                    <a:pt x="613" y="8"/>
                  </a:lnTo>
                  <a:lnTo>
                    <a:pt x="605" y="3"/>
                  </a:lnTo>
                  <a:lnTo>
                    <a:pt x="597" y="1"/>
                  </a:lnTo>
                  <a:lnTo>
                    <a:pt x="587" y="0"/>
                  </a:lnTo>
                  <a:lnTo>
                    <a:pt x="5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320">
              <a:extLst>
                <a:ext uri="{FF2B5EF4-FFF2-40B4-BE49-F238E27FC236}">
                  <a16:creationId xmlns:a16="http://schemas.microsoft.com/office/drawing/2014/main" id="{75BEF43A-5E38-46DE-B891-E1E0A6E7CD0A}"/>
                </a:ext>
              </a:extLst>
            </p:cNvPr>
            <p:cNvSpPr>
              <a:spLocks/>
            </p:cNvSpPr>
            <p:nvPr/>
          </p:nvSpPr>
          <p:spPr bwMode="auto">
            <a:xfrm>
              <a:off x="2216150" y="819150"/>
              <a:ext cx="9525" cy="28575"/>
            </a:xfrm>
            <a:custGeom>
              <a:avLst/>
              <a:gdLst>
                <a:gd name="T0" fmla="*/ 15 w 30"/>
                <a:gd name="T1" fmla="*/ 0 h 91"/>
                <a:gd name="T2" fmla="*/ 12 w 30"/>
                <a:gd name="T3" fmla="*/ 1 h 91"/>
                <a:gd name="T4" fmla="*/ 10 w 30"/>
                <a:gd name="T5" fmla="*/ 1 h 91"/>
                <a:gd name="T6" fmla="*/ 6 w 30"/>
                <a:gd name="T7" fmla="*/ 3 h 91"/>
                <a:gd name="T8" fmla="*/ 4 w 30"/>
                <a:gd name="T9" fmla="*/ 4 h 91"/>
                <a:gd name="T10" fmla="*/ 2 w 30"/>
                <a:gd name="T11" fmla="*/ 8 h 91"/>
                <a:gd name="T12" fmla="*/ 1 w 30"/>
                <a:gd name="T13" fmla="*/ 10 h 91"/>
                <a:gd name="T14" fmla="*/ 0 w 30"/>
                <a:gd name="T15" fmla="*/ 13 h 91"/>
                <a:gd name="T16" fmla="*/ 0 w 30"/>
                <a:gd name="T17" fmla="*/ 15 h 91"/>
                <a:gd name="T18" fmla="*/ 0 w 30"/>
                <a:gd name="T19" fmla="*/ 76 h 91"/>
                <a:gd name="T20" fmla="*/ 0 w 30"/>
                <a:gd name="T21" fmla="*/ 78 h 91"/>
                <a:gd name="T22" fmla="*/ 1 w 30"/>
                <a:gd name="T23" fmla="*/ 82 h 91"/>
                <a:gd name="T24" fmla="*/ 2 w 30"/>
                <a:gd name="T25" fmla="*/ 84 h 91"/>
                <a:gd name="T26" fmla="*/ 4 w 30"/>
                <a:gd name="T27" fmla="*/ 86 h 91"/>
                <a:gd name="T28" fmla="*/ 6 w 30"/>
                <a:gd name="T29" fmla="*/ 88 h 91"/>
                <a:gd name="T30" fmla="*/ 10 w 30"/>
                <a:gd name="T31" fmla="*/ 90 h 91"/>
                <a:gd name="T32" fmla="*/ 12 w 30"/>
                <a:gd name="T33" fmla="*/ 90 h 91"/>
                <a:gd name="T34" fmla="*/ 15 w 30"/>
                <a:gd name="T35" fmla="*/ 91 h 91"/>
                <a:gd name="T36" fmla="*/ 18 w 30"/>
                <a:gd name="T37" fmla="*/ 90 h 91"/>
                <a:gd name="T38" fmla="*/ 21 w 30"/>
                <a:gd name="T39" fmla="*/ 90 h 91"/>
                <a:gd name="T40" fmla="*/ 24 w 30"/>
                <a:gd name="T41" fmla="*/ 88 h 91"/>
                <a:gd name="T42" fmla="*/ 26 w 30"/>
                <a:gd name="T43" fmla="*/ 87 h 91"/>
                <a:gd name="T44" fmla="*/ 28 w 30"/>
                <a:gd name="T45" fmla="*/ 84 h 91"/>
                <a:gd name="T46" fmla="*/ 29 w 30"/>
                <a:gd name="T47" fmla="*/ 82 h 91"/>
                <a:gd name="T48" fmla="*/ 30 w 30"/>
                <a:gd name="T49" fmla="*/ 78 h 91"/>
                <a:gd name="T50" fmla="*/ 30 w 30"/>
                <a:gd name="T51" fmla="*/ 76 h 91"/>
                <a:gd name="T52" fmla="*/ 30 w 30"/>
                <a:gd name="T53" fmla="*/ 15 h 91"/>
                <a:gd name="T54" fmla="*/ 30 w 30"/>
                <a:gd name="T55" fmla="*/ 13 h 91"/>
                <a:gd name="T56" fmla="*/ 29 w 30"/>
                <a:gd name="T57" fmla="*/ 10 h 91"/>
                <a:gd name="T58" fmla="*/ 28 w 30"/>
                <a:gd name="T59" fmla="*/ 8 h 91"/>
                <a:gd name="T60" fmla="*/ 26 w 30"/>
                <a:gd name="T61" fmla="*/ 6 h 91"/>
                <a:gd name="T62" fmla="*/ 24 w 30"/>
                <a:gd name="T63" fmla="*/ 3 h 91"/>
                <a:gd name="T64" fmla="*/ 21 w 30"/>
                <a:gd name="T65" fmla="*/ 2 h 91"/>
                <a:gd name="T66" fmla="*/ 18 w 30"/>
                <a:gd name="T67" fmla="*/ 1 h 91"/>
                <a:gd name="T68" fmla="*/ 15 w 30"/>
                <a:gd name="T69" fmla="*/ 0 h 91"/>
                <a:gd name="T70" fmla="*/ 15 w 30"/>
                <a:gd name="T7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 h="91">
                  <a:moveTo>
                    <a:pt x="15" y="0"/>
                  </a:moveTo>
                  <a:lnTo>
                    <a:pt x="12" y="1"/>
                  </a:lnTo>
                  <a:lnTo>
                    <a:pt x="10" y="1"/>
                  </a:lnTo>
                  <a:lnTo>
                    <a:pt x="6" y="3"/>
                  </a:lnTo>
                  <a:lnTo>
                    <a:pt x="4" y="4"/>
                  </a:lnTo>
                  <a:lnTo>
                    <a:pt x="2" y="8"/>
                  </a:lnTo>
                  <a:lnTo>
                    <a:pt x="1" y="10"/>
                  </a:lnTo>
                  <a:lnTo>
                    <a:pt x="0" y="13"/>
                  </a:lnTo>
                  <a:lnTo>
                    <a:pt x="0" y="15"/>
                  </a:lnTo>
                  <a:lnTo>
                    <a:pt x="0" y="76"/>
                  </a:lnTo>
                  <a:lnTo>
                    <a:pt x="0" y="78"/>
                  </a:lnTo>
                  <a:lnTo>
                    <a:pt x="1" y="82"/>
                  </a:lnTo>
                  <a:lnTo>
                    <a:pt x="2" y="84"/>
                  </a:lnTo>
                  <a:lnTo>
                    <a:pt x="4" y="86"/>
                  </a:lnTo>
                  <a:lnTo>
                    <a:pt x="6" y="88"/>
                  </a:lnTo>
                  <a:lnTo>
                    <a:pt x="10" y="90"/>
                  </a:lnTo>
                  <a:lnTo>
                    <a:pt x="12" y="90"/>
                  </a:lnTo>
                  <a:lnTo>
                    <a:pt x="15" y="91"/>
                  </a:lnTo>
                  <a:lnTo>
                    <a:pt x="18" y="90"/>
                  </a:lnTo>
                  <a:lnTo>
                    <a:pt x="21" y="90"/>
                  </a:lnTo>
                  <a:lnTo>
                    <a:pt x="24" y="88"/>
                  </a:lnTo>
                  <a:lnTo>
                    <a:pt x="26" y="87"/>
                  </a:lnTo>
                  <a:lnTo>
                    <a:pt x="28" y="84"/>
                  </a:lnTo>
                  <a:lnTo>
                    <a:pt x="29" y="82"/>
                  </a:lnTo>
                  <a:lnTo>
                    <a:pt x="30" y="78"/>
                  </a:lnTo>
                  <a:lnTo>
                    <a:pt x="30" y="76"/>
                  </a:lnTo>
                  <a:lnTo>
                    <a:pt x="30" y="15"/>
                  </a:lnTo>
                  <a:lnTo>
                    <a:pt x="30" y="13"/>
                  </a:lnTo>
                  <a:lnTo>
                    <a:pt x="29" y="10"/>
                  </a:lnTo>
                  <a:lnTo>
                    <a:pt x="28" y="8"/>
                  </a:lnTo>
                  <a:lnTo>
                    <a:pt x="26" y="6"/>
                  </a:lnTo>
                  <a:lnTo>
                    <a:pt x="24" y="3"/>
                  </a:lnTo>
                  <a:lnTo>
                    <a:pt x="21" y="2"/>
                  </a:lnTo>
                  <a:lnTo>
                    <a:pt x="18" y="1"/>
                  </a:lnTo>
                  <a:lnTo>
                    <a:pt x="15" y="0"/>
                  </a:lnTo>
                  <a:lnTo>
                    <a:pt x="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2" name="Group 118">
            <a:extLst>
              <a:ext uri="{FF2B5EF4-FFF2-40B4-BE49-F238E27FC236}">
                <a16:creationId xmlns:a16="http://schemas.microsoft.com/office/drawing/2014/main" id="{2E39E7BE-BF75-4260-AD23-853A5B120AEC}"/>
              </a:ext>
            </a:extLst>
          </p:cNvPr>
          <p:cNvGrpSpPr/>
          <p:nvPr/>
        </p:nvGrpSpPr>
        <p:grpSpPr>
          <a:xfrm>
            <a:off x="973415" y="2950296"/>
            <a:ext cx="287338" cy="284163"/>
            <a:chOff x="2598738" y="1919288"/>
            <a:chExt cx="287338" cy="284163"/>
          </a:xfrm>
          <a:solidFill>
            <a:schemeClr val="bg1"/>
          </a:solidFill>
        </p:grpSpPr>
        <p:sp>
          <p:nvSpPr>
            <p:cNvPr id="43" name="Freeform 505">
              <a:extLst>
                <a:ext uri="{FF2B5EF4-FFF2-40B4-BE49-F238E27FC236}">
                  <a16:creationId xmlns:a16="http://schemas.microsoft.com/office/drawing/2014/main" id="{4C9D672B-0415-424B-8062-AA23590BFAD9}"/>
                </a:ext>
              </a:extLst>
            </p:cNvPr>
            <p:cNvSpPr>
              <a:spLocks noEditPoints="1"/>
            </p:cNvSpPr>
            <p:nvPr/>
          </p:nvSpPr>
          <p:spPr bwMode="auto">
            <a:xfrm>
              <a:off x="2598738" y="1982788"/>
              <a:ext cx="142875" cy="220663"/>
            </a:xfrm>
            <a:custGeom>
              <a:avLst/>
              <a:gdLst>
                <a:gd name="T0" fmla="*/ 121 w 452"/>
                <a:gd name="T1" fmla="*/ 172 h 695"/>
                <a:gd name="T2" fmla="*/ 122 w 452"/>
                <a:gd name="T3" fmla="*/ 169 h 695"/>
                <a:gd name="T4" fmla="*/ 123 w 452"/>
                <a:gd name="T5" fmla="*/ 166 h 695"/>
                <a:gd name="T6" fmla="*/ 125 w 452"/>
                <a:gd name="T7" fmla="*/ 163 h 695"/>
                <a:gd name="T8" fmla="*/ 127 w 452"/>
                <a:gd name="T9" fmla="*/ 160 h 695"/>
                <a:gd name="T10" fmla="*/ 131 w 452"/>
                <a:gd name="T11" fmla="*/ 158 h 695"/>
                <a:gd name="T12" fmla="*/ 134 w 452"/>
                <a:gd name="T13" fmla="*/ 157 h 695"/>
                <a:gd name="T14" fmla="*/ 138 w 452"/>
                <a:gd name="T15" fmla="*/ 158 h 695"/>
                <a:gd name="T16" fmla="*/ 142 w 452"/>
                <a:gd name="T17" fmla="*/ 159 h 695"/>
                <a:gd name="T18" fmla="*/ 352 w 452"/>
                <a:gd name="T19" fmla="*/ 250 h 695"/>
                <a:gd name="T20" fmla="*/ 357 w 452"/>
                <a:gd name="T21" fmla="*/ 252 h 695"/>
                <a:gd name="T22" fmla="*/ 359 w 452"/>
                <a:gd name="T23" fmla="*/ 255 h 695"/>
                <a:gd name="T24" fmla="*/ 361 w 452"/>
                <a:gd name="T25" fmla="*/ 259 h 695"/>
                <a:gd name="T26" fmla="*/ 362 w 452"/>
                <a:gd name="T27" fmla="*/ 263 h 695"/>
                <a:gd name="T28" fmla="*/ 362 w 452"/>
                <a:gd name="T29" fmla="*/ 459 h 695"/>
                <a:gd name="T30" fmla="*/ 361 w 452"/>
                <a:gd name="T31" fmla="*/ 463 h 695"/>
                <a:gd name="T32" fmla="*/ 360 w 452"/>
                <a:gd name="T33" fmla="*/ 466 h 695"/>
                <a:gd name="T34" fmla="*/ 358 w 452"/>
                <a:gd name="T35" fmla="*/ 469 h 695"/>
                <a:gd name="T36" fmla="*/ 354 w 452"/>
                <a:gd name="T37" fmla="*/ 472 h 695"/>
                <a:gd name="T38" fmla="*/ 351 w 452"/>
                <a:gd name="T39" fmla="*/ 474 h 695"/>
                <a:gd name="T40" fmla="*/ 347 w 452"/>
                <a:gd name="T41" fmla="*/ 474 h 695"/>
                <a:gd name="T42" fmla="*/ 344 w 452"/>
                <a:gd name="T43" fmla="*/ 474 h 695"/>
                <a:gd name="T44" fmla="*/ 340 w 452"/>
                <a:gd name="T45" fmla="*/ 473 h 695"/>
                <a:gd name="T46" fmla="*/ 130 w 452"/>
                <a:gd name="T47" fmla="*/ 383 h 695"/>
                <a:gd name="T48" fmla="*/ 126 w 452"/>
                <a:gd name="T49" fmla="*/ 380 h 695"/>
                <a:gd name="T50" fmla="*/ 123 w 452"/>
                <a:gd name="T51" fmla="*/ 377 h 695"/>
                <a:gd name="T52" fmla="*/ 122 w 452"/>
                <a:gd name="T53" fmla="*/ 373 h 695"/>
                <a:gd name="T54" fmla="*/ 121 w 452"/>
                <a:gd name="T55" fmla="*/ 369 h 695"/>
                <a:gd name="T56" fmla="*/ 121 w 452"/>
                <a:gd name="T57" fmla="*/ 172 h 695"/>
                <a:gd name="T58" fmla="*/ 0 w 452"/>
                <a:gd name="T59" fmla="*/ 474 h 695"/>
                <a:gd name="T60" fmla="*/ 0 w 452"/>
                <a:gd name="T61" fmla="*/ 478 h 695"/>
                <a:gd name="T62" fmla="*/ 3 w 452"/>
                <a:gd name="T63" fmla="*/ 482 h 695"/>
                <a:gd name="T64" fmla="*/ 6 w 452"/>
                <a:gd name="T65" fmla="*/ 485 h 695"/>
                <a:gd name="T66" fmla="*/ 9 w 452"/>
                <a:gd name="T67" fmla="*/ 488 h 695"/>
                <a:gd name="T68" fmla="*/ 452 w 452"/>
                <a:gd name="T69" fmla="*/ 695 h 695"/>
                <a:gd name="T70" fmla="*/ 452 w 452"/>
                <a:gd name="T71" fmla="*/ 685 h 695"/>
                <a:gd name="T72" fmla="*/ 452 w 452"/>
                <a:gd name="T73" fmla="*/ 661 h 695"/>
                <a:gd name="T74" fmla="*/ 452 w 452"/>
                <a:gd name="T75" fmla="*/ 198 h 695"/>
                <a:gd name="T76" fmla="*/ 452 w 452"/>
                <a:gd name="T77" fmla="*/ 198 h 695"/>
                <a:gd name="T78" fmla="*/ 0 w 452"/>
                <a:gd name="T79" fmla="*/ 0 h 695"/>
                <a:gd name="T80" fmla="*/ 0 w 452"/>
                <a:gd name="T81" fmla="*/ 474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2" h="695">
                  <a:moveTo>
                    <a:pt x="121" y="172"/>
                  </a:moveTo>
                  <a:lnTo>
                    <a:pt x="122" y="169"/>
                  </a:lnTo>
                  <a:lnTo>
                    <a:pt x="123" y="166"/>
                  </a:lnTo>
                  <a:lnTo>
                    <a:pt x="125" y="163"/>
                  </a:lnTo>
                  <a:lnTo>
                    <a:pt x="127" y="160"/>
                  </a:lnTo>
                  <a:lnTo>
                    <a:pt x="131" y="158"/>
                  </a:lnTo>
                  <a:lnTo>
                    <a:pt x="134" y="157"/>
                  </a:lnTo>
                  <a:lnTo>
                    <a:pt x="138" y="158"/>
                  </a:lnTo>
                  <a:lnTo>
                    <a:pt x="142" y="159"/>
                  </a:lnTo>
                  <a:lnTo>
                    <a:pt x="352" y="250"/>
                  </a:lnTo>
                  <a:lnTo>
                    <a:pt x="357" y="252"/>
                  </a:lnTo>
                  <a:lnTo>
                    <a:pt x="359" y="255"/>
                  </a:lnTo>
                  <a:lnTo>
                    <a:pt x="361" y="259"/>
                  </a:lnTo>
                  <a:lnTo>
                    <a:pt x="362" y="263"/>
                  </a:lnTo>
                  <a:lnTo>
                    <a:pt x="362" y="459"/>
                  </a:lnTo>
                  <a:lnTo>
                    <a:pt x="361" y="463"/>
                  </a:lnTo>
                  <a:lnTo>
                    <a:pt x="360" y="466"/>
                  </a:lnTo>
                  <a:lnTo>
                    <a:pt x="358" y="469"/>
                  </a:lnTo>
                  <a:lnTo>
                    <a:pt x="354" y="472"/>
                  </a:lnTo>
                  <a:lnTo>
                    <a:pt x="351" y="474"/>
                  </a:lnTo>
                  <a:lnTo>
                    <a:pt x="347" y="474"/>
                  </a:lnTo>
                  <a:lnTo>
                    <a:pt x="344" y="474"/>
                  </a:lnTo>
                  <a:lnTo>
                    <a:pt x="340" y="473"/>
                  </a:lnTo>
                  <a:lnTo>
                    <a:pt x="130" y="383"/>
                  </a:lnTo>
                  <a:lnTo>
                    <a:pt x="126" y="380"/>
                  </a:lnTo>
                  <a:lnTo>
                    <a:pt x="123" y="377"/>
                  </a:lnTo>
                  <a:lnTo>
                    <a:pt x="122" y="373"/>
                  </a:lnTo>
                  <a:lnTo>
                    <a:pt x="121" y="369"/>
                  </a:lnTo>
                  <a:lnTo>
                    <a:pt x="121" y="172"/>
                  </a:lnTo>
                  <a:close/>
                  <a:moveTo>
                    <a:pt x="0" y="474"/>
                  </a:moveTo>
                  <a:lnTo>
                    <a:pt x="0" y="478"/>
                  </a:lnTo>
                  <a:lnTo>
                    <a:pt x="3" y="482"/>
                  </a:lnTo>
                  <a:lnTo>
                    <a:pt x="6" y="485"/>
                  </a:lnTo>
                  <a:lnTo>
                    <a:pt x="9" y="488"/>
                  </a:lnTo>
                  <a:lnTo>
                    <a:pt x="452" y="695"/>
                  </a:lnTo>
                  <a:lnTo>
                    <a:pt x="452" y="685"/>
                  </a:lnTo>
                  <a:lnTo>
                    <a:pt x="452" y="661"/>
                  </a:lnTo>
                  <a:lnTo>
                    <a:pt x="452" y="198"/>
                  </a:lnTo>
                  <a:lnTo>
                    <a:pt x="452" y="198"/>
                  </a:lnTo>
                  <a:lnTo>
                    <a:pt x="0" y="0"/>
                  </a:lnTo>
                  <a:lnTo>
                    <a:pt x="0" y="4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506">
              <a:extLst>
                <a:ext uri="{FF2B5EF4-FFF2-40B4-BE49-F238E27FC236}">
                  <a16:creationId xmlns:a16="http://schemas.microsoft.com/office/drawing/2014/main" id="{8F90C80C-5A5A-4FB6-8C59-4E0CD3D7CA49}"/>
                </a:ext>
              </a:extLst>
            </p:cNvPr>
            <p:cNvSpPr>
              <a:spLocks/>
            </p:cNvSpPr>
            <p:nvPr/>
          </p:nvSpPr>
          <p:spPr bwMode="auto">
            <a:xfrm>
              <a:off x="2605088" y="1947863"/>
              <a:ext cx="201613" cy="90488"/>
            </a:xfrm>
            <a:custGeom>
              <a:avLst/>
              <a:gdLst>
                <a:gd name="T0" fmla="*/ 212 w 639"/>
                <a:gd name="T1" fmla="*/ 0 h 281"/>
                <a:gd name="T2" fmla="*/ 0 w 639"/>
                <a:gd name="T3" fmla="*/ 85 h 281"/>
                <a:gd name="T4" fmla="*/ 449 w 639"/>
                <a:gd name="T5" fmla="*/ 281 h 281"/>
                <a:gd name="T6" fmla="*/ 639 w 639"/>
                <a:gd name="T7" fmla="*/ 192 h 281"/>
                <a:gd name="T8" fmla="*/ 212 w 639"/>
                <a:gd name="T9" fmla="*/ 0 h 281"/>
              </a:gdLst>
              <a:ahLst/>
              <a:cxnLst>
                <a:cxn ang="0">
                  <a:pos x="T0" y="T1"/>
                </a:cxn>
                <a:cxn ang="0">
                  <a:pos x="T2" y="T3"/>
                </a:cxn>
                <a:cxn ang="0">
                  <a:pos x="T4" y="T5"/>
                </a:cxn>
                <a:cxn ang="0">
                  <a:pos x="T6" y="T7"/>
                </a:cxn>
                <a:cxn ang="0">
                  <a:pos x="T8" y="T9"/>
                </a:cxn>
              </a:cxnLst>
              <a:rect l="0" t="0" r="r" b="b"/>
              <a:pathLst>
                <a:path w="639" h="281">
                  <a:moveTo>
                    <a:pt x="212" y="0"/>
                  </a:moveTo>
                  <a:lnTo>
                    <a:pt x="0" y="85"/>
                  </a:lnTo>
                  <a:lnTo>
                    <a:pt x="449" y="281"/>
                  </a:lnTo>
                  <a:lnTo>
                    <a:pt x="639" y="192"/>
                  </a:lnTo>
                  <a:lnTo>
                    <a:pt x="2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507">
              <a:extLst>
                <a:ext uri="{FF2B5EF4-FFF2-40B4-BE49-F238E27FC236}">
                  <a16:creationId xmlns:a16="http://schemas.microsoft.com/office/drawing/2014/main" id="{C63644C9-9A19-4FB0-8B32-E53ADB287737}"/>
                </a:ext>
              </a:extLst>
            </p:cNvPr>
            <p:cNvSpPr>
              <a:spLocks/>
            </p:cNvSpPr>
            <p:nvPr/>
          </p:nvSpPr>
          <p:spPr bwMode="auto">
            <a:xfrm>
              <a:off x="2751138" y="1984375"/>
              <a:ext cx="134938" cy="219075"/>
            </a:xfrm>
            <a:custGeom>
              <a:avLst/>
              <a:gdLst>
                <a:gd name="T0" fmla="*/ 0 w 421"/>
                <a:gd name="T1" fmla="*/ 196 h 693"/>
                <a:gd name="T2" fmla="*/ 0 w 421"/>
                <a:gd name="T3" fmla="*/ 659 h 693"/>
                <a:gd name="T4" fmla="*/ 0 w 421"/>
                <a:gd name="T5" fmla="*/ 684 h 693"/>
                <a:gd name="T6" fmla="*/ 0 w 421"/>
                <a:gd name="T7" fmla="*/ 693 h 693"/>
                <a:gd name="T8" fmla="*/ 413 w 421"/>
                <a:gd name="T9" fmla="*/ 487 h 693"/>
                <a:gd name="T10" fmla="*/ 416 w 421"/>
                <a:gd name="T11" fmla="*/ 483 h 693"/>
                <a:gd name="T12" fmla="*/ 419 w 421"/>
                <a:gd name="T13" fmla="*/ 481 h 693"/>
                <a:gd name="T14" fmla="*/ 420 w 421"/>
                <a:gd name="T15" fmla="*/ 477 h 693"/>
                <a:gd name="T16" fmla="*/ 421 w 421"/>
                <a:gd name="T17" fmla="*/ 473 h 693"/>
                <a:gd name="T18" fmla="*/ 421 w 421"/>
                <a:gd name="T19" fmla="*/ 0 h 693"/>
                <a:gd name="T20" fmla="*/ 0 w 421"/>
                <a:gd name="T21" fmla="*/ 196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1" h="693">
                  <a:moveTo>
                    <a:pt x="0" y="196"/>
                  </a:moveTo>
                  <a:lnTo>
                    <a:pt x="0" y="659"/>
                  </a:lnTo>
                  <a:lnTo>
                    <a:pt x="0" y="684"/>
                  </a:lnTo>
                  <a:lnTo>
                    <a:pt x="0" y="693"/>
                  </a:lnTo>
                  <a:lnTo>
                    <a:pt x="413" y="487"/>
                  </a:lnTo>
                  <a:lnTo>
                    <a:pt x="416" y="483"/>
                  </a:lnTo>
                  <a:lnTo>
                    <a:pt x="419" y="481"/>
                  </a:lnTo>
                  <a:lnTo>
                    <a:pt x="420" y="477"/>
                  </a:lnTo>
                  <a:lnTo>
                    <a:pt x="421" y="473"/>
                  </a:lnTo>
                  <a:lnTo>
                    <a:pt x="421"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508">
              <a:extLst>
                <a:ext uri="{FF2B5EF4-FFF2-40B4-BE49-F238E27FC236}">
                  <a16:creationId xmlns:a16="http://schemas.microsoft.com/office/drawing/2014/main" id="{FEFFE87D-EAB8-4D21-B7C9-7BA60CD17D50}"/>
                </a:ext>
              </a:extLst>
            </p:cNvPr>
            <p:cNvSpPr>
              <a:spLocks/>
            </p:cNvSpPr>
            <p:nvPr/>
          </p:nvSpPr>
          <p:spPr bwMode="auto">
            <a:xfrm>
              <a:off x="2684463" y="1919288"/>
              <a:ext cx="195263" cy="85725"/>
            </a:xfrm>
            <a:custGeom>
              <a:avLst/>
              <a:gdLst>
                <a:gd name="T0" fmla="*/ 618 w 618"/>
                <a:gd name="T1" fmla="*/ 178 h 269"/>
                <a:gd name="T2" fmla="*/ 203 w 618"/>
                <a:gd name="T3" fmla="*/ 1 h 269"/>
                <a:gd name="T4" fmla="*/ 201 w 618"/>
                <a:gd name="T5" fmla="*/ 0 h 269"/>
                <a:gd name="T6" fmla="*/ 198 w 618"/>
                <a:gd name="T7" fmla="*/ 0 h 269"/>
                <a:gd name="T8" fmla="*/ 195 w 618"/>
                <a:gd name="T9" fmla="*/ 0 h 269"/>
                <a:gd name="T10" fmla="*/ 193 w 618"/>
                <a:gd name="T11" fmla="*/ 1 h 269"/>
                <a:gd name="T12" fmla="*/ 0 w 618"/>
                <a:gd name="T13" fmla="*/ 77 h 269"/>
                <a:gd name="T14" fmla="*/ 423 w 618"/>
                <a:gd name="T15" fmla="*/ 269 h 269"/>
                <a:gd name="T16" fmla="*/ 618 w 618"/>
                <a:gd name="T17" fmla="*/ 178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269">
                  <a:moveTo>
                    <a:pt x="618" y="178"/>
                  </a:moveTo>
                  <a:lnTo>
                    <a:pt x="203" y="1"/>
                  </a:lnTo>
                  <a:lnTo>
                    <a:pt x="201" y="0"/>
                  </a:lnTo>
                  <a:lnTo>
                    <a:pt x="198" y="0"/>
                  </a:lnTo>
                  <a:lnTo>
                    <a:pt x="195" y="0"/>
                  </a:lnTo>
                  <a:lnTo>
                    <a:pt x="193" y="1"/>
                  </a:lnTo>
                  <a:lnTo>
                    <a:pt x="0" y="77"/>
                  </a:lnTo>
                  <a:lnTo>
                    <a:pt x="423" y="269"/>
                  </a:lnTo>
                  <a:lnTo>
                    <a:pt x="618"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7" name="Group 123">
            <a:extLst>
              <a:ext uri="{FF2B5EF4-FFF2-40B4-BE49-F238E27FC236}">
                <a16:creationId xmlns:a16="http://schemas.microsoft.com/office/drawing/2014/main" id="{98A49A82-F797-44AD-9614-8A55C3ACA271}"/>
              </a:ext>
            </a:extLst>
          </p:cNvPr>
          <p:cNvGrpSpPr/>
          <p:nvPr/>
        </p:nvGrpSpPr>
        <p:grpSpPr>
          <a:xfrm>
            <a:off x="973415" y="4103878"/>
            <a:ext cx="287338" cy="249238"/>
            <a:chOff x="2598738" y="2530475"/>
            <a:chExt cx="287338" cy="249238"/>
          </a:xfrm>
          <a:solidFill>
            <a:schemeClr val="bg1"/>
          </a:solidFill>
        </p:grpSpPr>
        <p:sp>
          <p:nvSpPr>
            <p:cNvPr id="48" name="Freeform 527">
              <a:extLst>
                <a:ext uri="{FF2B5EF4-FFF2-40B4-BE49-F238E27FC236}">
                  <a16:creationId xmlns:a16="http://schemas.microsoft.com/office/drawing/2014/main" id="{A2378CB6-577E-4253-8DCC-82D3DF8DAC6B}"/>
                </a:ext>
              </a:extLst>
            </p:cNvPr>
            <p:cNvSpPr>
              <a:spLocks/>
            </p:cNvSpPr>
            <p:nvPr/>
          </p:nvSpPr>
          <p:spPr bwMode="auto">
            <a:xfrm>
              <a:off x="2655888" y="2625725"/>
              <a:ext cx="123825" cy="134938"/>
            </a:xfrm>
            <a:custGeom>
              <a:avLst/>
              <a:gdLst>
                <a:gd name="T0" fmla="*/ 187 w 391"/>
                <a:gd name="T1" fmla="*/ 0 h 421"/>
                <a:gd name="T2" fmla="*/ 172 w 391"/>
                <a:gd name="T3" fmla="*/ 19 h 421"/>
                <a:gd name="T4" fmla="*/ 155 w 391"/>
                <a:gd name="T5" fmla="*/ 36 h 421"/>
                <a:gd name="T6" fmla="*/ 135 w 391"/>
                <a:gd name="T7" fmla="*/ 52 h 421"/>
                <a:gd name="T8" fmla="*/ 113 w 391"/>
                <a:gd name="T9" fmla="*/ 65 h 421"/>
                <a:gd name="T10" fmla="*/ 91 w 391"/>
                <a:gd name="T11" fmla="*/ 76 h 421"/>
                <a:gd name="T12" fmla="*/ 67 w 391"/>
                <a:gd name="T13" fmla="*/ 83 h 421"/>
                <a:gd name="T14" fmla="*/ 41 w 391"/>
                <a:gd name="T15" fmla="*/ 89 h 421"/>
                <a:gd name="T16" fmla="*/ 15 w 391"/>
                <a:gd name="T17" fmla="*/ 90 h 421"/>
                <a:gd name="T18" fmla="*/ 0 w 391"/>
                <a:gd name="T19" fmla="*/ 89 h 421"/>
                <a:gd name="T20" fmla="*/ 1 w 391"/>
                <a:gd name="T21" fmla="*/ 410 h 421"/>
                <a:gd name="T22" fmla="*/ 3 w 391"/>
                <a:gd name="T23" fmla="*/ 415 h 421"/>
                <a:gd name="T24" fmla="*/ 6 w 391"/>
                <a:gd name="T25" fmla="*/ 418 h 421"/>
                <a:gd name="T26" fmla="*/ 11 w 391"/>
                <a:gd name="T27" fmla="*/ 421 h 421"/>
                <a:gd name="T28" fmla="*/ 77 w 391"/>
                <a:gd name="T29" fmla="*/ 421 h 421"/>
                <a:gd name="T30" fmla="*/ 75 w 391"/>
                <a:gd name="T31" fmla="*/ 406 h 421"/>
                <a:gd name="T32" fmla="*/ 77 w 391"/>
                <a:gd name="T33" fmla="*/ 385 h 421"/>
                <a:gd name="T34" fmla="*/ 83 w 391"/>
                <a:gd name="T35" fmla="*/ 366 h 421"/>
                <a:gd name="T36" fmla="*/ 93 w 391"/>
                <a:gd name="T37" fmla="*/ 347 h 421"/>
                <a:gd name="T38" fmla="*/ 106 w 391"/>
                <a:gd name="T39" fmla="*/ 331 h 421"/>
                <a:gd name="T40" fmla="*/ 122 w 391"/>
                <a:gd name="T41" fmla="*/ 318 h 421"/>
                <a:gd name="T42" fmla="*/ 139 w 391"/>
                <a:gd name="T43" fmla="*/ 309 h 421"/>
                <a:gd name="T44" fmla="*/ 159 w 391"/>
                <a:gd name="T45" fmla="*/ 303 h 421"/>
                <a:gd name="T46" fmla="*/ 181 w 391"/>
                <a:gd name="T47" fmla="*/ 301 h 421"/>
                <a:gd name="T48" fmla="*/ 201 w 391"/>
                <a:gd name="T49" fmla="*/ 303 h 421"/>
                <a:gd name="T50" fmla="*/ 222 w 391"/>
                <a:gd name="T51" fmla="*/ 309 h 421"/>
                <a:gd name="T52" fmla="*/ 240 w 391"/>
                <a:gd name="T53" fmla="*/ 318 h 421"/>
                <a:gd name="T54" fmla="*/ 255 w 391"/>
                <a:gd name="T55" fmla="*/ 331 h 421"/>
                <a:gd name="T56" fmla="*/ 268 w 391"/>
                <a:gd name="T57" fmla="*/ 347 h 421"/>
                <a:gd name="T58" fmla="*/ 277 w 391"/>
                <a:gd name="T59" fmla="*/ 366 h 421"/>
                <a:gd name="T60" fmla="*/ 284 w 391"/>
                <a:gd name="T61" fmla="*/ 385 h 421"/>
                <a:gd name="T62" fmla="*/ 286 w 391"/>
                <a:gd name="T63" fmla="*/ 406 h 421"/>
                <a:gd name="T64" fmla="*/ 285 w 391"/>
                <a:gd name="T65" fmla="*/ 421 h 421"/>
                <a:gd name="T66" fmla="*/ 379 w 391"/>
                <a:gd name="T67" fmla="*/ 420 h 421"/>
                <a:gd name="T68" fmla="*/ 385 w 391"/>
                <a:gd name="T69" fmla="*/ 418 h 421"/>
                <a:gd name="T70" fmla="*/ 389 w 391"/>
                <a:gd name="T71" fmla="*/ 415 h 421"/>
                <a:gd name="T72" fmla="*/ 391 w 391"/>
                <a:gd name="T73" fmla="*/ 410 h 421"/>
                <a:gd name="T74" fmla="*/ 391 w 391"/>
                <a:gd name="T75" fmla="*/ 15 h 421"/>
                <a:gd name="T76" fmla="*/ 390 w 391"/>
                <a:gd name="T77" fmla="*/ 8 h 421"/>
                <a:gd name="T78" fmla="*/ 387 w 391"/>
                <a:gd name="T79" fmla="*/ 4 h 421"/>
                <a:gd name="T80" fmla="*/ 382 w 391"/>
                <a:gd name="T81" fmla="*/ 1 h 421"/>
                <a:gd name="T82" fmla="*/ 376 w 391"/>
                <a:gd name="T83" fmla="*/ 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91" h="421">
                  <a:moveTo>
                    <a:pt x="376" y="0"/>
                  </a:moveTo>
                  <a:lnTo>
                    <a:pt x="187" y="0"/>
                  </a:lnTo>
                  <a:lnTo>
                    <a:pt x="180" y="9"/>
                  </a:lnTo>
                  <a:lnTo>
                    <a:pt x="172" y="19"/>
                  </a:lnTo>
                  <a:lnTo>
                    <a:pt x="164" y="28"/>
                  </a:lnTo>
                  <a:lnTo>
                    <a:pt x="155" y="36"/>
                  </a:lnTo>
                  <a:lnTo>
                    <a:pt x="145" y="45"/>
                  </a:lnTo>
                  <a:lnTo>
                    <a:pt x="135" y="52"/>
                  </a:lnTo>
                  <a:lnTo>
                    <a:pt x="125" y="59"/>
                  </a:lnTo>
                  <a:lnTo>
                    <a:pt x="113" y="65"/>
                  </a:lnTo>
                  <a:lnTo>
                    <a:pt x="103" y="71"/>
                  </a:lnTo>
                  <a:lnTo>
                    <a:pt x="91" y="76"/>
                  </a:lnTo>
                  <a:lnTo>
                    <a:pt x="79" y="80"/>
                  </a:lnTo>
                  <a:lnTo>
                    <a:pt x="67" y="83"/>
                  </a:lnTo>
                  <a:lnTo>
                    <a:pt x="54" y="87"/>
                  </a:lnTo>
                  <a:lnTo>
                    <a:pt x="41" y="89"/>
                  </a:lnTo>
                  <a:lnTo>
                    <a:pt x="29" y="90"/>
                  </a:lnTo>
                  <a:lnTo>
                    <a:pt x="15" y="90"/>
                  </a:lnTo>
                  <a:lnTo>
                    <a:pt x="7" y="90"/>
                  </a:lnTo>
                  <a:lnTo>
                    <a:pt x="0" y="89"/>
                  </a:lnTo>
                  <a:lnTo>
                    <a:pt x="0" y="406"/>
                  </a:lnTo>
                  <a:lnTo>
                    <a:pt x="1" y="410"/>
                  </a:lnTo>
                  <a:lnTo>
                    <a:pt x="1" y="412"/>
                  </a:lnTo>
                  <a:lnTo>
                    <a:pt x="3" y="415"/>
                  </a:lnTo>
                  <a:lnTo>
                    <a:pt x="4" y="417"/>
                  </a:lnTo>
                  <a:lnTo>
                    <a:pt x="6" y="418"/>
                  </a:lnTo>
                  <a:lnTo>
                    <a:pt x="9" y="420"/>
                  </a:lnTo>
                  <a:lnTo>
                    <a:pt x="11" y="421"/>
                  </a:lnTo>
                  <a:lnTo>
                    <a:pt x="15" y="421"/>
                  </a:lnTo>
                  <a:lnTo>
                    <a:pt x="77" y="421"/>
                  </a:lnTo>
                  <a:lnTo>
                    <a:pt x="76" y="414"/>
                  </a:lnTo>
                  <a:lnTo>
                    <a:pt x="75" y="406"/>
                  </a:lnTo>
                  <a:lnTo>
                    <a:pt x="76" y="396"/>
                  </a:lnTo>
                  <a:lnTo>
                    <a:pt x="77" y="385"/>
                  </a:lnTo>
                  <a:lnTo>
                    <a:pt x="80" y="375"/>
                  </a:lnTo>
                  <a:lnTo>
                    <a:pt x="83" y="366"/>
                  </a:lnTo>
                  <a:lnTo>
                    <a:pt x="88" y="356"/>
                  </a:lnTo>
                  <a:lnTo>
                    <a:pt x="93" y="347"/>
                  </a:lnTo>
                  <a:lnTo>
                    <a:pt x="99" y="339"/>
                  </a:lnTo>
                  <a:lnTo>
                    <a:pt x="106" y="331"/>
                  </a:lnTo>
                  <a:lnTo>
                    <a:pt x="113" y="325"/>
                  </a:lnTo>
                  <a:lnTo>
                    <a:pt x="122" y="318"/>
                  </a:lnTo>
                  <a:lnTo>
                    <a:pt x="130" y="313"/>
                  </a:lnTo>
                  <a:lnTo>
                    <a:pt x="139" y="309"/>
                  </a:lnTo>
                  <a:lnTo>
                    <a:pt x="150" y="305"/>
                  </a:lnTo>
                  <a:lnTo>
                    <a:pt x="159" y="303"/>
                  </a:lnTo>
                  <a:lnTo>
                    <a:pt x="170" y="301"/>
                  </a:lnTo>
                  <a:lnTo>
                    <a:pt x="181" y="301"/>
                  </a:lnTo>
                  <a:lnTo>
                    <a:pt x="192" y="301"/>
                  </a:lnTo>
                  <a:lnTo>
                    <a:pt x="201" y="303"/>
                  </a:lnTo>
                  <a:lnTo>
                    <a:pt x="212" y="305"/>
                  </a:lnTo>
                  <a:lnTo>
                    <a:pt x="222" y="309"/>
                  </a:lnTo>
                  <a:lnTo>
                    <a:pt x="230" y="313"/>
                  </a:lnTo>
                  <a:lnTo>
                    <a:pt x="240" y="318"/>
                  </a:lnTo>
                  <a:lnTo>
                    <a:pt x="247" y="325"/>
                  </a:lnTo>
                  <a:lnTo>
                    <a:pt x="255" y="331"/>
                  </a:lnTo>
                  <a:lnTo>
                    <a:pt x="261" y="339"/>
                  </a:lnTo>
                  <a:lnTo>
                    <a:pt x="268" y="347"/>
                  </a:lnTo>
                  <a:lnTo>
                    <a:pt x="273" y="356"/>
                  </a:lnTo>
                  <a:lnTo>
                    <a:pt x="277" y="366"/>
                  </a:lnTo>
                  <a:lnTo>
                    <a:pt x="282" y="375"/>
                  </a:lnTo>
                  <a:lnTo>
                    <a:pt x="284" y="385"/>
                  </a:lnTo>
                  <a:lnTo>
                    <a:pt x="285" y="396"/>
                  </a:lnTo>
                  <a:lnTo>
                    <a:pt x="286" y="406"/>
                  </a:lnTo>
                  <a:lnTo>
                    <a:pt x="286" y="414"/>
                  </a:lnTo>
                  <a:lnTo>
                    <a:pt x="285" y="421"/>
                  </a:lnTo>
                  <a:lnTo>
                    <a:pt x="376" y="421"/>
                  </a:lnTo>
                  <a:lnTo>
                    <a:pt x="379" y="420"/>
                  </a:lnTo>
                  <a:lnTo>
                    <a:pt x="382" y="420"/>
                  </a:lnTo>
                  <a:lnTo>
                    <a:pt x="385" y="418"/>
                  </a:lnTo>
                  <a:lnTo>
                    <a:pt x="387" y="417"/>
                  </a:lnTo>
                  <a:lnTo>
                    <a:pt x="389" y="415"/>
                  </a:lnTo>
                  <a:lnTo>
                    <a:pt x="390" y="412"/>
                  </a:lnTo>
                  <a:lnTo>
                    <a:pt x="391" y="410"/>
                  </a:lnTo>
                  <a:lnTo>
                    <a:pt x="391" y="406"/>
                  </a:lnTo>
                  <a:lnTo>
                    <a:pt x="391" y="15"/>
                  </a:lnTo>
                  <a:lnTo>
                    <a:pt x="391" y="12"/>
                  </a:lnTo>
                  <a:lnTo>
                    <a:pt x="390" y="8"/>
                  </a:lnTo>
                  <a:lnTo>
                    <a:pt x="389" y="6"/>
                  </a:lnTo>
                  <a:lnTo>
                    <a:pt x="387" y="4"/>
                  </a:lnTo>
                  <a:lnTo>
                    <a:pt x="385" y="2"/>
                  </a:lnTo>
                  <a:lnTo>
                    <a:pt x="382" y="1"/>
                  </a:lnTo>
                  <a:lnTo>
                    <a:pt x="379" y="0"/>
                  </a:lnTo>
                  <a:lnTo>
                    <a:pt x="376" y="0"/>
                  </a:lnTo>
                  <a:lnTo>
                    <a:pt x="3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528">
              <a:extLst>
                <a:ext uri="{FF2B5EF4-FFF2-40B4-BE49-F238E27FC236}">
                  <a16:creationId xmlns:a16="http://schemas.microsoft.com/office/drawing/2014/main" id="{293E4863-3347-4514-A03A-BC2A922E764B}"/>
                </a:ext>
              </a:extLst>
            </p:cNvPr>
            <p:cNvSpPr>
              <a:spLocks/>
            </p:cNvSpPr>
            <p:nvPr/>
          </p:nvSpPr>
          <p:spPr bwMode="auto">
            <a:xfrm>
              <a:off x="2598738" y="2692400"/>
              <a:ext cx="47625" cy="9525"/>
            </a:xfrm>
            <a:custGeom>
              <a:avLst/>
              <a:gdLst>
                <a:gd name="T0" fmla="*/ 136 w 151"/>
                <a:gd name="T1" fmla="*/ 0 h 30"/>
                <a:gd name="T2" fmla="*/ 15 w 151"/>
                <a:gd name="T3" fmla="*/ 0 h 30"/>
                <a:gd name="T4" fmla="*/ 12 w 151"/>
                <a:gd name="T5" fmla="*/ 1 h 30"/>
                <a:gd name="T6" fmla="*/ 9 w 151"/>
                <a:gd name="T7" fmla="*/ 1 h 30"/>
                <a:gd name="T8" fmla="*/ 7 w 151"/>
                <a:gd name="T9" fmla="*/ 3 h 30"/>
                <a:gd name="T10" fmla="*/ 5 w 151"/>
                <a:gd name="T11" fmla="*/ 4 h 30"/>
                <a:gd name="T12" fmla="*/ 3 w 151"/>
                <a:gd name="T13" fmla="*/ 6 h 30"/>
                <a:gd name="T14" fmla="*/ 2 w 151"/>
                <a:gd name="T15" fmla="*/ 10 h 30"/>
                <a:gd name="T16" fmla="*/ 0 w 151"/>
                <a:gd name="T17" fmla="*/ 13 h 30"/>
                <a:gd name="T18" fmla="*/ 0 w 151"/>
                <a:gd name="T19" fmla="*/ 15 h 30"/>
                <a:gd name="T20" fmla="*/ 0 w 151"/>
                <a:gd name="T21" fmla="*/ 18 h 30"/>
                <a:gd name="T22" fmla="*/ 2 w 151"/>
                <a:gd name="T23" fmla="*/ 21 h 30"/>
                <a:gd name="T24" fmla="*/ 3 w 151"/>
                <a:gd name="T25" fmla="*/ 24 h 30"/>
                <a:gd name="T26" fmla="*/ 5 w 151"/>
                <a:gd name="T27" fmla="*/ 26 h 30"/>
                <a:gd name="T28" fmla="*/ 7 w 151"/>
                <a:gd name="T29" fmla="*/ 28 h 30"/>
                <a:gd name="T30" fmla="*/ 9 w 151"/>
                <a:gd name="T31" fmla="*/ 29 h 30"/>
                <a:gd name="T32" fmla="*/ 12 w 151"/>
                <a:gd name="T33" fmla="*/ 30 h 30"/>
                <a:gd name="T34" fmla="*/ 15 w 151"/>
                <a:gd name="T35" fmla="*/ 30 h 30"/>
                <a:gd name="T36" fmla="*/ 136 w 151"/>
                <a:gd name="T37" fmla="*/ 30 h 30"/>
                <a:gd name="T38" fmla="*/ 139 w 151"/>
                <a:gd name="T39" fmla="*/ 30 h 30"/>
                <a:gd name="T40" fmla="*/ 142 w 151"/>
                <a:gd name="T41" fmla="*/ 29 h 30"/>
                <a:gd name="T42" fmla="*/ 144 w 151"/>
                <a:gd name="T43" fmla="*/ 28 h 30"/>
                <a:gd name="T44" fmla="*/ 146 w 151"/>
                <a:gd name="T45" fmla="*/ 26 h 30"/>
                <a:gd name="T46" fmla="*/ 148 w 151"/>
                <a:gd name="T47" fmla="*/ 24 h 30"/>
                <a:gd name="T48" fmla="*/ 150 w 151"/>
                <a:gd name="T49" fmla="*/ 21 h 30"/>
                <a:gd name="T50" fmla="*/ 151 w 151"/>
                <a:gd name="T51" fmla="*/ 18 h 30"/>
                <a:gd name="T52" fmla="*/ 151 w 151"/>
                <a:gd name="T53" fmla="*/ 15 h 30"/>
                <a:gd name="T54" fmla="*/ 151 w 151"/>
                <a:gd name="T55" fmla="*/ 13 h 30"/>
                <a:gd name="T56" fmla="*/ 150 w 151"/>
                <a:gd name="T57" fmla="*/ 10 h 30"/>
                <a:gd name="T58" fmla="*/ 148 w 151"/>
                <a:gd name="T59" fmla="*/ 8 h 30"/>
                <a:gd name="T60" fmla="*/ 146 w 151"/>
                <a:gd name="T61" fmla="*/ 4 h 30"/>
                <a:gd name="T62" fmla="*/ 144 w 151"/>
                <a:gd name="T63" fmla="*/ 3 h 30"/>
                <a:gd name="T64" fmla="*/ 142 w 151"/>
                <a:gd name="T65" fmla="*/ 1 h 30"/>
                <a:gd name="T66" fmla="*/ 139 w 151"/>
                <a:gd name="T67" fmla="*/ 1 h 30"/>
                <a:gd name="T68" fmla="*/ 136 w 151"/>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1" h="30">
                  <a:moveTo>
                    <a:pt x="136" y="0"/>
                  </a:moveTo>
                  <a:lnTo>
                    <a:pt x="15" y="0"/>
                  </a:lnTo>
                  <a:lnTo>
                    <a:pt x="12" y="1"/>
                  </a:lnTo>
                  <a:lnTo>
                    <a:pt x="9" y="1"/>
                  </a:lnTo>
                  <a:lnTo>
                    <a:pt x="7" y="3"/>
                  </a:lnTo>
                  <a:lnTo>
                    <a:pt x="5" y="4"/>
                  </a:lnTo>
                  <a:lnTo>
                    <a:pt x="3" y="6"/>
                  </a:lnTo>
                  <a:lnTo>
                    <a:pt x="2" y="10"/>
                  </a:lnTo>
                  <a:lnTo>
                    <a:pt x="0" y="13"/>
                  </a:lnTo>
                  <a:lnTo>
                    <a:pt x="0" y="15"/>
                  </a:lnTo>
                  <a:lnTo>
                    <a:pt x="0" y="18"/>
                  </a:lnTo>
                  <a:lnTo>
                    <a:pt x="2" y="21"/>
                  </a:lnTo>
                  <a:lnTo>
                    <a:pt x="3" y="24"/>
                  </a:lnTo>
                  <a:lnTo>
                    <a:pt x="5" y="26"/>
                  </a:lnTo>
                  <a:lnTo>
                    <a:pt x="7" y="28"/>
                  </a:lnTo>
                  <a:lnTo>
                    <a:pt x="9" y="29"/>
                  </a:lnTo>
                  <a:lnTo>
                    <a:pt x="12" y="30"/>
                  </a:lnTo>
                  <a:lnTo>
                    <a:pt x="15" y="30"/>
                  </a:lnTo>
                  <a:lnTo>
                    <a:pt x="136" y="30"/>
                  </a:lnTo>
                  <a:lnTo>
                    <a:pt x="139" y="30"/>
                  </a:lnTo>
                  <a:lnTo>
                    <a:pt x="142" y="29"/>
                  </a:lnTo>
                  <a:lnTo>
                    <a:pt x="144" y="28"/>
                  </a:lnTo>
                  <a:lnTo>
                    <a:pt x="146" y="26"/>
                  </a:lnTo>
                  <a:lnTo>
                    <a:pt x="148" y="24"/>
                  </a:lnTo>
                  <a:lnTo>
                    <a:pt x="150" y="21"/>
                  </a:lnTo>
                  <a:lnTo>
                    <a:pt x="151" y="18"/>
                  </a:lnTo>
                  <a:lnTo>
                    <a:pt x="151" y="15"/>
                  </a:lnTo>
                  <a:lnTo>
                    <a:pt x="151" y="13"/>
                  </a:lnTo>
                  <a:lnTo>
                    <a:pt x="150" y="10"/>
                  </a:lnTo>
                  <a:lnTo>
                    <a:pt x="148" y="8"/>
                  </a:lnTo>
                  <a:lnTo>
                    <a:pt x="146" y="4"/>
                  </a:lnTo>
                  <a:lnTo>
                    <a:pt x="144" y="3"/>
                  </a:lnTo>
                  <a:lnTo>
                    <a:pt x="142" y="1"/>
                  </a:lnTo>
                  <a:lnTo>
                    <a:pt x="139" y="1"/>
                  </a:lnTo>
                  <a:lnTo>
                    <a:pt x="1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529">
              <a:extLst>
                <a:ext uri="{FF2B5EF4-FFF2-40B4-BE49-F238E27FC236}">
                  <a16:creationId xmlns:a16="http://schemas.microsoft.com/office/drawing/2014/main" id="{568A2D69-4646-484A-B258-8070A9F7B6C2}"/>
                </a:ext>
              </a:extLst>
            </p:cNvPr>
            <p:cNvSpPr>
              <a:spLocks/>
            </p:cNvSpPr>
            <p:nvPr/>
          </p:nvSpPr>
          <p:spPr bwMode="auto">
            <a:xfrm>
              <a:off x="2617788" y="2711450"/>
              <a:ext cx="28575" cy="11113"/>
            </a:xfrm>
            <a:custGeom>
              <a:avLst/>
              <a:gdLst>
                <a:gd name="T0" fmla="*/ 76 w 91"/>
                <a:gd name="T1" fmla="*/ 0 h 31"/>
                <a:gd name="T2" fmla="*/ 16 w 91"/>
                <a:gd name="T3" fmla="*/ 0 h 31"/>
                <a:gd name="T4" fmla="*/ 12 w 91"/>
                <a:gd name="T5" fmla="*/ 1 h 31"/>
                <a:gd name="T6" fmla="*/ 10 w 91"/>
                <a:gd name="T7" fmla="*/ 1 h 31"/>
                <a:gd name="T8" fmla="*/ 7 w 91"/>
                <a:gd name="T9" fmla="*/ 3 h 31"/>
                <a:gd name="T10" fmla="*/ 5 w 91"/>
                <a:gd name="T11" fmla="*/ 5 h 31"/>
                <a:gd name="T12" fmla="*/ 3 w 91"/>
                <a:gd name="T13" fmla="*/ 8 h 31"/>
                <a:gd name="T14" fmla="*/ 2 w 91"/>
                <a:gd name="T15" fmla="*/ 10 h 31"/>
                <a:gd name="T16" fmla="*/ 0 w 91"/>
                <a:gd name="T17" fmla="*/ 13 h 31"/>
                <a:gd name="T18" fmla="*/ 0 w 91"/>
                <a:gd name="T19" fmla="*/ 15 h 31"/>
                <a:gd name="T20" fmla="*/ 0 w 91"/>
                <a:gd name="T21" fmla="*/ 18 h 31"/>
                <a:gd name="T22" fmla="*/ 2 w 91"/>
                <a:gd name="T23" fmla="*/ 22 h 31"/>
                <a:gd name="T24" fmla="*/ 3 w 91"/>
                <a:gd name="T25" fmla="*/ 24 h 31"/>
                <a:gd name="T26" fmla="*/ 5 w 91"/>
                <a:gd name="T27" fmla="*/ 26 h 31"/>
                <a:gd name="T28" fmla="*/ 7 w 91"/>
                <a:gd name="T29" fmla="*/ 28 h 31"/>
                <a:gd name="T30" fmla="*/ 10 w 91"/>
                <a:gd name="T31" fmla="*/ 29 h 31"/>
                <a:gd name="T32" fmla="*/ 12 w 91"/>
                <a:gd name="T33" fmla="*/ 30 h 31"/>
                <a:gd name="T34" fmla="*/ 16 w 91"/>
                <a:gd name="T35" fmla="*/ 31 h 31"/>
                <a:gd name="T36" fmla="*/ 76 w 91"/>
                <a:gd name="T37" fmla="*/ 31 h 31"/>
                <a:gd name="T38" fmla="*/ 79 w 91"/>
                <a:gd name="T39" fmla="*/ 30 h 31"/>
                <a:gd name="T40" fmla="*/ 82 w 91"/>
                <a:gd name="T41" fmla="*/ 29 h 31"/>
                <a:gd name="T42" fmla="*/ 84 w 91"/>
                <a:gd name="T43" fmla="*/ 28 h 31"/>
                <a:gd name="T44" fmla="*/ 86 w 91"/>
                <a:gd name="T45" fmla="*/ 26 h 31"/>
                <a:gd name="T46" fmla="*/ 88 w 91"/>
                <a:gd name="T47" fmla="*/ 24 h 31"/>
                <a:gd name="T48" fmla="*/ 90 w 91"/>
                <a:gd name="T49" fmla="*/ 22 h 31"/>
                <a:gd name="T50" fmla="*/ 91 w 91"/>
                <a:gd name="T51" fmla="*/ 18 h 31"/>
                <a:gd name="T52" fmla="*/ 91 w 91"/>
                <a:gd name="T53" fmla="*/ 15 h 31"/>
                <a:gd name="T54" fmla="*/ 91 w 91"/>
                <a:gd name="T55" fmla="*/ 13 h 31"/>
                <a:gd name="T56" fmla="*/ 90 w 91"/>
                <a:gd name="T57" fmla="*/ 10 h 31"/>
                <a:gd name="T58" fmla="*/ 88 w 91"/>
                <a:gd name="T59" fmla="*/ 8 h 31"/>
                <a:gd name="T60" fmla="*/ 86 w 91"/>
                <a:gd name="T61" fmla="*/ 5 h 31"/>
                <a:gd name="T62" fmla="*/ 84 w 91"/>
                <a:gd name="T63" fmla="*/ 3 h 31"/>
                <a:gd name="T64" fmla="*/ 82 w 91"/>
                <a:gd name="T65" fmla="*/ 2 h 31"/>
                <a:gd name="T66" fmla="*/ 79 w 91"/>
                <a:gd name="T67" fmla="*/ 1 h 31"/>
                <a:gd name="T68" fmla="*/ 76 w 91"/>
                <a:gd name="T69" fmla="*/ 0 h 31"/>
                <a:gd name="T70" fmla="*/ 76 w 91"/>
                <a:gd name="T7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31">
                  <a:moveTo>
                    <a:pt x="76" y="0"/>
                  </a:moveTo>
                  <a:lnTo>
                    <a:pt x="16" y="0"/>
                  </a:lnTo>
                  <a:lnTo>
                    <a:pt x="12" y="1"/>
                  </a:lnTo>
                  <a:lnTo>
                    <a:pt x="10" y="1"/>
                  </a:lnTo>
                  <a:lnTo>
                    <a:pt x="7" y="3"/>
                  </a:lnTo>
                  <a:lnTo>
                    <a:pt x="5" y="5"/>
                  </a:lnTo>
                  <a:lnTo>
                    <a:pt x="3" y="8"/>
                  </a:lnTo>
                  <a:lnTo>
                    <a:pt x="2" y="10"/>
                  </a:lnTo>
                  <a:lnTo>
                    <a:pt x="0" y="13"/>
                  </a:lnTo>
                  <a:lnTo>
                    <a:pt x="0" y="15"/>
                  </a:lnTo>
                  <a:lnTo>
                    <a:pt x="0" y="18"/>
                  </a:lnTo>
                  <a:lnTo>
                    <a:pt x="2" y="22"/>
                  </a:lnTo>
                  <a:lnTo>
                    <a:pt x="3" y="24"/>
                  </a:lnTo>
                  <a:lnTo>
                    <a:pt x="5" y="26"/>
                  </a:lnTo>
                  <a:lnTo>
                    <a:pt x="7" y="28"/>
                  </a:lnTo>
                  <a:lnTo>
                    <a:pt x="10" y="29"/>
                  </a:lnTo>
                  <a:lnTo>
                    <a:pt x="12" y="30"/>
                  </a:lnTo>
                  <a:lnTo>
                    <a:pt x="16" y="31"/>
                  </a:lnTo>
                  <a:lnTo>
                    <a:pt x="76" y="31"/>
                  </a:lnTo>
                  <a:lnTo>
                    <a:pt x="79" y="30"/>
                  </a:lnTo>
                  <a:lnTo>
                    <a:pt x="82" y="29"/>
                  </a:lnTo>
                  <a:lnTo>
                    <a:pt x="84" y="28"/>
                  </a:lnTo>
                  <a:lnTo>
                    <a:pt x="86" y="26"/>
                  </a:lnTo>
                  <a:lnTo>
                    <a:pt x="88" y="24"/>
                  </a:lnTo>
                  <a:lnTo>
                    <a:pt x="90" y="22"/>
                  </a:lnTo>
                  <a:lnTo>
                    <a:pt x="91" y="18"/>
                  </a:lnTo>
                  <a:lnTo>
                    <a:pt x="91" y="15"/>
                  </a:lnTo>
                  <a:lnTo>
                    <a:pt x="91" y="13"/>
                  </a:lnTo>
                  <a:lnTo>
                    <a:pt x="90" y="10"/>
                  </a:lnTo>
                  <a:lnTo>
                    <a:pt x="88" y="8"/>
                  </a:lnTo>
                  <a:lnTo>
                    <a:pt x="86" y="5"/>
                  </a:lnTo>
                  <a:lnTo>
                    <a:pt x="84" y="3"/>
                  </a:lnTo>
                  <a:lnTo>
                    <a:pt x="82" y="2"/>
                  </a:lnTo>
                  <a:lnTo>
                    <a:pt x="79" y="1"/>
                  </a:lnTo>
                  <a:lnTo>
                    <a:pt x="76" y="0"/>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530">
              <a:extLst>
                <a:ext uri="{FF2B5EF4-FFF2-40B4-BE49-F238E27FC236}">
                  <a16:creationId xmlns:a16="http://schemas.microsoft.com/office/drawing/2014/main" id="{E2A2C065-767A-4EA0-BF07-AC072250B2DD}"/>
                </a:ext>
              </a:extLst>
            </p:cNvPr>
            <p:cNvSpPr>
              <a:spLocks/>
            </p:cNvSpPr>
            <p:nvPr/>
          </p:nvSpPr>
          <p:spPr bwMode="auto">
            <a:xfrm>
              <a:off x="2627313" y="2732088"/>
              <a:ext cx="19050" cy="9525"/>
            </a:xfrm>
            <a:custGeom>
              <a:avLst/>
              <a:gdLst>
                <a:gd name="T0" fmla="*/ 45 w 60"/>
                <a:gd name="T1" fmla="*/ 0 h 30"/>
                <a:gd name="T2" fmla="*/ 15 w 60"/>
                <a:gd name="T3" fmla="*/ 0 h 30"/>
                <a:gd name="T4" fmla="*/ 11 w 60"/>
                <a:gd name="T5" fmla="*/ 0 h 30"/>
                <a:gd name="T6" fmla="*/ 9 w 60"/>
                <a:gd name="T7" fmla="*/ 1 h 30"/>
                <a:gd name="T8" fmla="*/ 6 w 60"/>
                <a:gd name="T9" fmla="*/ 2 h 30"/>
                <a:gd name="T10" fmla="*/ 4 w 60"/>
                <a:gd name="T11" fmla="*/ 5 h 30"/>
                <a:gd name="T12" fmla="*/ 2 w 60"/>
                <a:gd name="T13" fmla="*/ 7 h 30"/>
                <a:gd name="T14" fmla="*/ 1 w 60"/>
                <a:gd name="T15" fmla="*/ 9 h 30"/>
                <a:gd name="T16" fmla="*/ 0 w 60"/>
                <a:gd name="T17" fmla="*/ 12 h 30"/>
                <a:gd name="T18" fmla="*/ 0 w 60"/>
                <a:gd name="T19" fmla="*/ 15 h 30"/>
                <a:gd name="T20" fmla="*/ 0 w 60"/>
                <a:gd name="T21" fmla="*/ 17 h 30"/>
                <a:gd name="T22" fmla="*/ 1 w 60"/>
                <a:gd name="T23" fmla="*/ 21 h 30"/>
                <a:gd name="T24" fmla="*/ 2 w 60"/>
                <a:gd name="T25" fmla="*/ 23 h 30"/>
                <a:gd name="T26" fmla="*/ 4 w 60"/>
                <a:gd name="T27" fmla="*/ 26 h 30"/>
                <a:gd name="T28" fmla="*/ 6 w 60"/>
                <a:gd name="T29" fmla="*/ 27 h 30"/>
                <a:gd name="T30" fmla="*/ 9 w 60"/>
                <a:gd name="T31" fmla="*/ 29 h 30"/>
                <a:gd name="T32" fmla="*/ 11 w 60"/>
                <a:gd name="T33" fmla="*/ 29 h 30"/>
                <a:gd name="T34" fmla="*/ 15 w 60"/>
                <a:gd name="T35" fmla="*/ 30 h 30"/>
                <a:gd name="T36" fmla="*/ 45 w 60"/>
                <a:gd name="T37" fmla="*/ 30 h 30"/>
                <a:gd name="T38" fmla="*/ 48 w 60"/>
                <a:gd name="T39" fmla="*/ 29 h 30"/>
                <a:gd name="T40" fmla="*/ 51 w 60"/>
                <a:gd name="T41" fmla="*/ 29 h 30"/>
                <a:gd name="T42" fmla="*/ 53 w 60"/>
                <a:gd name="T43" fmla="*/ 27 h 30"/>
                <a:gd name="T44" fmla="*/ 55 w 60"/>
                <a:gd name="T45" fmla="*/ 26 h 30"/>
                <a:gd name="T46" fmla="*/ 57 w 60"/>
                <a:gd name="T47" fmla="*/ 23 h 30"/>
                <a:gd name="T48" fmla="*/ 59 w 60"/>
                <a:gd name="T49" fmla="*/ 21 h 30"/>
                <a:gd name="T50" fmla="*/ 60 w 60"/>
                <a:gd name="T51" fmla="*/ 17 h 30"/>
                <a:gd name="T52" fmla="*/ 60 w 60"/>
                <a:gd name="T53" fmla="*/ 15 h 30"/>
                <a:gd name="T54" fmla="*/ 60 w 60"/>
                <a:gd name="T55" fmla="*/ 12 h 30"/>
                <a:gd name="T56" fmla="*/ 59 w 60"/>
                <a:gd name="T57" fmla="*/ 9 h 30"/>
                <a:gd name="T58" fmla="*/ 57 w 60"/>
                <a:gd name="T59" fmla="*/ 7 h 30"/>
                <a:gd name="T60" fmla="*/ 55 w 60"/>
                <a:gd name="T61" fmla="*/ 5 h 30"/>
                <a:gd name="T62" fmla="*/ 53 w 60"/>
                <a:gd name="T63" fmla="*/ 2 h 30"/>
                <a:gd name="T64" fmla="*/ 51 w 60"/>
                <a:gd name="T65" fmla="*/ 1 h 30"/>
                <a:gd name="T66" fmla="*/ 48 w 60"/>
                <a:gd name="T67" fmla="*/ 0 h 30"/>
                <a:gd name="T68" fmla="*/ 45 w 60"/>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0" h="30">
                  <a:moveTo>
                    <a:pt x="45" y="0"/>
                  </a:moveTo>
                  <a:lnTo>
                    <a:pt x="15" y="0"/>
                  </a:lnTo>
                  <a:lnTo>
                    <a:pt x="11" y="0"/>
                  </a:lnTo>
                  <a:lnTo>
                    <a:pt x="9" y="1"/>
                  </a:lnTo>
                  <a:lnTo>
                    <a:pt x="6" y="2"/>
                  </a:lnTo>
                  <a:lnTo>
                    <a:pt x="4" y="5"/>
                  </a:lnTo>
                  <a:lnTo>
                    <a:pt x="2" y="7"/>
                  </a:lnTo>
                  <a:lnTo>
                    <a:pt x="1" y="9"/>
                  </a:lnTo>
                  <a:lnTo>
                    <a:pt x="0" y="12"/>
                  </a:lnTo>
                  <a:lnTo>
                    <a:pt x="0" y="15"/>
                  </a:lnTo>
                  <a:lnTo>
                    <a:pt x="0" y="17"/>
                  </a:lnTo>
                  <a:lnTo>
                    <a:pt x="1" y="21"/>
                  </a:lnTo>
                  <a:lnTo>
                    <a:pt x="2" y="23"/>
                  </a:lnTo>
                  <a:lnTo>
                    <a:pt x="4" y="26"/>
                  </a:lnTo>
                  <a:lnTo>
                    <a:pt x="6" y="27"/>
                  </a:lnTo>
                  <a:lnTo>
                    <a:pt x="9" y="29"/>
                  </a:lnTo>
                  <a:lnTo>
                    <a:pt x="11" y="29"/>
                  </a:lnTo>
                  <a:lnTo>
                    <a:pt x="15" y="30"/>
                  </a:lnTo>
                  <a:lnTo>
                    <a:pt x="45" y="30"/>
                  </a:lnTo>
                  <a:lnTo>
                    <a:pt x="48" y="29"/>
                  </a:lnTo>
                  <a:lnTo>
                    <a:pt x="51" y="29"/>
                  </a:lnTo>
                  <a:lnTo>
                    <a:pt x="53" y="27"/>
                  </a:lnTo>
                  <a:lnTo>
                    <a:pt x="55" y="26"/>
                  </a:lnTo>
                  <a:lnTo>
                    <a:pt x="57" y="23"/>
                  </a:lnTo>
                  <a:lnTo>
                    <a:pt x="59" y="21"/>
                  </a:lnTo>
                  <a:lnTo>
                    <a:pt x="60" y="17"/>
                  </a:lnTo>
                  <a:lnTo>
                    <a:pt x="60" y="15"/>
                  </a:lnTo>
                  <a:lnTo>
                    <a:pt x="60" y="12"/>
                  </a:lnTo>
                  <a:lnTo>
                    <a:pt x="59" y="9"/>
                  </a:lnTo>
                  <a:lnTo>
                    <a:pt x="57" y="7"/>
                  </a:lnTo>
                  <a:lnTo>
                    <a:pt x="55" y="5"/>
                  </a:lnTo>
                  <a:lnTo>
                    <a:pt x="53" y="2"/>
                  </a:lnTo>
                  <a:lnTo>
                    <a:pt x="51" y="1"/>
                  </a:lnTo>
                  <a:lnTo>
                    <a:pt x="48" y="0"/>
                  </a:lnTo>
                  <a:lnTo>
                    <a:pt x="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531">
              <a:extLst>
                <a:ext uri="{FF2B5EF4-FFF2-40B4-BE49-F238E27FC236}">
                  <a16:creationId xmlns:a16="http://schemas.microsoft.com/office/drawing/2014/main" id="{920FCEC6-778C-4895-A879-B9566D098A75}"/>
                </a:ext>
              </a:extLst>
            </p:cNvPr>
            <p:cNvSpPr>
              <a:spLocks noEditPoints="1"/>
            </p:cNvSpPr>
            <p:nvPr/>
          </p:nvSpPr>
          <p:spPr bwMode="auto">
            <a:xfrm>
              <a:off x="2603500" y="2530475"/>
              <a:ext cx="114300" cy="114300"/>
            </a:xfrm>
            <a:custGeom>
              <a:avLst/>
              <a:gdLst>
                <a:gd name="T0" fmla="*/ 167 w 362"/>
                <a:gd name="T1" fmla="*/ 103 h 362"/>
                <a:gd name="T2" fmla="*/ 169 w 362"/>
                <a:gd name="T3" fmla="*/ 98 h 362"/>
                <a:gd name="T4" fmla="*/ 172 w 362"/>
                <a:gd name="T5" fmla="*/ 94 h 362"/>
                <a:gd name="T6" fmla="*/ 177 w 362"/>
                <a:gd name="T7" fmla="*/ 92 h 362"/>
                <a:gd name="T8" fmla="*/ 184 w 362"/>
                <a:gd name="T9" fmla="*/ 92 h 362"/>
                <a:gd name="T10" fmla="*/ 189 w 362"/>
                <a:gd name="T11" fmla="*/ 94 h 362"/>
                <a:gd name="T12" fmla="*/ 193 w 362"/>
                <a:gd name="T13" fmla="*/ 98 h 362"/>
                <a:gd name="T14" fmla="*/ 196 w 362"/>
                <a:gd name="T15" fmla="*/ 103 h 362"/>
                <a:gd name="T16" fmla="*/ 196 w 362"/>
                <a:gd name="T17" fmla="*/ 181 h 362"/>
                <a:gd name="T18" fmla="*/ 244 w 362"/>
                <a:gd name="T19" fmla="*/ 182 h 362"/>
                <a:gd name="T20" fmla="*/ 249 w 362"/>
                <a:gd name="T21" fmla="*/ 184 h 362"/>
                <a:gd name="T22" fmla="*/ 254 w 362"/>
                <a:gd name="T23" fmla="*/ 188 h 362"/>
                <a:gd name="T24" fmla="*/ 256 w 362"/>
                <a:gd name="T25" fmla="*/ 193 h 362"/>
                <a:gd name="T26" fmla="*/ 256 w 362"/>
                <a:gd name="T27" fmla="*/ 199 h 362"/>
                <a:gd name="T28" fmla="*/ 254 w 362"/>
                <a:gd name="T29" fmla="*/ 204 h 362"/>
                <a:gd name="T30" fmla="*/ 249 w 362"/>
                <a:gd name="T31" fmla="*/ 208 h 362"/>
                <a:gd name="T32" fmla="*/ 244 w 362"/>
                <a:gd name="T33" fmla="*/ 211 h 362"/>
                <a:gd name="T34" fmla="*/ 181 w 362"/>
                <a:gd name="T35" fmla="*/ 212 h 362"/>
                <a:gd name="T36" fmla="*/ 175 w 362"/>
                <a:gd name="T37" fmla="*/ 211 h 362"/>
                <a:gd name="T38" fmla="*/ 170 w 362"/>
                <a:gd name="T39" fmla="*/ 206 h 362"/>
                <a:gd name="T40" fmla="*/ 167 w 362"/>
                <a:gd name="T41" fmla="*/ 202 h 362"/>
                <a:gd name="T42" fmla="*/ 166 w 362"/>
                <a:gd name="T43" fmla="*/ 197 h 362"/>
                <a:gd name="T44" fmla="*/ 181 w 362"/>
                <a:gd name="T45" fmla="*/ 362 h 362"/>
                <a:gd name="T46" fmla="*/ 217 w 362"/>
                <a:gd name="T47" fmla="*/ 359 h 362"/>
                <a:gd name="T48" fmla="*/ 251 w 362"/>
                <a:gd name="T49" fmla="*/ 348 h 362"/>
                <a:gd name="T50" fmla="*/ 281 w 362"/>
                <a:gd name="T51" fmla="*/ 331 h 362"/>
                <a:gd name="T52" fmla="*/ 308 w 362"/>
                <a:gd name="T53" fmla="*/ 309 h 362"/>
                <a:gd name="T54" fmla="*/ 331 w 362"/>
                <a:gd name="T55" fmla="*/ 282 h 362"/>
                <a:gd name="T56" fmla="*/ 347 w 362"/>
                <a:gd name="T57" fmla="*/ 251 h 362"/>
                <a:gd name="T58" fmla="*/ 358 w 362"/>
                <a:gd name="T59" fmla="*/ 217 h 362"/>
                <a:gd name="T60" fmla="*/ 362 w 362"/>
                <a:gd name="T61" fmla="*/ 182 h 362"/>
                <a:gd name="T62" fmla="*/ 358 w 362"/>
                <a:gd name="T63" fmla="*/ 145 h 362"/>
                <a:gd name="T64" fmla="*/ 347 w 362"/>
                <a:gd name="T65" fmla="*/ 111 h 362"/>
                <a:gd name="T66" fmla="*/ 331 w 362"/>
                <a:gd name="T67" fmla="*/ 80 h 362"/>
                <a:gd name="T68" fmla="*/ 308 w 362"/>
                <a:gd name="T69" fmla="*/ 53 h 362"/>
                <a:gd name="T70" fmla="*/ 281 w 362"/>
                <a:gd name="T71" fmla="*/ 31 h 362"/>
                <a:gd name="T72" fmla="*/ 251 w 362"/>
                <a:gd name="T73" fmla="*/ 14 h 362"/>
                <a:gd name="T74" fmla="*/ 217 w 362"/>
                <a:gd name="T75" fmla="*/ 5 h 362"/>
                <a:gd name="T76" fmla="*/ 181 w 362"/>
                <a:gd name="T77" fmla="*/ 0 h 362"/>
                <a:gd name="T78" fmla="*/ 144 w 362"/>
                <a:gd name="T79" fmla="*/ 5 h 362"/>
                <a:gd name="T80" fmla="*/ 111 w 362"/>
                <a:gd name="T81" fmla="*/ 14 h 362"/>
                <a:gd name="T82" fmla="*/ 80 w 362"/>
                <a:gd name="T83" fmla="*/ 31 h 362"/>
                <a:gd name="T84" fmla="*/ 53 w 362"/>
                <a:gd name="T85" fmla="*/ 53 h 362"/>
                <a:gd name="T86" fmla="*/ 32 w 362"/>
                <a:gd name="T87" fmla="*/ 80 h 362"/>
                <a:gd name="T88" fmla="*/ 14 w 362"/>
                <a:gd name="T89" fmla="*/ 111 h 362"/>
                <a:gd name="T90" fmla="*/ 4 w 362"/>
                <a:gd name="T91" fmla="*/ 145 h 362"/>
                <a:gd name="T92" fmla="*/ 0 w 362"/>
                <a:gd name="T93" fmla="*/ 182 h 362"/>
                <a:gd name="T94" fmla="*/ 4 w 362"/>
                <a:gd name="T95" fmla="*/ 217 h 362"/>
                <a:gd name="T96" fmla="*/ 14 w 362"/>
                <a:gd name="T97" fmla="*/ 251 h 362"/>
                <a:gd name="T98" fmla="*/ 32 w 362"/>
                <a:gd name="T99" fmla="*/ 282 h 362"/>
                <a:gd name="T100" fmla="*/ 53 w 362"/>
                <a:gd name="T101" fmla="*/ 309 h 362"/>
                <a:gd name="T102" fmla="*/ 80 w 362"/>
                <a:gd name="T103" fmla="*/ 331 h 362"/>
                <a:gd name="T104" fmla="*/ 111 w 362"/>
                <a:gd name="T105" fmla="*/ 348 h 362"/>
                <a:gd name="T106" fmla="*/ 144 w 362"/>
                <a:gd name="T107" fmla="*/ 359 h 362"/>
                <a:gd name="T108" fmla="*/ 181 w 362"/>
                <a:gd name="T109" fmla="*/ 36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2" h="362">
                  <a:moveTo>
                    <a:pt x="166" y="105"/>
                  </a:moveTo>
                  <a:lnTo>
                    <a:pt x="167" y="103"/>
                  </a:lnTo>
                  <a:lnTo>
                    <a:pt x="167" y="100"/>
                  </a:lnTo>
                  <a:lnTo>
                    <a:pt x="169" y="98"/>
                  </a:lnTo>
                  <a:lnTo>
                    <a:pt x="170" y="95"/>
                  </a:lnTo>
                  <a:lnTo>
                    <a:pt x="172" y="94"/>
                  </a:lnTo>
                  <a:lnTo>
                    <a:pt x="175" y="92"/>
                  </a:lnTo>
                  <a:lnTo>
                    <a:pt x="177" y="92"/>
                  </a:lnTo>
                  <a:lnTo>
                    <a:pt x="181" y="90"/>
                  </a:lnTo>
                  <a:lnTo>
                    <a:pt x="184" y="92"/>
                  </a:lnTo>
                  <a:lnTo>
                    <a:pt x="187" y="92"/>
                  </a:lnTo>
                  <a:lnTo>
                    <a:pt x="189" y="94"/>
                  </a:lnTo>
                  <a:lnTo>
                    <a:pt x="191" y="95"/>
                  </a:lnTo>
                  <a:lnTo>
                    <a:pt x="193" y="98"/>
                  </a:lnTo>
                  <a:lnTo>
                    <a:pt x="195" y="100"/>
                  </a:lnTo>
                  <a:lnTo>
                    <a:pt x="196" y="103"/>
                  </a:lnTo>
                  <a:lnTo>
                    <a:pt x="196" y="105"/>
                  </a:lnTo>
                  <a:lnTo>
                    <a:pt x="196" y="181"/>
                  </a:lnTo>
                  <a:lnTo>
                    <a:pt x="241" y="181"/>
                  </a:lnTo>
                  <a:lnTo>
                    <a:pt x="244" y="182"/>
                  </a:lnTo>
                  <a:lnTo>
                    <a:pt x="247" y="183"/>
                  </a:lnTo>
                  <a:lnTo>
                    <a:pt x="249" y="184"/>
                  </a:lnTo>
                  <a:lnTo>
                    <a:pt x="251" y="186"/>
                  </a:lnTo>
                  <a:lnTo>
                    <a:pt x="254" y="188"/>
                  </a:lnTo>
                  <a:lnTo>
                    <a:pt x="255" y="190"/>
                  </a:lnTo>
                  <a:lnTo>
                    <a:pt x="256" y="193"/>
                  </a:lnTo>
                  <a:lnTo>
                    <a:pt x="256" y="197"/>
                  </a:lnTo>
                  <a:lnTo>
                    <a:pt x="256" y="199"/>
                  </a:lnTo>
                  <a:lnTo>
                    <a:pt x="255" y="202"/>
                  </a:lnTo>
                  <a:lnTo>
                    <a:pt x="254" y="204"/>
                  </a:lnTo>
                  <a:lnTo>
                    <a:pt x="251" y="206"/>
                  </a:lnTo>
                  <a:lnTo>
                    <a:pt x="249" y="208"/>
                  </a:lnTo>
                  <a:lnTo>
                    <a:pt x="247" y="211"/>
                  </a:lnTo>
                  <a:lnTo>
                    <a:pt x="244" y="211"/>
                  </a:lnTo>
                  <a:lnTo>
                    <a:pt x="241" y="212"/>
                  </a:lnTo>
                  <a:lnTo>
                    <a:pt x="181" y="212"/>
                  </a:lnTo>
                  <a:lnTo>
                    <a:pt x="177" y="211"/>
                  </a:lnTo>
                  <a:lnTo>
                    <a:pt x="175" y="211"/>
                  </a:lnTo>
                  <a:lnTo>
                    <a:pt x="172" y="208"/>
                  </a:lnTo>
                  <a:lnTo>
                    <a:pt x="170" y="206"/>
                  </a:lnTo>
                  <a:lnTo>
                    <a:pt x="169" y="204"/>
                  </a:lnTo>
                  <a:lnTo>
                    <a:pt x="167" y="202"/>
                  </a:lnTo>
                  <a:lnTo>
                    <a:pt x="167" y="199"/>
                  </a:lnTo>
                  <a:lnTo>
                    <a:pt x="166" y="197"/>
                  </a:lnTo>
                  <a:lnTo>
                    <a:pt x="166" y="105"/>
                  </a:lnTo>
                  <a:close/>
                  <a:moveTo>
                    <a:pt x="181" y="362"/>
                  </a:moveTo>
                  <a:lnTo>
                    <a:pt x="200" y="361"/>
                  </a:lnTo>
                  <a:lnTo>
                    <a:pt x="217" y="359"/>
                  </a:lnTo>
                  <a:lnTo>
                    <a:pt x="234" y="353"/>
                  </a:lnTo>
                  <a:lnTo>
                    <a:pt x="251" y="348"/>
                  </a:lnTo>
                  <a:lnTo>
                    <a:pt x="268" y="340"/>
                  </a:lnTo>
                  <a:lnTo>
                    <a:pt x="281" y="331"/>
                  </a:lnTo>
                  <a:lnTo>
                    <a:pt x="295" y="320"/>
                  </a:lnTo>
                  <a:lnTo>
                    <a:pt x="308" y="309"/>
                  </a:lnTo>
                  <a:lnTo>
                    <a:pt x="320" y="296"/>
                  </a:lnTo>
                  <a:lnTo>
                    <a:pt x="331" y="282"/>
                  </a:lnTo>
                  <a:lnTo>
                    <a:pt x="339" y="267"/>
                  </a:lnTo>
                  <a:lnTo>
                    <a:pt x="347" y="251"/>
                  </a:lnTo>
                  <a:lnTo>
                    <a:pt x="353" y="235"/>
                  </a:lnTo>
                  <a:lnTo>
                    <a:pt x="358" y="217"/>
                  </a:lnTo>
                  <a:lnTo>
                    <a:pt x="361" y="200"/>
                  </a:lnTo>
                  <a:lnTo>
                    <a:pt x="362" y="182"/>
                  </a:lnTo>
                  <a:lnTo>
                    <a:pt x="361" y="162"/>
                  </a:lnTo>
                  <a:lnTo>
                    <a:pt x="358" y="145"/>
                  </a:lnTo>
                  <a:lnTo>
                    <a:pt x="353" y="127"/>
                  </a:lnTo>
                  <a:lnTo>
                    <a:pt x="347" y="111"/>
                  </a:lnTo>
                  <a:lnTo>
                    <a:pt x="339" y="95"/>
                  </a:lnTo>
                  <a:lnTo>
                    <a:pt x="331" y="80"/>
                  </a:lnTo>
                  <a:lnTo>
                    <a:pt x="320" y="66"/>
                  </a:lnTo>
                  <a:lnTo>
                    <a:pt x="308" y="53"/>
                  </a:lnTo>
                  <a:lnTo>
                    <a:pt x="295" y="42"/>
                  </a:lnTo>
                  <a:lnTo>
                    <a:pt x="281" y="31"/>
                  </a:lnTo>
                  <a:lnTo>
                    <a:pt x="268" y="22"/>
                  </a:lnTo>
                  <a:lnTo>
                    <a:pt x="251" y="14"/>
                  </a:lnTo>
                  <a:lnTo>
                    <a:pt x="234" y="9"/>
                  </a:lnTo>
                  <a:lnTo>
                    <a:pt x="217" y="5"/>
                  </a:lnTo>
                  <a:lnTo>
                    <a:pt x="200" y="1"/>
                  </a:lnTo>
                  <a:lnTo>
                    <a:pt x="181" y="0"/>
                  </a:lnTo>
                  <a:lnTo>
                    <a:pt x="162" y="1"/>
                  </a:lnTo>
                  <a:lnTo>
                    <a:pt x="144" y="5"/>
                  </a:lnTo>
                  <a:lnTo>
                    <a:pt x="127" y="9"/>
                  </a:lnTo>
                  <a:lnTo>
                    <a:pt x="111" y="14"/>
                  </a:lnTo>
                  <a:lnTo>
                    <a:pt x="95" y="22"/>
                  </a:lnTo>
                  <a:lnTo>
                    <a:pt x="80" y="31"/>
                  </a:lnTo>
                  <a:lnTo>
                    <a:pt x="66" y="42"/>
                  </a:lnTo>
                  <a:lnTo>
                    <a:pt x="53" y="53"/>
                  </a:lnTo>
                  <a:lnTo>
                    <a:pt x="41" y="66"/>
                  </a:lnTo>
                  <a:lnTo>
                    <a:pt x="32" y="80"/>
                  </a:lnTo>
                  <a:lnTo>
                    <a:pt x="22" y="95"/>
                  </a:lnTo>
                  <a:lnTo>
                    <a:pt x="14" y="111"/>
                  </a:lnTo>
                  <a:lnTo>
                    <a:pt x="8" y="128"/>
                  </a:lnTo>
                  <a:lnTo>
                    <a:pt x="4" y="145"/>
                  </a:lnTo>
                  <a:lnTo>
                    <a:pt x="2" y="162"/>
                  </a:lnTo>
                  <a:lnTo>
                    <a:pt x="0" y="182"/>
                  </a:lnTo>
                  <a:lnTo>
                    <a:pt x="2" y="200"/>
                  </a:lnTo>
                  <a:lnTo>
                    <a:pt x="4" y="217"/>
                  </a:lnTo>
                  <a:lnTo>
                    <a:pt x="8" y="235"/>
                  </a:lnTo>
                  <a:lnTo>
                    <a:pt x="14" y="251"/>
                  </a:lnTo>
                  <a:lnTo>
                    <a:pt x="22" y="267"/>
                  </a:lnTo>
                  <a:lnTo>
                    <a:pt x="32" y="282"/>
                  </a:lnTo>
                  <a:lnTo>
                    <a:pt x="41" y="296"/>
                  </a:lnTo>
                  <a:lnTo>
                    <a:pt x="53" y="309"/>
                  </a:lnTo>
                  <a:lnTo>
                    <a:pt x="66" y="320"/>
                  </a:lnTo>
                  <a:lnTo>
                    <a:pt x="80" y="331"/>
                  </a:lnTo>
                  <a:lnTo>
                    <a:pt x="95" y="340"/>
                  </a:lnTo>
                  <a:lnTo>
                    <a:pt x="111" y="348"/>
                  </a:lnTo>
                  <a:lnTo>
                    <a:pt x="127" y="353"/>
                  </a:lnTo>
                  <a:lnTo>
                    <a:pt x="144" y="359"/>
                  </a:lnTo>
                  <a:lnTo>
                    <a:pt x="162" y="361"/>
                  </a:lnTo>
                  <a:lnTo>
                    <a:pt x="181" y="3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532">
              <a:extLst>
                <a:ext uri="{FF2B5EF4-FFF2-40B4-BE49-F238E27FC236}">
                  <a16:creationId xmlns:a16="http://schemas.microsoft.com/office/drawing/2014/main" id="{110F6C4B-133D-4640-A597-38C122A9C0DF}"/>
                </a:ext>
              </a:extLst>
            </p:cNvPr>
            <p:cNvSpPr>
              <a:spLocks/>
            </p:cNvSpPr>
            <p:nvPr/>
          </p:nvSpPr>
          <p:spPr bwMode="auto">
            <a:xfrm>
              <a:off x="2689225" y="2732088"/>
              <a:ext cx="47625" cy="47625"/>
            </a:xfrm>
            <a:custGeom>
              <a:avLst/>
              <a:gdLst>
                <a:gd name="T0" fmla="*/ 67 w 150"/>
                <a:gd name="T1" fmla="*/ 0 h 150"/>
                <a:gd name="T2" fmla="*/ 52 w 150"/>
                <a:gd name="T3" fmla="*/ 3 h 150"/>
                <a:gd name="T4" fmla="*/ 38 w 150"/>
                <a:gd name="T5" fmla="*/ 9 h 150"/>
                <a:gd name="T6" fmla="*/ 27 w 150"/>
                <a:gd name="T7" fmla="*/ 17 h 150"/>
                <a:gd name="T8" fmla="*/ 17 w 150"/>
                <a:gd name="T9" fmla="*/ 27 h 150"/>
                <a:gd name="T10" fmla="*/ 8 w 150"/>
                <a:gd name="T11" fmla="*/ 39 h 150"/>
                <a:gd name="T12" fmla="*/ 3 w 150"/>
                <a:gd name="T13" fmla="*/ 53 h 150"/>
                <a:gd name="T14" fmla="*/ 0 w 150"/>
                <a:gd name="T15" fmla="*/ 68 h 150"/>
                <a:gd name="T16" fmla="*/ 0 w 150"/>
                <a:gd name="T17" fmla="*/ 83 h 150"/>
                <a:gd name="T18" fmla="*/ 3 w 150"/>
                <a:gd name="T19" fmla="*/ 98 h 150"/>
                <a:gd name="T20" fmla="*/ 8 w 150"/>
                <a:gd name="T21" fmla="*/ 111 h 150"/>
                <a:gd name="T22" fmla="*/ 17 w 150"/>
                <a:gd name="T23" fmla="*/ 123 h 150"/>
                <a:gd name="T24" fmla="*/ 27 w 150"/>
                <a:gd name="T25" fmla="*/ 133 h 150"/>
                <a:gd name="T26" fmla="*/ 38 w 150"/>
                <a:gd name="T27" fmla="*/ 141 h 150"/>
                <a:gd name="T28" fmla="*/ 52 w 150"/>
                <a:gd name="T29" fmla="*/ 147 h 150"/>
                <a:gd name="T30" fmla="*/ 67 w 150"/>
                <a:gd name="T31" fmla="*/ 150 h 150"/>
                <a:gd name="T32" fmla="*/ 82 w 150"/>
                <a:gd name="T33" fmla="*/ 150 h 150"/>
                <a:gd name="T34" fmla="*/ 97 w 150"/>
                <a:gd name="T35" fmla="*/ 147 h 150"/>
                <a:gd name="T36" fmla="*/ 110 w 150"/>
                <a:gd name="T37" fmla="*/ 141 h 150"/>
                <a:gd name="T38" fmla="*/ 122 w 150"/>
                <a:gd name="T39" fmla="*/ 133 h 150"/>
                <a:gd name="T40" fmla="*/ 133 w 150"/>
                <a:gd name="T41" fmla="*/ 123 h 150"/>
                <a:gd name="T42" fmla="*/ 140 w 150"/>
                <a:gd name="T43" fmla="*/ 111 h 150"/>
                <a:gd name="T44" fmla="*/ 147 w 150"/>
                <a:gd name="T45" fmla="*/ 98 h 150"/>
                <a:gd name="T46" fmla="*/ 150 w 150"/>
                <a:gd name="T47" fmla="*/ 83 h 150"/>
                <a:gd name="T48" fmla="*/ 150 w 150"/>
                <a:gd name="T49" fmla="*/ 68 h 150"/>
                <a:gd name="T50" fmla="*/ 147 w 150"/>
                <a:gd name="T51" fmla="*/ 53 h 150"/>
                <a:gd name="T52" fmla="*/ 140 w 150"/>
                <a:gd name="T53" fmla="*/ 39 h 150"/>
                <a:gd name="T54" fmla="*/ 133 w 150"/>
                <a:gd name="T55" fmla="*/ 27 h 150"/>
                <a:gd name="T56" fmla="*/ 122 w 150"/>
                <a:gd name="T57" fmla="*/ 17 h 150"/>
                <a:gd name="T58" fmla="*/ 110 w 150"/>
                <a:gd name="T59" fmla="*/ 9 h 150"/>
                <a:gd name="T60" fmla="*/ 97 w 150"/>
                <a:gd name="T61" fmla="*/ 3 h 150"/>
                <a:gd name="T62" fmla="*/ 82 w 150"/>
                <a:gd name="T63"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0" h="150">
                  <a:moveTo>
                    <a:pt x="75" y="0"/>
                  </a:moveTo>
                  <a:lnTo>
                    <a:pt x="67" y="0"/>
                  </a:lnTo>
                  <a:lnTo>
                    <a:pt x="60" y="1"/>
                  </a:lnTo>
                  <a:lnTo>
                    <a:pt x="52" y="3"/>
                  </a:lnTo>
                  <a:lnTo>
                    <a:pt x="45" y="6"/>
                  </a:lnTo>
                  <a:lnTo>
                    <a:pt x="38" y="9"/>
                  </a:lnTo>
                  <a:lnTo>
                    <a:pt x="32" y="13"/>
                  </a:lnTo>
                  <a:lnTo>
                    <a:pt x="27" y="17"/>
                  </a:lnTo>
                  <a:lnTo>
                    <a:pt x="21" y="22"/>
                  </a:lnTo>
                  <a:lnTo>
                    <a:pt x="17" y="27"/>
                  </a:lnTo>
                  <a:lnTo>
                    <a:pt x="13" y="33"/>
                  </a:lnTo>
                  <a:lnTo>
                    <a:pt x="8" y="39"/>
                  </a:lnTo>
                  <a:lnTo>
                    <a:pt x="5" y="45"/>
                  </a:lnTo>
                  <a:lnTo>
                    <a:pt x="3" y="53"/>
                  </a:lnTo>
                  <a:lnTo>
                    <a:pt x="1" y="60"/>
                  </a:lnTo>
                  <a:lnTo>
                    <a:pt x="0" y="68"/>
                  </a:lnTo>
                  <a:lnTo>
                    <a:pt x="0" y="75"/>
                  </a:lnTo>
                  <a:lnTo>
                    <a:pt x="0" y="83"/>
                  </a:lnTo>
                  <a:lnTo>
                    <a:pt x="1" y="90"/>
                  </a:lnTo>
                  <a:lnTo>
                    <a:pt x="3" y="98"/>
                  </a:lnTo>
                  <a:lnTo>
                    <a:pt x="5" y="104"/>
                  </a:lnTo>
                  <a:lnTo>
                    <a:pt x="8" y="111"/>
                  </a:lnTo>
                  <a:lnTo>
                    <a:pt x="13" y="117"/>
                  </a:lnTo>
                  <a:lnTo>
                    <a:pt x="17" y="123"/>
                  </a:lnTo>
                  <a:lnTo>
                    <a:pt x="21" y="128"/>
                  </a:lnTo>
                  <a:lnTo>
                    <a:pt x="27" y="133"/>
                  </a:lnTo>
                  <a:lnTo>
                    <a:pt x="32" y="138"/>
                  </a:lnTo>
                  <a:lnTo>
                    <a:pt x="38" y="141"/>
                  </a:lnTo>
                  <a:lnTo>
                    <a:pt x="45" y="144"/>
                  </a:lnTo>
                  <a:lnTo>
                    <a:pt x="52" y="147"/>
                  </a:lnTo>
                  <a:lnTo>
                    <a:pt x="60" y="149"/>
                  </a:lnTo>
                  <a:lnTo>
                    <a:pt x="67" y="150"/>
                  </a:lnTo>
                  <a:lnTo>
                    <a:pt x="75" y="150"/>
                  </a:lnTo>
                  <a:lnTo>
                    <a:pt x="82" y="150"/>
                  </a:lnTo>
                  <a:lnTo>
                    <a:pt x="90" y="149"/>
                  </a:lnTo>
                  <a:lnTo>
                    <a:pt x="97" y="147"/>
                  </a:lnTo>
                  <a:lnTo>
                    <a:pt x="104" y="144"/>
                  </a:lnTo>
                  <a:lnTo>
                    <a:pt x="110" y="141"/>
                  </a:lnTo>
                  <a:lnTo>
                    <a:pt x="117" y="138"/>
                  </a:lnTo>
                  <a:lnTo>
                    <a:pt x="122" y="133"/>
                  </a:lnTo>
                  <a:lnTo>
                    <a:pt x="127" y="128"/>
                  </a:lnTo>
                  <a:lnTo>
                    <a:pt x="133" y="123"/>
                  </a:lnTo>
                  <a:lnTo>
                    <a:pt x="137" y="117"/>
                  </a:lnTo>
                  <a:lnTo>
                    <a:pt x="140" y="111"/>
                  </a:lnTo>
                  <a:lnTo>
                    <a:pt x="144" y="104"/>
                  </a:lnTo>
                  <a:lnTo>
                    <a:pt x="147" y="98"/>
                  </a:lnTo>
                  <a:lnTo>
                    <a:pt x="148" y="90"/>
                  </a:lnTo>
                  <a:lnTo>
                    <a:pt x="150" y="83"/>
                  </a:lnTo>
                  <a:lnTo>
                    <a:pt x="150" y="75"/>
                  </a:lnTo>
                  <a:lnTo>
                    <a:pt x="150" y="68"/>
                  </a:lnTo>
                  <a:lnTo>
                    <a:pt x="148" y="60"/>
                  </a:lnTo>
                  <a:lnTo>
                    <a:pt x="147" y="53"/>
                  </a:lnTo>
                  <a:lnTo>
                    <a:pt x="144" y="45"/>
                  </a:lnTo>
                  <a:lnTo>
                    <a:pt x="140" y="39"/>
                  </a:lnTo>
                  <a:lnTo>
                    <a:pt x="137" y="33"/>
                  </a:lnTo>
                  <a:lnTo>
                    <a:pt x="133" y="27"/>
                  </a:lnTo>
                  <a:lnTo>
                    <a:pt x="127" y="22"/>
                  </a:lnTo>
                  <a:lnTo>
                    <a:pt x="122" y="17"/>
                  </a:lnTo>
                  <a:lnTo>
                    <a:pt x="117" y="13"/>
                  </a:lnTo>
                  <a:lnTo>
                    <a:pt x="110" y="9"/>
                  </a:lnTo>
                  <a:lnTo>
                    <a:pt x="104" y="6"/>
                  </a:lnTo>
                  <a:lnTo>
                    <a:pt x="97" y="3"/>
                  </a:lnTo>
                  <a:lnTo>
                    <a:pt x="90" y="1"/>
                  </a:lnTo>
                  <a:lnTo>
                    <a:pt x="82"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533">
              <a:extLst>
                <a:ext uri="{FF2B5EF4-FFF2-40B4-BE49-F238E27FC236}">
                  <a16:creationId xmlns:a16="http://schemas.microsoft.com/office/drawing/2014/main" id="{0C2E502F-4DF8-4D3B-B58A-75D44A2D9D99}"/>
                </a:ext>
              </a:extLst>
            </p:cNvPr>
            <p:cNvSpPr>
              <a:spLocks noEditPoints="1"/>
            </p:cNvSpPr>
            <p:nvPr/>
          </p:nvSpPr>
          <p:spPr bwMode="auto">
            <a:xfrm>
              <a:off x="2789238" y="2654300"/>
              <a:ext cx="96838" cy="106363"/>
            </a:xfrm>
            <a:custGeom>
              <a:avLst/>
              <a:gdLst>
                <a:gd name="T0" fmla="*/ 30 w 301"/>
                <a:gd name="T1" fmla="*/ 30 h 331"/>
                <a:gd name="T2" fmla="*/ 250 w 301"/>
                <a:gd name="T3" fmla="*/ 150 h 331"/>
                <a:gd name="T4" fmla="*/ 301 w 301"/>
                <a:gd name="T5" fmla="*/ 165 h 331"/>
                <a:gd name="T6" fmla="*/ 300 w 301"/>
                <a:gd name="T7" fmla="*/ 161 h 331"/>
                <a:gd name="T8" fmla="*/ 300 w 301"/>
                <a:gd name="T9" fmla="*/ 160 h 331"/>
                <a:gd name="T10" fmla="*/ 297 w 301"/>
                <a:gd name="T11" fmla="*/ 155 h 331"/>
                <a:gd name="T12" fmla="*/ 297 w 301"/>
                <a:gd name="T13" fmla="*/ 155 h 331"/>
                <a:gd name="T14" fmla="*/ 144 w 301"/>
                <a:gd name="T15" fmla="*/ 2 h 331"/>
                <a:gd name="T16" fmla="*/ 138 w 301"/>
                <a:gd name="T17" fmla="*/ 0 h 331"/>
                <a:gd name="T18" fmla="*/ 15 w 301"/>
                <a:gd name="T19" fmla="*/ 0 h 331"/>
                <a:gd name="T20" fmla="*/ 10 w 301"/>
                <a:gd name="T21" fmla="*/ 1 h 331"/>
                <a:gd name="T22" fmla="*/ 4 w 301"/>
                <a:gd name="T23" fmla="*/ 4 h 331"/>
                <a:gd name="T24" fmla="*/ 1 w 301"/>
                <a:gd name="T25" fmla="*/ 10 h 331"/>
                <a:gd name="T26" fmla="*/ 0 w 301"/>
                <a:gd name="T27" fmla="*/ 15 h 331"/>
                <a:gd name="T28" fmla="*/ 0 w 301"/>
                <a:gd name="T29" fmla="*/ 316 h 331"/>
                <a:gd name="T30" fmla="*/ 1 w 301"/>
                <a:gd name="T31" fmla="*/ 322 h 331"/>
                <a:gd name="T32" fmla="*/ 4 w 301"/>
                <a:gd name="T33" fmla="*/ 327 h 331"/>
                <a:gd name="T34" fmla="*/ 10 w 301"/>
                <a:gd name="T35" fmla="*/ 330 h 331"/>
                <a:gd name="T36" fmla="*/ 15 w 301"/>
                <a:gd name="T37" fmla="*/ 331 h 331"/>
                <a:gd name="T38" fmla="*/ 31 w 301"/>
                <a:gd name="T39" fmla="*/ 324 h 331"/>
                <a:gd name="T40" fmla="*/ 31 w 301"/>
                <a:gd name="T41" fmla="*/ 306 h 331"/>
                <a:gd name="T42" fmla="*/ 35 w 301"/>
                <a:gd name="T43" fmla="*/ 285 h 331"/>
                <a:gd name="T44" fmla="*/ 43 w 301"/>
                <a:gd name="T45" fmla="*/ 266 h 331"/>
                <a:gd name="T46" fmla="*/ 55 w 301"/>
                <a:gd name="T47" fmla="*/ 249 h 331"/>
                <a:gd name="T48" fmla="*/ 69 w 301"/>
                <a:gd name="T49" fmla="*/ 235 h 331"/>
                <a:gd name="T50" fmla="*/ 86 w 301"/>
                <a:gd name="T51" fmla="*/ 223 h 331"/>
                <a:gd name="T52" fmla="*/ 104 w 301"/>
                <a:gd name="T53" fmla="*/ 215 h 331"/>
                <a:gd name="T54" fmla="*/ 126 w 301"/>
                <a:gd name="T55" fmla="*/ 211 h 331"/>
                <a:gd name="T56" fmla="*/ 147 w 301"/>
                <a:gd name="T57" fmla="*/ 211 h 331"/>
                <a:gd name="T58" fmla="*/ 167 w 301"/>
                <a:gd name="T59" fmla="*/ 215 h 331"/>
                <a:gd name="T60" fmla="*/ 186 w 301"/>
                <a:gd name="T61" fmla="*/ 223 h 331"/>
                <a:gd name="T62" fmla="*/ 203 w 301"/>
                <a:gd name="T63" fmla="*/ 235 h 331"/>
                <a:gd name="T64" fmla="*/ 217 w 301"/>
                <a:gd name="T65" fmla="*/ 249 h 331"/>
                <a:gd name="T66" fmla="*/ 229 w 301"/>
                <a:gd name="T67" fmla="*/ 266 h 331"/>
                <a:gd name="T68" fmla="*/ 236 w 301"/>
                <a:gd name="T69" fmla="*/ 285 h 331"/>
                <a:gd name="T70" fmla="*/ 240 w 301"/>
                <a:gd name="T71" fmla="*/ 306 h 331"/>
                <a:gd name="T72" fmla="*/ 241 w 301"/>
                <a:gd name="T73" fmla="*/ 324 h 331"/>
                <a:gd name="T74" fmla="*/ 286 w 301"/>
                <a:gd name="T75" fmla="*/ 331 h 331"/>
                <a:gd name="T76" fmla="*/ 292 w 301"/>
                <a:gd name="T77" fmla="*/ 330 h 331"/>
                <a:gd name="T78" fmla="*/ 297 w 301"/>
                <a:gd name="T79" fmla="*/ 327 h 331"/>
                <a:gd name="T80" fmla="*/ 300 w 301"/>
                <a:gd name="T81" fmla="*/ 322 h 331"/>
                <a:gd name="T82" fmla="*/ 301 w 301"/>
                <a:gd name="T83" fmla="*/ 316 h 331"/>
                <a:gd name="T84" fmla="*/ 301 w 301"/>
                <a:gd name="T85"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1" h="331">
                  <a:moveTo>
                    <a:pt x="30" y="150"/>
                  </a:moveTo>
                  <a:lnTo>
                    <a:pt x="30" y="30"/>
                  </a:lnTo>
                  <a:lnTo>
                    <a:pt x="130" y="30"/>
                  </a:lnTo>
                  <a:lnTo>
                    <a:pt x="250" y="150"/>
                  </a:lnTo>
                  <a:lnTo>
                    <a:pt x="30" y="150"/>
                  </a:lnTo>
                  <a:close/>
                  <a:moveTo>
                    <a:pt x="301" y="165"/>
                  </a:moveTo>
                  <a:lnTo>
                    <a:pt x="300" y="163"/>
                  </a:lnTo>
                  <a:lnTo>
                    <a:pt x="300" y="161"/>
                  </a:lnTo>
                  <a:lnTo>
                    <a:pt x="300" y="160"/>
                  </a:lnTo>
                  <a:lnTo>
                    <a:pt x="300" y="160"/>
                  </a:lnTo>
                  <a:lnTo>
                    <a:pt x="298" y="156"/>
                  </a:lnTo>
                  <a:lnTo>
                    <a:pt x="297" y="155"/>
                  </a:lnTo>
                  <a:lnTo>
                    <a:pt x="297" y="155"/>
                  </a:lnTo>
                  <a:lnTo>
                    <a:pt x="297" y="155"/>
                  </a:lnTo>
                  <a:lnTo>
                    <a:pt x="147" y="4"/>
                  </a:lnTo>
                  <a:lnTo>
                    <a:pt x="144" y="2"/>
                  </a:lnTo>
                  <a:lnTo>
                    <a:pt x="142" y="1"/>
                  </a:lnTo>
                  <a:lnTo>
                    <a:pt x="138" y="0"/>
                  </a:lnTo>
                  <a:lnTo>
                    <a:pt x="136" y="0"/>
                  </a:lnTo>
                  <a:lnTo>
                    <a:pt x="15" y="0"/>
                  </a:lnTo>
                  <a:lnTo>
                    <a:pt x="12" y="0"/>
                  </a:lnTo>
                  <a:lnTo>
                    <a:pt x="10" y="1"/>
                  </a:lnTo>
                  <a:lnTo>
                    <a:pt x="7" y="2"/>
                  </a:lnTo>
                  <a:lnTo>
                    <a:pt x="4" y="4"/>
                  </a:lnTo>
                  <a:lnTo>
                    <a:pt x="3" y="6"/>
                  </a:lnTo>
                  <a:lnTo>
                    <a:pt x="1" y="10"/>
                  </a:lnTo>
                  <a:lnTo>
                    <a:pt x="1" y="12"/>
                  </a:lnTo>
                  <a:lnTo>
                    <a:pt x="0" y="15"/>
                  </a:lnTo>
                  <a:lnTo>
                    <a:pt x="0" y="165"/>
                  </a:lnTo>
                  <a:lnTo>
                    <a:pt x="0" y="316"/>
                  </a:lnTo>
                  <a:lnTo>
                    <a:pt x="1" y="320"/>
                  </a:lnTo>
                  <a:lnTo>
                    <a:pt x="1" y="322"/>
                  </a:lnTo>
                  <a:lnTo>
                    <a:pt x="3" y="325"/>
                  </a:lnTo>
                  <a:lnTo>
                    <a:pt x="4" y="327"/>
                  </a:lnTo>
                  <a:lnTo>
                    <a:pt x="7" y="328"/>
                  </a:lnTo>
                  <a:lnTo>
                    <a:pt x="10" y="330"/>
                  </a:lnTo>
                  <a:lnTo>
                    <a:pt x="12" y="331"/>
                  </a:lnTo>
                  <a:lnTo>
                    <a:pt x="15" y="331"/>
                  </a:lnTo>
                  <a:lnTo>
                    <a:pt x="31" y="331"/>
                  </a:lnTo>
                  <a:lnTo>
                    <a:pt x="31" y="324"/>
                  </a:lnTo>
                  <a:lnTo>
                    <a:pt x="30" y="316"/>
                  </a:lnTo>
                  <a:lnTo>
                    <a:pt x="31" y="306"/>
                  </a:lnTo>
                  <a:lnTo>
                    <a:pt x="32" y="295"/>
                  </a:lnTo>
                  <a:lnTo>
                    <a:pt x="35" y="285"/>
                  </a:lnTo>
                  <a:lnTo>
                    <a:pt x="39" y="276"/>
                  </a:lnTo>
                  <a:lnTo>
                    <a:pt x="43" y="266"/>
                  </a:lnTo>
                  <a:lnTo>
                    <a:pt x="48" y="257"/>
                  </a:lnTo>
                  <a:lnTo>
                    <a:pt x="55" y="249"/>
                  </a:lnTo>
                  <a:lnTo>
                    <a:pt x="61" y="241"/>
                  </a:lnTo>
                  <a:lnTo>
                    <a:pt x="69" y="235"/>
                  </a:lnTo>
                  <a:lnTo>
                    <a:pt x="77" y="228"/>
                  </a:lnTo>
                  <a:lnTo>
                    <a:pt x="86" y="223"/>
                  </a:lnTo>
                  <a:lnTo>
                    <a:pt x="94" y="219"/>
                  </a:lnTo>
                  <a:lnTo>
                    <a:pt x="104" y="215"/>
                  </a:lnTo>
                  <a:lnTo>
                    <a:pt x="115" y="213"/>
                  </a:lnTo>
                  <a:lnTo>
                    <a:pt x="126" y="211"/>
                  </a:lnTo>
                  <a:lnTo>
                    <a:pt x="136" y="211"/>
                  </a:lnTo>
                  <a:lnTo>
                    <a:pt x="147" y="211"/>
                  </a:lnTo>
                  <a:lnTo>
                    <a:pt x="157" y="213"/>
                  </a:lnTo>
                  <a:lnTo>
                    <a:pt x="167" y="215"/>
                  </a:lnTo>
                  <a:lnTo>
                    <a:pt x="177" y="219"/>
                  </a:lnTo>
                  <a:lnTo>
                    <a:pt x="186" y="223"/>
                  </a:lnTo>
                  <a:lnTo>
                    <a:pt x="194" y="228"/>
                  </a:lnTo>
                  <a:lnTo>
                    <a:pt x="203" y="235"/>
                  </a:lnTo>
                  <a:lnTo>
                    <a:pt x="210" y="241"/>
                  </a:lnTo>
                  <a:lnTo>
                    <a:pt x="217" y="249"/>
                  </a:lnTo>
                  <a:lnTo>
                    <a:pt x="223" y="257"/>
                  </a:lnTo>
                  <a:lnTo>
                    <a:pt x="229" y="266"/>
                  </a:lnTo>
                  <a:lnTo>
                    <a:pt x="233" y="276"/>
                  </a:lnTo>
                  <a:lnTo>
                    <a:pt x="236" y="285"/>
                  </a:lnTo>
                  <a:lnTo>
                    <a:pt x="239" y="295"/>
                  </a:lnTo>
                  <a:lnTo>
                    <a:pt x="240" y="306"/>
                  </a:lnTo>
                  <a:lnTo>
                    <a:pt x="241" y="316"/>
                  </a:lnTo>
                  <a:lnTo>
                    <a:pt x="241" y="324"/>
                  </a:lnTo>
                  <a:lnTo>
                    <a:pt x="240" y="331"/>
                  </a:lnTo>
                  <a:lnTo>
                    <a:pt x="286" y="331"/>
                  </a:lnTo>
                  <a:lnTo>
                    <a:pt x="290" y="330"/>
                  </a:lnTo>
                  <a:lnTo>
                    <a:pt x="292" y="330"/>
                  </a:lnTo>
                  <a:lnTo>
                    <a:pt x="295" y="328"/>
                  </a:lnTo>
                  <a:lnTo>
                    <a:pt x="297" y="327"/>
                  </a:lnTo>
                  <a:lnTo>
                    <a:pt x="299" y="325"/>
                  </a:lnTo>
                  <a:lnTo>
                    <a:pt x="300" y="322"/>
                  </a:lnTo>
                  <a:lnTo>
                    <a:pt x="301" y="320"/>
                  </a:lnTo>
                  <a:lnTo>
                    <a:pt x="301" y="316"/>
                  </a:lnTo>
                  <a:lnTo>
                    <a:pt x="301" y="165"/>
                  </a:lnTo>
                  <a:lnTo>
                    <a:pt x="301" y="165"/>
                  </a:lnTo>
                  <a:lnTo>
                    <a:pt x="301"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534">
              <a:extLst>
                <a:ext uri="{FF2B5EF4-FFF2-40B4-BE49-F238E27FC236}">
                  <a16:creationId xmlns:a16="http://schemas.microsoft.com/office/drawing/2014/main" id="{1CF856A9-D943-4C61-AFD8-24F4986CD19D}"/>
                </a:ext>
              </a:extLst>
            </p:cNvPr>
            <p:cNvSpPr>
              <a:spLocks/>
            </p:cNvSpPr>
            <p:nvPr/>
          </p:nvSpPr>
          <p:spPr bwMode="auto">
            <a:xfrm>
              <a:off x="2808288" y="2732088"/>
              <a:ext cx="49213" cy="47625"/>
            </a:xfrm>
            <a:custGeom>
              <a:avLst/>
              <a:gdLst>
                <a:gd name="T0" fmla="*/ 68 w 151"/>
                <a:gd name="T1" fmla="*/ 0 h 150"/>
                <a:gd name="T2" fmla="*/ 54 w 151"/>
                <a:gd name="T3" fmla="*/ 3 h 150"/>
                <a:gd name="T4" fmla="*/ 40 w 151"/>
                <a:gd name="T5" fmla="*/ 9 h 150"/>
                <a:gd name="T6" fmla="*/ 28 w 151"/>
                <a:gd name="T7" fmla="*/ 17 h 150"/>
                <a:gd name="T8" fmla="*/ 17 w 151"/>
                <a:gd name="T9" fmla="*/ 27 h 150"/>
                <a:gd name="T10" fmla="*/ 10 w 151"/>
                <a:gd name="T11" fmla="*/ 39 h 150"/>
                <a:gd name="T12" fmla="*/ 4 w 151"/>
                <a:gd name="T13" fmla="*/ 53 h 150"/>
                <a:gd name="T14" fmla="*/ 1 w 151"/>
                <a:gd name="T15" fmla="*/ 68 h 150"/>
                <a:gd name="T16" fmla="*/ 1 w 151"/>
                <a:gd name="T17" fmla="*/ 83 h 150"/>
                <a:gd name="T18" fmla="*/ 4 w 151"/>
                <a:gd name="T19" fmla="*/ 98 h 150"/>
                <a:gd name="T20" fmla="*/ 10 w 151"/>
                <a:gd name="T21" fmla="*/ 111 h 150"/>
                <a:gd name="T22" fmla="*/ 17 w 151"/>
                <a:gd name="T23" fmla="*/ 123 h 150"/>
                <a:gd name="T24" fmla="*/ 28 w 151"/>
                <a:gd name="T25" fmla="*/ 133 h 150"/>
                <a:gd name="T26" fmla="*/ 40 w 151"/>
                <a:gd name="T27" fmla="*/ 141 h 150"/>
                <a:gd name="T28" fmla="*/ 54 w 151"/>
                <a:gd name="T29" fmla="*/ 147 h 150"/>
                <a:gd name="T30" fmla="*/ 68 w 151"/>
                <a:gd name="T31" fmla="*/ 150 h 150"/>
                <a:gd name="T32" fmla="*/ 84 w 151"/>
                <a:gd name="T33" fmla="*/ 150 h 150"/>
                <a:gd name="T34" fmla="*/ 98 w 151"/>
                <a:gd name="T35" fmla="*/ 147 h 150"/>
                <a:gd name="T36" fmla="*/ 112 w 151"/>
                <a:gd name="T37" fmla="*/ 141 h 150"/>
                <a:gd name="T38" fmla="*/ 124 w 151"/>
                <a:gd name="T39" fmla="*/ 133 h 150"/>
                <a:gd name="T40" fmla="*/ 134 w 151"/>
                <a:gd name="T41" fmla="*/ 123 h 150"/>
                <a:gd name="T42" fmla="*/ 142 w 151"/>
                <a:gd name="T43" fmla="*/ 111 h 150"/>
                <a:gd name="T44" fmla="*/ 148 w 151"/>
                <a:gd name="T45" fmla="*/ 98 h 150"/>
                <a:gd name="T46" fmla="*/ 150 w 151"/>
                <a:gd name="T47" fmla="*/ 83 h 150"/>
                <a:gd name="T48" fmla="*/ 150 w 151"/>
                <a:gd name="T49" fmla="*/ 68 h 150"/>
                <a:gd name="T50" fmla="*/ 148 w 151"/>
                <a:gd name="T51" fmla="*/ 53 h 150"/>
                <a:gd name="T52" fmla="*/ 142 w 151"/>
                <a:gd name="T53" fmla="*/ 39 h 150"/>
                <a:gd name="T54" fmla="*/ 134 w 151"/>
                <a:gd name="T55" fmla="*/ 27 h 150"/>
                <a:gd name="T56" fmla="*/ 124 w 151"/>
                <a:gd name="T57" fmla="*/ 17 h 150"/>
                <a:gd name="T58" fmla="*/ 112 w 151"/>
                <a:gd name="T59" fmla="*/ 9 h 150"/>
                <a:gd name="T60" fmla="*/ 98 w 151"/>
                <a:gd name="T61" fmla="*/ 3 h 150"/>
                <a:gd name="T62" fmla="*/ 84 w 151"/>
                <a:gd name="T63"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1" h="150">
                  <a:moveTo>
                    <a:pt x="76" y="0"/>
                  </a:moveTo>
                  <a:lnTo>
                    <a:pt x="68" y="0"/>
                  </a:lnTo>
                  <a:lnTo>
                    <a:pt x="60" y="1"/>
                  </a:lnTo>
                  <a:lnTo>
                    <a:pt x="54" y="3"/>
                  </a:lnTo>
                  <a:lnTo>
                    <a:pt x="46" y="6"/>
                  </a:lnTo>
                  <a:lnTo>
                    <a:pt x="40" y="9"/>
                  </a:lnTo>
                  <a:lnTo>
                    <a:pt x="33" y="13"/>
                  </a:lnTo>
                  <a:lnTo>
                    <a:pt x="28" y="17"/>
                  </a:lnTo>
                  <a:lnTo>
                    <a:pt x="23" y="22"/>
                  </a:lnTo>
                  <a:lnTo>
                    <a:pt x="17" y="27"/>
                  </a:lnTo>
                  <a:lnTo>
                    <a:pt x="13" y="33"/>
                  </a:lnTo>
                  <a:lnTo>
                    <a:pt x="10" y="39"/>
                  </a:lnTo>
                  <a:lnTo>
                    <a:pt x="7" y="45"/>
                  </a:lnTo>
                  <a:lnTo>
                    <a:pt x="4" y="53"/>
                  </a:lnTo>
                  <a:lnTo>
                    <a:pt x="2" y="60"/>
                  </a:lnTo>
                  <a:lnTo>
                    <a:pt x="1" y="68"/>
                  </a:lnTo>
                  <a:lnTo>
                    <a:pt x="0" y="75"/>
                  </a:lnTo>
                  <a:lnTo>
                    <a:pt x="1" y="83"/>
                  </a:lnTo>
                  <a:lnTo>
                    <a:pt x="2" y="90"/>
                  </a:lnTo>
                  <a:lnTo>
                    <a:pt x="4" y="98"/>
                  </a:lnTo>
                  <a:lnTo>
                    <a:pt x="7" y="104"/>
                  </a:lnTo>
                  <a:lnTo>
                    <a:pt x="10" y="111"/>
                  </a:lnTo>
                  <a:lnTo>
                    <a:pt x="13" y="117"/>
                  </a:lnTo>
                  <a:lnTo>
                    <a:pt x="17" y="123"/>
                  </a:lnTo>
                  <a:lnTo>
                    <a:pt x="23" y="128"/>
                  </a:lnTo>
                  <a:lnTo>
                    <a:pt x="28" y="133"/>
                  </a:lnTo>
                  <a:lnTo>
                    <a:pt x="33" y="138"/>
                  </a:lnTo>
                  <a:lnTo>
                    <a:pt x="40" y="141"/>
                  </a:lnTo>
                  <a:lnTo>
                    <a:pt x="46" y="144"/>
                  </a:lnTo>
                  <a:lnTo>
                    <a:pt x="54" y="147"/>
                  </a:lnTo>
                  <a:lnTo>
                    <a:pt x="60" y="149"/>
                  </a:lnTo>
                  <a:lnTo>
                    <a:pt x="68" y="150"/>
                  </a:lnTo>
                  <a:lnTo>
                    <a:pt x="76" y="150"/>
                  </a:lnTo>
                  <a:lnTo>
                    <a:pt x="84" y="150"/>
                  </a:lnTo>
                  <a:lnTo>
                    <a:pt x="91" y="149"/>
                  </a:lnTo>
                  <a:lnTo>
                    <a:pt x="98" y="147"/>
                  </a:lnTo>
                  <a:lnTo>
                    <a:pt x="105" y="144"/>
                  </a:lnTo>
                  <a:lnTo>
                    <a:pt x="112" y="141"/>
                  </a:lnTo>
                  <a:lnTo>
                    <a:pt x="118" y="138"/>
                  </a:lnTo>
                  <a:lnTo>
                    <a:pt x="124" y="133"/>
                  </a:lnTo>
                  <a:lnTo>
                    <a:pt x="129" y="128"/>
                  </a:lnTo>
                  <a:lnTo>
                    <a:pt x="134" y="123"/>
                  </a:lnTo>
                  <a:lnTo>
                    <a:pt x="139" y="117"/>
                  </a:lnTo>
                  <a:lnTo>
                    <a:pt x="142" y="111"/>
                  </a:lnTo>
                  <a:lnTo>
                    <a:pt x="145" y="104"/>
                  </a:lnTo>
                  <a:lnTo>
                    <a:pt x="148" y="98"/>
                  </a:lnTo>
                  <a:lnTo>
                    <a:pt x="149" y="90"/>
                  </a:lnTo>
                  <a:lnTo>
                    <a:pt x="150" y="83"/>
                  </a:lnTo>
                  <a:lnTo>
                    <a:pt x="151" y="75"/>
                  </a:lnTo>
                  <a:lnTo>
                    <a:pt x="150" y="68"/>
                  </a:lnTo>
                  <a:lnTo>
                    <a:pt x="149" y="60"/>
                  </a:lnTo>
                  <a:lnTo>
                    <a:pt x="148" y="53"/>
                  </a:lnTo>
                  <a:lnTo>
                    <a:pt x="145" y="45"/>
                  </a:lnTo>
                  <a:lnTo>
                    <a:pt x="142" y="39"/>
                  </a:lnTo>
                  <a:lnTo>
                    <a:pt x="139" y="33"/>
                  </a:lnTo>
                  <a:lnTo>
                    <a:pt x="134" y="27"/>
                  </a:lnTo>
                  <a:lnTo>
                    <a:pt x="129" y="22"/>
                  </a:lnTo>
                  <a:lnTo>
                    <a:pt x="124" y="17"/>
                  </a:lnTo>
                  <a:lnTo>
                    <a:pt x="118" y="13"/>
                  </a:lnTo>
                  <a:lnTo>
                    <a:pt x="112" y="9"/>
                  </a:lnTo>
                  <a:lnTo>
                    <a:pt x="105" y="6"/>
                  </a:lnTo>
                  <a:lnTo>
                    <a:pt x="98" y="3"/>
                  </a:lnTo>
                  <a:lnTo>
                    <a:pt x="91" y="1"/>
                  </a:lnTo>
                  <a:lnTo>
                    <a:pt x="84" y="0"/>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081932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A268EF8-C99F-4DD8-BFFF-44E5E8E3EB2D}"/>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6E7BAD45-1AD2-472C-A315-A6D3D9B19CF6}"/>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99633FB9-B781-4E61-A80E-D06BD2BA798D}"/>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FA6A6809-04A0-4DA2-BA35-5CB51EE043B6}"/>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B86722E2-B187-4A66-B5AD-B0BD52DC4F1D}"/>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8/4/2022</a:t>
            </a:fld>
            <a:endParaRPr lang="en-US" dirty="0"/>
          </a:p>
        </p:txBody>
      </p:sp>
      <p:sp>
        <p:nvSpPr>
          <p:cNvPr id="7" name="Slide Number Placeholder 8">
            <a:extLst>
              <a:ext uri="{FF2B5EF4-FFF2-40B4-BE49-F238E27FC236}">
                <a16:creationId xmlns:a16="http://schemas.microsoft.com/office/drawing/2014/main" id="{7C18D507-C235-47A7-8F6A-EC0D8B306AE4}"/>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22</a:t>
            </a:fld>
            <a:endParaRPr lang="en-US" dirty="0"/>
          </a:p>
        </p:txBody>
      </p:sp>
      <p:sp>
        <p:nvSpPr>
          <p:cNvPr id="8" name="Rectangle 1">
            <a:extLst>
              <a:ext uri="{FF2B5EF4-FFF2-40B4-BE49-F238E27FC236}">
                <a16:creationId xmlns:a16="http://schemas.microsoft.com/office/drawing/2014/main" id="{868BBD2A-97EF-43BE-A404-E51A5A8C3530}"/>
              </a:ext>
            </a:extLst>
          </p:cNvPr>
          <p:cNvSpPr/>
          <p:nvPr/>
        </p:nvSpPr>
        <p:spPr>
          <a:xfrm>
            <a:off x="527957" y="1132114"/>
            <a:ext cx="5387174" cy="4181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56">
            <a:extLst>
              <a:ext uri="{FF2B5EF4-FFF2-40B4-BE49-F238E27FC236}">
                <a16:creationId xmlns:a16="http://schemas.microsoft.com/office/drawing/2014/main" id="{AA3AC952-AD66-4488-8750-D01E03D14754}"/>
              </a:ext>
            </a:extLst>
          </p:cNvPr>
          <p:cNvSpPr/>
          <p:nvPr/>
        </p:nvSpPr>
        <p:spPr>
          <a:xfrm>
            <a:off x="6276869" y="1132114"/>
            <a:ext cx="5387174" cy="418107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58">
            <a:extLst>
              <a:ext uri="{FF2B5EF4-FFF2-40B4-BE49-F238E27FC236}">
                <a16:creationId xmlns:a16="http://schemas.microsoft.com/office/drawing/2014/main" id="{C9EFDD60-B9BD-412E-B898-1ADED48A6BD8}"/>
              </a:ext>
            </a:extLst>
          </p:cNvPr>
          <p:cNvSpPr/>
          <p:nvPr/>
        </p:nvSpPr>
        <p:spPr>
          <a:xfrm>
            <a:off x="527957" y="5434375"/>
            <a:ext cx="5387174" cy="719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LOREM IPSUM</a:t>
            </a:r>
          </a:p>
        </p:txBody>
      </p:sp>
      <p:sp>
        <p:nvSpPr>
          <p:cNvPr id="11" name="Rectangle 59">
            <a:extLst>
              <a:ext uri="{FF2B5EF4-FFF2-40B4-BE49-F238E27FC236}">
                <a16:creationId xmlns:a16="http://schemas.microsoft.com/office/drawing/2014/main" id="{A62FBB05-27E8-4751-B51F-6A473CEC74F3}"/>
              </a:ext>
            </a:extLst>
          </p:cNvPr>
          <p:cNvSpPr/>
          <p:nvPr/>
        </p:nvSpPr>
        <p:spPr>
          <a:xfrm>
            <a:off x="6276869" y="5434375"/>
            <a:ext cx="5387174" cy="7197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LOREM IPSUM</a:t>
            </a:r>
          </a:p>
        </p:txBody>
      </p:sp>
      <p:sp>
        <p:nvSpPr>
          <p:cNvPr id="12" name="Rectangle 60">
            <a:extLst>
              <a:ext uri="{FF2B5EF4-FFF2-40B4-BE49-F238E27FC236}">
                <a16:creationId xmlns:a16="http://schemas.microsoft.com/office/drawing/2014/main" id="{E1784326-8B55-41A3-8353-9D7188000DC7}"/>
              </a:ext>
            </a:extLst>
          </p:cNvPr>
          <p:cNvSpPr/>
          <p:nvPr/>
        </p:nvSpPr>
        <p:spPr>
          <a:xfrm>
            <a:off x="1013838" y="1329364"/>
            <a:ext cx="4415412" cy="430887"/>
          </a:xfrm>
          <a:prstGeom prst="rect">
            <a:avLst/>
          </a:prstGeom>
        </p:spPr>
        <p:txBody>
          <a:bodyPr wrap="square" lIns="0" tIns="0" rIns="0" bIns="0" anchor="t">
            <a:spAutoFit/>
          </a:bodyPr>
          <a:lstStyle/>
          <a:p>
            <a:pPr algn="ctr"/>
            <a:r>
              <a:rPr lang="en-US" sz="2800" dirty="0">
                <a:solidFill>
                  <a:schemeClr val="accent1"/>
                </a:solidFill>
              </a:rPr>
              <a:t>LOREM IPSUM</a:t>
            </a:r>
          </a:p>
        </p:txBody>
      </p:sp>
      <p:sp>
        <p:nvSpPr>
          <p:cNvPr id="13" name="Rectangle 67">
            <a:extLst>
              <a:ext uri="{FF2B5EF4-FFF2-40B4-BE49-F238E27FC236}">
                <a16:creationId xmlns:a16="http://schemas.microsoft.com/office/drawing/2014/main" id="{06D88F0D-14CA-4810-8674-B680E24C7049}"/>
              </a:ext>
            </a:extLst>
          </p:cNvPr>
          <p:cNvSpPr/>
          <p:nvPr/>
        </p:nvSpPr>
        <p:spPr>
          <a:xfrm>
            <a:off x="6762750" y="1329364"/>
            <a:ext cx="4415412" cy="430887"/>
          </a:xfrm>
          <a:prstGeom prst="rect">
            <a:avLst/>
          </a:prstGeom>
        </p:spPr>
        <p:txBody>
          <a:bodyPr wrap="square" lIns="0" tIns="0" rIns="0" bIns="0" anchor="t">
            <a:spAutoFit/>
          </a:bodyPr>
          <a:lstStyle/>
          <a:p>
            <a:pPr algn="ctr"/>
            <a:r>
              <a:rPr lang="en-US" sz="2800" dirty="0">
                <a:solidFill>
                  <a:schemeClr val="accent2"/>
                </a:solidFill>
              </a:rPr>
              <a:t>LOREM IPSUM</a:t>
            </a:r>
          </a:p>
        </p:txBody>
      </p:sp>
      <p:sp>
        <p:nvSpPr>
          <p:cNvPr id="14" name="Freeform 3447">
            <a:extLst>
              <a:ext uri="{FF2B5EF4-FFF2-40B4-BE49-F238E27FC236}">
                <a16:creationId xmlns:a16="http://schemas.microsoft.com/office/drawing/2014/main" id="{BA876CD3-1EC7-4AFA-9450-25AA92DE6A58}"/>
              </a:ext>
            </a:extLst>
          </p:cNvPr>
          <p:cNvSpPr>
            <a:spLocks noEditPoints="1"/>
          </p:cNvSpPr>
          <p:nvPr/>
        </p:nvSpPr>
        <p:spPr bwMode="auto">
          <a:xfrm>
            <a:off x="2768929" y="1935763"/>
            <a:ext cx="905231" cy="905231"/>
          </a:xfrm>
          <a:custGeom>
            <a:avLst/>
            <a:gdLst>
              <a:gd name="T0" fmla="*/ 482 w 720"/>
              <a:gd name="T1" fmla="*/ 537 h 721"/>
              <a:gd name="T2" fmla="*/ 445 w 720"/>
              <a:gd name="T3" fmla="*/ 450 h 721"/>
              <a:gd name="T4" fmla="*/ 477 w 720"/>
              <a:gd name="T5" fmla="*/ 370 h 721"/>
              <a:gd name="T6" fmla="*/ 495 w 720"/>
              <a:gd name="T7" fmla="*/ 345 h 721"/>
              <a:gd name="T8" fmla="*/ 488 w 720"/>
              <a:gd name="T9" fmla="*/ 298 h 721"/>
              <a:gd name="T10" fmla="*/ 493 w 720"/>
              <a:gd name="T11" fmla="*/ 246 h 721"/>
              <a:gd name="T12" fmla="*/ 486 w 720"/>
              <a:gd name="T13" fmla="*/ 178 h 721"/>
              <a:gd name="T14" fmla="*/ 450 w 720"/>
              <a:gd name="T15" fmla="*/ 148 h 721"/>
              <a:gd name="T16" fmla="*/ 351 w 720"/>
              <a:gd name="T17" fmla="*/ 139 h 721"/>
              <a:gd name="T18" fmla="*/ 283 w 720"/>
              <a:gd name="T19" fmla="*/ 170 h 721"/>
              <a:gd name="T20" fmla="*/ 251 w 720"/>
              <a:gd name="T21" fmla="*/ 184 h 721"/>
              <a:gd name="T22" fmla="*/ 229 w 720"/>
              <a:gd name="T23" fmla="*/ 218 h 721"/>
              <a:gd name="T24" fmla="*/ 240 w 720"/>
              <a:gd name="T25" fmla="*/ 292 h 721"/>
              <a:gd name="T26" fmla="*/ 223 w 720"/>
              <a:gd name="T27" fmla="*/ 331 h 721"/>
              <a:gd name="T28" fmla="*/ 235 w 720"/>
              <a:gd name="T29" fmla="*/ 364 h 721"/>
              <a:gd name="T30" fmla="*/ 260 w 720"/>
              <a:gd name="T31" fmla="*/ 433 h 721"/>
              <a:gd name="T32" fmla="*/ 272 w 720"/>
              <a:gd name="T33" fmla="*/ 524 h 721"/>
              <a:gd name="T34" fmla="*/ 133 w 720"/>
              <a:gd name="T35" fmla="*/ 573 h 721"/>
              <a:gd name="T36" fmla="*/ 65 w 720"/>
              <a:gd name="T37" fmla="*/ 523 h 721"/>
              <a:gd name="T38" fmla="*/ 32 w 720"/>
              <a:gd name="T39" fmla="*/ 437 h 721"/>
              <a:gd name="T40" fmla="*/ 24 w 720"/>
              <a:gd name="T41" fmla="*/ 343 h 721"/>
              <a:gd name="T42" fmla="*/ 43 w 720"/>
              <a:gd name="T43" fmla="*/ 244 h 721"/>
              <a:gd name="T44" fmla="*/ 91 w 720"/>
              <a:gd name="T45" fmla="*/ 160 h 721"/>
              <a:gd name="T46" fmla="*/ 159 w 720"/>
              <a:gd name="T47" fmla="*/ 92 h 721"/>
              <a:gd name="T48" fmla="*/ 244 w 720"/>
              <a:gd name="T49" fmla="*/ 44 h 721"/>
              <a:gd name="T50" fmla="*/ 342 w 720"/>
              <a:gd name="T51" fmla="*/ 25 h 721"/>
              <a:gd name="T52" fmla="*/ 444 w 720"/>
              <a:gd name="T53" fmla="*/ 35 h 721"/>
              <a:gd name="T54" fmla="*/ 534 w 720"/>
              <a:gd name="T55" fmla="*/ 72 h 721"/>
              <a:gd name="T56" fmla="*/ 608 w 720"/>
              <a:gd name="T57" fmla="*/ 134 h 721"/>
              <a:gd name="T58" fmla="*/ 663 w 720"/>
              <a:gd name="T59" fmla="*/ 215 h 721"/>
              <a:gd name="T60" fmla="*/ 692 w 720"/>
              <a:gd name="T61" fmla="*/ 310 h 721"/>
              <a:gd name="T62" fmla="*/ 693 w 720"/>
              <a:gd name="T63" fmla="*/ 408 h 721"/>
              <a:gd name="T64" fmla="*/ 669 w 720"/>
              <a:gd name="T65" fmla="*/ 495 h 721"/>
              <a:gd name="T66" fmla="*/ 620 w 720"/>
              <a:gd name="T67" fmla="*/ 573 h 721"/>
              <a:gd name="T68" fmla="*/ 287 w 720"/>
              <a:gd name="T69" fmla="*/ 7 h 721"/>
              <a:gd name="T70" fmla="*/ 188 w 720"/>
              <a:gd name="T71" fmla="*/ 44 h 721"/>
              <a:gd name="T72" fmla="*/ 105 w 720"/>
              <a:gd name="T73" fmla="*/ 106 h 721"/>
              <a:gd name="T74" fmla="*/ 43 w 720"/>
              <a:gd name="T75" fmla="*/ 189 h 721"/>
              <a:gd name="T76" fmla="*/ 6 w 720"/>
              <a:gd name="T77" fmla="*/ 288 h 721"/>
              <a:gd name="T78" fmla="*/ 1 w 720"/>
              <a:gd name="T79" fmla="*/ 395 h 721"/>
              <a:gd name="T80" fmla="*/ 25 w 720"/>
              <a:gd name="T81" fmla="*/ 495 h 721"/>
              <a:gd name="T82" fmla="*/ 75 w 720"/>
              <a:gd name="T83" fmla="*/ 582 h 721"/>
              <a:gd name="T84" fmla="*/ 98 w 720"/>
              <a:gd name="T85" fmla="*/ 609 h 721"/>
              <a:gd name="T86" fmla="*/ 98 w 720"/>
              <a:gd name="T87" fmla="*/ 609 h 721"/>
              <a:gd name="T88" fmla="*/ 98 w 720"/>
              <a:gd name="T89" fmla="*/ 609 h 721"/>
              <a:gd name="T90" fmla="*/ 98 w 720"/>
              <a:gd name="T91" fmla="*/ 609 h 721"/>
              <a:gd name="T92" fmla="*/ 98 w 720"/>
              <a:gd name="T93" fmla="*/ 609 h 721"/>
              <a:gd name="T94" fmla="*/ 172 w 720"/>
              <a:gd name="T95" fmla="*/ 666 h 721"/>
              <a:gd name="T96" fmla="*/ 272 w 720"/>
              <a:gd name="T97" fmla="*/ 709 h 721"/>
              <a:gd name="T98" fmla="*/ 377 w 720"/>
              <a:gd name="T99" fmla="*/ 721 h 721"/>
              <a:gd name="T100" fmla="*/ 482 w 720"/>
              <a:gd name="T101" fmla="*/ 698 h 721"/>
              <a:gd name="T102" fmla="*/ 579 w 720"/>
              <a:gd name="T103" fmla="*/ 645 h 721"/>
              <a:gd name="T104" fmla="*/ 633 w 720"/>
              <a:gd name="T105" fmla="*/ 596 h 721"/>
              <a:gd name="T106" fmla="*/ 688 w 720"/>
              <a:gd name="T107" fmla="*/ 510 h 721"/>
              <a:gd name="T108" fmla="*/ 716 w 720"/>
              <a:gd name="T109" fmla="*/ 413 h 721"/>
              <a:gd name="T110" fmla="*/ 716 w 720"/>
              <a:gd name="T111" fmla="*/ 306 h 721"/>
              <a:gd name="T112" fmla="*/ 685 w 720"/>
              <a:gd name="T113" fmla="*/ 205 h 721"/>
              <a:gd name="T114" fmla="*/ 626 w 720"/>
              <a:gd name="T115" fmla="*/ 119 h 721"/>
              <a:gd name="T116" fmla="*/ 547 w 720"/>
              <a:gd name="T117" fmla="*/ 52 h 721"/>
              <a:gd name="T118" fmla="*/ 450 w 720"/>
              <a:gd name="T119" fmla="*/ 1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0" h="721">
                <a:moveTo>
                  <a:pt x="610" y="585"/>
                </a:moveTo>
                <a:lnTo>
                  <a:pt x="594" y="578"/>
                </a:lnTo>
                <a:lnTo>
                  <a:pt x="571" y="568"/>
                </a:lnTo>
                <a:lnTo>
                  <a:pt x="539" y="558"/>
                </a:lnTo>
                <a:lnTo>
                  <a:pt x="499" y="542"/>
                </a:lnTo>
                <a:lnTo>
                  <a:pt x="482" y="537"/>
                </a:lnTo>
                <a:lnTo>
                  <a:pt x="466" y="531"/>
                </a:lnTo>
                <a:lnTo>
                  <a:pt x="449" y="524"/>
                </a:lnTo>
                <a:lnTo>
                  <a:pt x="432" y="519"/>
                </a:lnTo>
                <a:lnTo>
                  <a:pt x="432" y="459"/>
                </a:lnTo>
                <a:lnTo>
                  <a:pt x="439" y="455"/>
                </a:lnTo>
                <a:lnTo>
                  <a:pt x="445" y="450"/>
                </a:lnTo>
                <a:lnTo>
                  <a:pt x="453" y="442"/>
                </a:lnTo>
                <a:lnTo>
                  <a:pt x="459" y="433"/>
                </a:lnTo>
                <a:lnTo>
                  <a:pt x="466" y="422"/>
                </a:lnTo>
                <a:lnTo>
                  <a:pt x="471" y="406"/>
                </a:lnTo>
                <a:lnTo>
                  <a:pt x="476" y="390"/>
                </a:lnTo>
                <a:lnTo>
                  <a:pt x="477" y="370"/>
                </a:lnTo>
                <a:lnTo>
                  <a:pt x="481" y="368"/>
                </a:lnTo>
                <a:lnTo>
                  <a:pt x="485" y="364"/>
                </a:lnTo>
                <a:lnTo>
                  <a:pt x="488" y="361"/>
                </a:lnTo>
                <a:lnTo>
                  <a:pt x="490" y="357"/>
                </a:lnTo>
                <a:lnTo>
                  <a:pt x="493" y="351"/>
                </a:lnTo>
                <a:lnTo>
                  <a:pt x="495" y="345"/>
                </a:lnTo>
                <a:lnTo>
                  <a:pt x="497" y="338"/>
                </a:lnTo>
                <a:lnTo>
                  <a:pt x="497" y="331"/>
                </a:lnTo>
                <a:lnTo>
                  <a:pt x="495" y="318"/>
                </a:lnTo>
                <a:lnTo>
                  <a:pt x="493" y="307"/>
                </a:lnTo>
                <a:lnTo>
                  <a:pt x="490" y="302"/>
                </a:lnTo>
                <a:lnTo>
                  <a:pt x="488" y="298"/>
                </a:lnTo>
                <a:lnTo>
                  <a:pt x="484" y="295"/>
                </a:lnTo>
                <a:lnTo>
                  <a:pt x="480" y="292"/>
                </a:lnTo>
                <a:lnTo>
                  <a:pt x="481" y="292"/>
                </a:lnTo>
                <a:lnTo>
                  <a:pt x="481" y="291"/>
                </a:lnTo>
                <a:lnTo>
                  <a:pt x="488" y="270"/>
                </a:lnTo>
                <a:lnTo>
                  <a:pt x="493" y="246"/>
                </a:lnTo>
                <a:lnTo>
                  <a:pt x="495" y="232"/>
                </a:lnTo>
                <a:lnTo>
                  <a:pt x="495" y="219"/>
                </a:lnTo>
                <a:lnTo>
                  <a:pt x="495" y="205"/>
                </a:lnTo>
                <a:lnTo>
                  <a:pt x="493" y="191"/>
                </a:lnTo>
                <a:lnTo>
                  <a:pt x="490" y="184"/>
                </a:lnTo>
                <a:lnTo>
                  <a:pt x="486" y="178"/>
                </a:lnTo>
                <a:lnTo>
                  <a:pt x="482" y="171"/>
                </a:lnTo>
                <a:lnTo>
                  <a:pt x="477" y="165"/>
                </a:lnTo>
                <a:lnTo>
                  <a:pt x="472" y="161"/>
                </a:lnTo>
                <a:lnTo>
                  <a:pt x="466" y="156"/>
                </a:lnTo>
                <a:lnTo>
                  <a:pt x="458" y="152"/>
                </a:lnTo>
                <a:lnTo>
                  <a:pt x="450" y="148"/>
                </a:lnTo>
                <a:lnTo>
                  <a:pt x="434" y="143"/>
                </a:lnTo>
                <a:lnTo>
                  <a:pt x="417" y="139"/>
                </a:lnTo>
                <a:lnTo>
                  <a:pt x="400" y="137"/>
                </a:lnTo>
                <a:lnTo>
                  <a:pt x="382" y="137"/>
                </a:lnTo>
                <a:lnTo>
                  <a:pt x="367" y="137"/>
                </a:lnTo>
                <a:lnTo>
                  <a:pt x="351" y="139"/>
                </a:lnTo>
                <a:lnTo>
                  <a:pt x="335" y="142"/>
                </a:lnTo>
                <a:lnTo>
                  <a:pt x="321" y="147"/>
                </a:lnTo>
                <a:lnTo>
                  <a:pt x="306" y="152"/>
                </a:lnTo>
                <a:lnTo>
                  <a:pt x="294" y="160"/>
                </a:lnTo>
                <a:lnTo>
                  <a:pt x="288" y="165"/>
                </a:lnTo>
                <a:lnTo>
                  <a:pt x="283" y="170"/>
                </a:lnTo>
                <a:lnTo>
                  <a:pt x="279" y="175"/>
                </a:lnTo>
                <a:lnTo>
                  <a:pt x="276" y="180"/>
                </a:lnTo>
                <a:lnTo>
                  <a:pt x="269" y="180"/>
                </a:lnTo>
                <a:lnTo>
                  <a:pt x="262" y="182"/>
                </a:lnTo>
                <a:lnTo>
                  <a:pt x="256" y="183"/>
                </a:lnTo>
                <a:lnTo>
                  <a:pt x="251" y="184"/>
                </a:lnTo>
                <a:lnTo>
                  <a:pt x="244" y="189"/>
                </a:lnTo>
                <a:lnTo>
                  <a:pt x="237" y="196"/>
                </a:lnTo>
                <a:lnTo>
                  <a:pt x="235" y="201"/>
                </a:lnTo>
                <a:lnTo>
                  <a:pt x="232" y="206"/>
                </a:lnTo>
                <a:lnTo>
                  <a:pt x="231" y="211"/>
                </a:lnTo>
                <a:lnTo>
                  <a:pt x="229" y="218"/>
                </a:lnTo>
                <a:lnTo>
                  <a:pt x="228" y="230"/>
                </a:lnTo>
                <a:lnTo>
                  <a:pt x="229" y="243"/>
                </a:lnTo>
                <a:lnTo>
                  <a:pt x="233" y="269"/>
                </a:lnTo>
                <a:lnTo>
                  <a:pt x="240" y="291"/>
                </a:lnTo>
                <a:lnTo>
                  <a:pt x="240" y="292"/>
                </a:lnTo>
                <a:lnTo>
                  <a:pt x="240" y="292"/>
                </a:lnTo>
                <a:lnTo>
                  <a:pt x="236" y="295"/>
                </a:lnTo>
                <a:lnTo>
                  <a:pt x="232" y="298"/>
                </a:lnTo>
                <a:lnTo>
                  <a:pt x="229" y="302"/>
                </a:lnTo>
                <a:lnTo>
                  <a:pt x="227" y="307"/>
                </a:lnTo>
                <a:lnTo>
                  <a:pt x="224" y="318"/>
                </a:lnTo>
                <a:lnTo>
                  <a:pt x="223" y="331"/>
                </a:lnTo>
                <a:lnTo>
                  <a:pt x="223" y="337"/>
                </a:lnTo>
                <a:lnTo>
                  <a:pt x="224" y="343"/>
                </a:lnTo>
                <a:lnTo>
                  <a:pt x="226" y="350"/>
                </a:lnTo>
                <a:lnTo>
                  <a:pt x="228" y="355"/>
                </a:lnTo>
                <a:lnTo>
                  <a:pt x="231" y="360"/>
                </a:lnTo>
                <a:lnTo>
                  <a:pt x="235" y="364"/>
                </a:lnTo>
                <a:lnTo>
                  <a:pt x="237" y="368"/>
                </a:lnTo>
                <a:lnTo>
                  <a:pt x="242" y="370"/>
                </a:lnTo>
                <a:lnTo>
                  <a:pt x="244" y="390"/>
                </a:lnTo>
                <a:lnTo>
                  <a:pt x="249" y="406"/>
                </a:lnTo>
                <a:lnTo>
                  <a:pt x="254" y="422"/>
                </a:lnTo>
                <a:lnTo>
                  <a:pt x="260" y="433"/>
                </a:lnTo>
                <a:lnTo>
                  <a:pt x="267" y="442"/>
                </a:lnTo>
                <a:lnTo>
                  <a:pt x="274" y="450"/>
                </a:lnTo>
                <a:lnTo>
                  <a:pt x="281" y="455"/>
                </a:lnTo>
                <a:lnTo>
                  <a:pt x="287" y="459"/>
                </a:lnTo>
                <a:lnTo>
                  <a:pt x="287" y="519"/>
                </a:lnTo>
                <a:lnTo>
                  <a:pt x="272" y="524"/>
                </a:lnTo>
                <a:lnTo>
                  <a:pt x="256" y="530"/>
                </a:lnTo>
                <a:lnTo>
                  <a:pt x="241" y="535"/>
                </a:lnTo>
                <a:lnTo>
                  <a:pt x="226" y="540"/>
                </a:lnTo>
                <a:lnTo>
                  <a:pt x="193" y="550"/>
                </a:lnTo>
                <a:lnTo>
                  <a:pt x="161" y="562"/>
                </a:lnTo>
                <a:lnTo>
                  <a:pt x="133" y="573"/>
                </a:lnTo>
                <a:lnTo>
                  <a:pt x="110" y="586"/>
                </a:lnTo>
                <a:lnTo>
                  <a:pt x="100" y="573"/>
                </a:lnTo>
                <a:lnTo>
                  <a:pt x="89" y="562"/>
                </a:lnTo>
                <a:lnTo>
                  <a:pt x="80" y="549"/>
                </a:lnTo>
                <a:lnTo>
                  <a:pt x="73" y="536"/>
                </a:lnTo>
                <a:lnTo>
                  <a:pt x="65" y="523"/>
                </a:lnTo>
                <a:lnTo>
                  <a:pt x="57" y="509"/>
                </a:lnTo>
                <a:lnTo>
                  <a:pt x="51" y="495"/>
                </a:lnTo>
                <a:lnTo>
                  <a:pt x="46" y="481"/>
                </a:lnTo>
                <a:lnTo>
                  <a:pt x="41" y="467"/>
                </a:lnTo>
                <a:lnTo>
                  <a:pt x="35" y="453"/>
                </a:lnTo>
                <a:lnTo>
                  <a:pt x="32" y="437"/>
                </a:lnTo>
                <a:lnTo>
                  <a:pt x="29" y="422"/>
                </a:lnTo>
                <a:lnTo>
                  <a:pt x="26" y="408"/>
                </a:lnTo>
                <a:lnTo>
                  <a:pt x="25" y="392"/>
                </a:lnTo>
                <a:lnTo>
                  <a:pt x="24" y="377"/>
                </a:lnTo>
                <a:lnTo>
                  <a:pt x="23" y="360"/>
                </a:lnTo>
                <a:lnTo>
                  <a:pt x="24" y="343"/>
                </a:lnTo>
                <a:lnTo>
                  <a:pt x="25" y="327"/>
                </a:lnTo>
                <a:lnTo>
                  <a:pt x="26" y="310"/>
                </a:lnTo>
                <a:lnTo>
                  <a:pt x="30" y="293"/>
                </a:lnTo>
                <a:lnTo>
                  <a:pt x="34" y="277"/>
                </a:lnTo>
                <a:lnTo>
                  <a:pt x="38" y="261"/>
                </a:lnTo>
                <a:lnTo>
                  <a:pt x="43" y="244"/>
                </a:lnTo>
                <a:lnTo>
                  <a:pt x="50" y="230"/>
                </a:lnTo>
                <a:lnTo>
                  <a:pt x="56" y="215"/>
                </a:lnTo>
                <a:lnTo>
                  <a:pt x="64" y="201"/>
                </a:lnTo>
                <a:lnTo>
                  <a:pt x="71" y="187"/>
                </a:lnTo>
                <a:lnTo>
                  <a:pt x="80" y="173"/>
                </a:lnTo>
                <a:lnTo>
                  <a:pt x="91" y="160"/>
                </a:lnTo>
                <a:lnTo>
                  <a:pt x="100" y="147"/>
                </a:lnTo>
                <a:lnTo>
                  <a:pt x="111" y="134"/>
                </a:lnTo>
                <a:lnTo>
                  <a:pt x="122" y="122"/>
                </a:lnTo>
                <a:lnTo>
                  <a:pt x="133" y="112"/>
                </a:lnTo>
                <a:lnTo>
                  <a:pt x="146" y="101"/>
                </a:lnTo>
                <a:lnTo>
                  <a:pt x="159" y="92"/>
                </a:lnTo>
                <a:lnTo>
                  <a:pt x="172" y="81"/>
                </a:lnTo>
                <a:lnTo>
                  <a:pt x="186" y="72"/>
                </a:lnTo>
                <a:lnTo>
                  <a:pt x="200" y="65"/>
                </a:lnTo>
                <a:lnTo>
                  <a:pt x="214" y="57"/>
                </a:lnTo>
                <a:lnTo>
                  <a:pt x="229" y="51"/>
                </a:lnTo>
                <a:lnTo>
                  <a:pt x="244" y="44"/>
                </a:lnTo>
                <a:lnTo>
                  <a:pt x="260" y="39"/>
                </a:lnTo>
                <a:lnTo>
                  <a:pt x="276" y="35"/>
                </a:lnTo>
                <a:lnTo>
                  <a:pt x="292" y="31"/>
                </a:lnTo>
                <a:lnTo>
                  <a:pt x="309" y="27"/>
                </a:lnTo>
                <a:lnTo>
                  <a:pt x="326" y="26"/>
                </a:lnTo>
                <a:lnTo>
                  <a:pt x="342" y="25"/>
                </a:lnTo>
                <a:lnTo>
                  <a:pt x="359" y="24"/>
                </a:lnTo>
                <a:lnTo>
                  <a:pt x="377" y="25"/>
                </a:lnTo>
                <a:lnTo>
                  <a:pt x="394" y="26"/>
                </a:lnTo>
                <a:lnTo>
                  <a:pt x="410" y="27"/>
                </a:lnTo>
                <a:lnTo>
                  <a:pt x="427" y="31"/>
                </a:lnTo>
                <a:lnTo>
                  <a:pt x="444" y="35"/>
                </a:lnTo>
                <a:lnTo>
                  <a:pt x="459" y="39"/>
                </a:lnTo>
                <a:lnTo>
                  <a:pt x="475" y="44"/>
                </a:lnTo>
                <a:lnTo>
                  <a:pt x="490" y="51"/>
                </a:lnTo>
                <a:lnTo>
                  <a:pt x="506" y="57"/>
                </a:lnTo>
                <a:lnTo>
                  <a:pt x="520" y="65"/>
                </a:lnTo>
                <a:lnTo>
                  <a:pt x="534" y="72"/>
                </a:lnTo>
                <a:lnTo>
                  <a:pt x="548" y="81"/>
                </a:lnTo>
                <a:lnTo>
                  <a:pt x="561" y="92"/>
                </a:lnTo>
                <a:lnTo>
                  <a:pt x="574" y="101"/>
                </a:lnTo>
                <a:lnTo>
                  <a:pt x="586" y="112"/>
                </a:lnTo>
                <a:lnTo>
                  <a:pt x="598" y="122"/>
                </a:lnTo>
                <a:lnTo>
                  <a:pt x="608" y="134"/>
                </a:lnTo>
                <a:lnTo>
                  <a:pt x="620" y="147"/>
                </a:lnTo>
                <a:lnTo>
                  <a:pt x="629" y="160"/>
                </a:lnTo>
                <a:lnTo>
                  <a:pt x="639" y="173"/>
                </a:lnTo>
                <a:lnTo>
                  <a:pt x="648" y="187"/>
                </a:lnTo>
                <a:lnTo>
                  <a:pt x="656" y="201"/>
                </a:lnTo>
                <a:lnTo>
                  <a:pt x="663" y="215"/>
                </a:lnTo>
                <a:lnTo>
                  <a:pt x="670" y="230"/>
                </a:lnTo>
                <a:lnTo>
                  <a:pt x="676" y="244"/>
                </a:lnTo>
                <a:lnTo>
                  <a:pt x="681" y="261"/>
                </a:lnTo>
                <a:lnTo>
                  <a:pt x="685" y="277"/>
                </a:lnTo>
                <a:lnTo>
                  <a:pt x="689" y="293"/>
                </a:lnTo>
                <a:lnTo>
                  <a:pt x="692" y="310"/>
                </a:lnTo>
                <a:lnTo>
                  <a:pt x="694" y="327"/>
                </a:lnTo>
                <a:lnTo>
                  <a:pt x="696" y="343"/>
                </a:lnTo>
                <a:lnTo>
                  <a:pt x="697" y="360"/>
                </a:lnTo>
                <a:lnTo>
                  <a:pt x="696" y="377"/>
                </a:lnTo>
                <a:lnTo>
                  <a:pt x="694" y="392"/>
                </a:lnTo>
                <a:lnTo>
                  <a:pt x="693" y="408"/>
                </a:lnTo>
                <a:lnTo>
                  <a:pt x="690" y="422"/>
                </a:lnTo>
                <a:lnTo>
                  <a:pt x="688" y="437"/>
                </a:lnTo>
                <a:lnTo>
                  <a:pt x="684" y="453"/>
                </a:lnTo>
                <a:lnTo>
                  <a:pt x="679" y="467"/>
                </a:lnTo>
                <a:lnTo>
                  <a:pt x="674" y="481"/>
                </a:lnTo>
                <a:lnTo>
                  <a:pt x="669" y="495"/>
                </a:lnTo>
                <a:lnTo>
                  <a:pt x="662" y="509"/>
                </a:lnTo>
                <a:lnTo>
                  <a:pt x="654" y="523"/>
                </a:lnTo>
                <a:lnTo>
                  <a:pt x="647" y="536"/>
                </a:lnTo>
                <a:lnTo>
                  <a:pt x="639" y="549"/>
                </a:lnTo>
                <a:lnTo>
                  <a:pt x="630" y="562"/>
                </a:lnTo>
                <a:lnTo>
                  <a:pt x="620" y="573"/>
                </a:lnTo>
                <a:lnTo>
                  <a:pt x="610" y="585"/>
                </a:lnTo>
                <a:close/>
                <a:moveTo>
                  <a:pt x="359" y="0"/>
                </a:moveTo>
                <a:lnTo>
                  <a:pt x="341" y="0"/>
                </a:lnTo>
                <a:lnTo>
                  <a:pt x="323" y="2"/>
                </a:lnTo>
                <a:lnTo>
                  <a:pt x="305" y="4"/>
                </a:lnTo>
                <a:lnTo>
                  <a:pt x="287" y="7"/>
                </a:lnTo>
                <a:lnTo>
                  <a:pt x="269" y="12"/>
                </a:lnTo>
                <a:lnTo>
                  <a:pt x="253" y="16"/>
                </a:lnTo>
                <a:lnTo>
                  <a:pt x="236" y="22"/>
                </a:lnTo>
                <a:lnTo>
                  <a:pt x="219" y="29"/>
                </a:lnTo>
                <a:lnTo>
                  <a:pt x="204" y="35"/>
                </a:lnTo>
                <a:lnTo>
                  <a:pt x="188" y="44"/>
                </a:lnTo>
                <a:lnTo>
                  <a:pt x="173" y="52"/>
                </a:lnTo>
                <a:lnTo>
                  <a:pt x="159" y="62"/>
                </a:lnTo>
                <a:lnTo>
                  <a:pt x="145" y="72"/>
                </a:lnTo>
                <a:lnTo>
                  <a:pt x="131" y="83"/>
                </a:lnTo>
                <a:lnTo>
                  <a:pt x="118" y="94"/>
                </a:lnTo>
                <a:lnTo>
                  <a:pt x="105" y="106"/>
                </a:lnTo>
                <a:lnTo>
                  <a:pt x="93" y="119"/>
                </a:lnTo>
                <a:lnTo>
                  <a:pt x="82" y="131"/>
                </a:lnTo>
                <a:lnTo>
                  <a:pt x="71" y="146"/>
                </a:lnTo>
                <a:lnTo>
                  <a:pt x="61" y="160"/>
                </a:lnTo>
                <a:lnTo>
                  <a:pt x="51" y="174"/>
                </a:lnTo>
                <a:lnTo>
                  <a:pt x="43" y="189"/>
                </a:lnTo>
                <a:lnTo>
                  <a:pt x="34" y="205"/>
                </a:lnTo>
                <a:lnTo>
                  <a:pt x="28" y="220"/>
                </a:lnTo>
                <a:lnTo>
                  <a:pt x="21" y="237"/>
                </a:lnTo>
                <a:lnTo>
                  <a:pt x="15" y="253"/>
                </a:lnTo>
                <a:lnTo>
                  <a:pt x="11" y="270"/>
                </a:lnTo>
                <a:lnTo>
                  <a:pt x="6" y="288"/>
                </a:lnTo>
                <a:lnTo>
                  <a:pt x="3" y="306"/>
                </a:lnTo>
                <a:lnTo>
                  <a:pt x="1" y="324"/>
                </a:lnTo>
                <a:lnTo>
                  <a:pt x="0" y="342"/>
                </a:lnTo>
                <a:lnTo>
                  <a:pt x="0" y="360"/>
                </a:lnTo>
                <a:lnTo>
                  <a:pt x="0" y="378"/>
                </a:lnTo>
                <a:lnTo>
                  <a:pt x="1" y="395"/>
                </a:lnTo>
                <a:lnTo>
                  <a:pt x="3" y="413"/>
                </a:lnTo>
                <a:lnTo>
                  <a:pt x="6" y="429"/>
                </a:lnTo>
                <a:lnTo>
                  <a:pt x="10" y="446"/>
                </a:lnTo>
                <a:lnTo>
                  <a:pt x="14" y="463"/>
                </a:lnTo>
                <a:lnTo>
                  <a:pt x="19" y="478"/>
                </a:lnTo>
                <a:lnTo>
                  <a:pt x="25" y="495"/>
                </a:lnTo>
                <a:lnTo>
                  <a:pt x="32" y="510"/>
                </a:lnTo>
                <a:lnTo>
                  <a:pt x="39" y="526"/>
                </a:lnTo>
                <a:lnTo>
                  <a:pt x="47" y="540"/>
                </a:lnTo>
                <a:lnTo>
                  <a:pt x="56" y="555"/>
                </a:lnTo>
                <a:lnTo>
                  <a:pt x="65" y="569"/>
                </a:lnTo>
                <a:lnTo>
                  <a:pt x="75" y="582"/>
                </a:lnTo>
                <a:lnTo>
                  <a:pt x="87" y="596"/>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113" y="622"/>
                </a:lnTo>
                <a:lnTo>
                  <a:pt x="127" y="635"/>
                </a:lnTo>
                <a:lnTo>
                  <a:pt x="141" y="645"/>
                </a:lnTo>
                <a:lnTo>
                  <a:pt x="156" y="657"/>
                </a:lnTo>
                <a:lnTo>
                  <a:pt x="172" y="666"/>
                </a:lnTo>
                <a:lnTo>
                  <a:pt x="187" y="676"/>
                </a:lnTo>
                <a:lnTo>
                  <a:pt x="204" y="684"/>
                </a:lnTo>
                <a:lnTo>
                  <a:pt x="220" y="691"/>
                </a:lnTo>
                <a:lnTo>
                  <a:pt x="237" y="698"/>
                </a:lnTo>
                <a:lnTo>
                  <a:pt x="254" y="704"/>
                </a:lnTo>
                <a:lnTo>
                  <a:pt x="272" y="709"/>
                </a:lnTo>
                <a:lnTo>
                  <a:pt x="288" y="713"/>
                </a:lnTo>
                <a:lnTo>
                  <a:pt x="306" y="717"/>
                </a:lnTo>
                <a:lnTo>
                  <a:pt x="324" y="720"/>
                </a:lnTo>
                <a:lnTo>
                  <a:pt x="342" y="721"/>
                </a:lnTo>
                <a:lnTo>
                  <a:pt x="359" y="721"/>
                </a:lnTo>
                <a:lnTo>
                  <a:pt x="377" y="721"/>
                </a:lnTo>
                <a:lnTo>
                  <a:pt x="395" y="720"/>
                </a:lnTo>
                <a:lnTo>
                  <a:pt x="413" y="717"/>
                </a:lnTo>
                <a:lnTo>
                  <a:pt x="431" y="713"/>
                </a:lnTo>
                <a:lnTo>
                  <a:pt x="448" y="709"/>
                </a:lnTo>
                <a:lnTo>
                  <a:pt x="466" y="704"/>
                </a:lnTo>
                <a:lnTo>
                  <a:pt x="482" y="698"/>
                </a:lnTo>
                <a:lnTo>
                  <a:pt x="499" y="691"/>
                </a:lnTo>
                <a:lnTo>
                  <a:pt x="516" y="684"/>
                </a:lnTo>
                <a:lnTo>
                  <a:pt x="532" y="676"/>
                </a:lnTo>
                <a:lnTo>
                  <a:pt x="549" y="666"/>
                </a:lnTo>
                <a:lnTo>
                  <a:pt x="565" y="657"/>
                </a:lnTo>
                <a:lnTo>
                  <a:pt x="579" y="645"/>
                </a:lnTo>
                <a:lnTo>
                  <a:pt x="594" y="635"/>
                </a:lnTo>
                <a:lnTo>
                  <a:pt x="607" y="622"/>
                </a:lnTo>
                <a:lnTo>
                  <a:pt x="621" y="609"/>
                </a:lnTo>
                <a:lnTo>
                  <a:pt x="621" y="609"/>
                </a:lnTo>
                <a:lnTo>
                  <a:pt x="621" y="609"/>
                </a:lnTo>
                <a:lnTo>
                  <a:pt x="633" y="596"/>
                </a:lnTo>
                <a:lnTo>
                  <a:pt x="643" y="584"/>
                </a:lnTo>
                <a:lnTo>
                  <a:pt x="653" y="569"/>
                </a:lnTo>
                <a:lnTo>
                  <a:pt x="663" y="555"/>
                </a:lnTo>
                <a:lnTo>
                  <a:pt x="672" y="540"/>
                </a:lnTo>
                <a:lnTo>
                  <a:pt x="680" y="526"/>
                </a:lnTo>
                <a:lnTo>
                  <a:pt x="688" y="510"/>
                </a:lnTo>
                <a:lnTo>
                  <a:pt x="694" y="495"/>
                </a:lnTo>
                <a:lnTo>
                  <a:pt x="701" y="478"/>
                </a:lnTo>
                <a:lnTo>
                  <a:pt x="706" y="463"/>
                </a:lnTo>
                <a:lnTo>
                  <a:pt x="710" y="446"/>
                </a:lnTo>
                <a:lnTo>
                  <a:pt x="714" y="429"/>
                </a:lnTo>
                <a:lnTo>
                  <a:pt x="716" y="413"/>
                </a:lnTo>
                <a:lnTo>
                  <a:pt x="719" y="395"/>
                </a:lnTo>
                <a:lnTo>
                  <a:pt x="720" y="378"/>
                </a:lnTo>
                <a:lnTo>
                  <a:pt x="720" y="360"/>
                </a:lnTo>
                <a:lnTo>
                  <a:pt x="720" y="342"/>
                </a:lnTo>
                <a:lnTo>
                  <a:pt x="719" y="324"/>
                </a:lnTo>
                <a:lnTo>
                  <a:pt x="716" y="306"/>
                </a:lnTo>
                <a:lnTo>
                  <a:pt x="714" y="288"/>
                </a:lnTo>
                <a:lnTo>
                  <a:pt x="708" y="270"/>
                </a:lnTo>
                <a:lnTo>
                  <a:pt x="705" y="253"/>
                </a:lnTo>
                <a:lnTo>
                  <a:pt x="698" y="237"/>
                </a:lnTo>
                <a:lnTo>
                  <a:pt x="692" y="220"/>
                </a:lnTo>
                <a:lnTo>
                  <a:pt x="685" y="205"/>
                </a:lnTo>
                <a:lnTo>
                  <a:pt x="676" y="189"/>
                </a:lnTo>
                <a:lnTo>
                  <a:pt x="669" y="174"/>
                </a:lnTo>
                <a:lnTo>
                  <a:pt x="658" y="160"/>
                </a:lnTo>
                <a:lnTo>
                  <a:pt x="648" y="146"/>
                </a:lnTo>
                <a:lnTo>
                  <a:pt x="638" y="131"/>
                </a:lnTo>
                <a:lnTo>
                  <a:pt x="626" y="119"/>
                </a:lnTo>
                <a:lnTo>
                  <a:pt x="615" y="106"/>
                </a:lnTo>
                <a:lnTo>
                  <a:pt x="602" y="94"/>
                </a:lnTo>
                <a:lnTo>
                  <a:pt x="589" y="83"/>
                </a:lnTo>
                <a:lnTo>
                  <a:pt x="575" y="72"/>
                </a:lnTo>
                <a:lnTo>
                  <a:pt x="561" y="62"/>
                </a:lnTo>
                <a:lnTo>
                  <a:pt x="547" y="52"/>
                </a:lnTo>
                <a:lnTo>
                  <a:pt x="531" y="44"/>
                </a:lnTo>
                <a:lnTo>
                  <a:pt x="516" y="35"/>
                </a:lnTo>
                <a:lnTo>
                  <a:pt x="500" y="29"/>
                </a:lnTo>
                <a:lnTo>
                  <a:pt x="484" y="22"/>
                </a:lnTo>
                <a:lnTo>
                  <a:pt x="467" y="16"/>
                </a:lnTo>
                <a:lnTo>
                  <a:pt x="450" y="12"/>
                </a:lnTo>
                <a:lnTo>
                  <a:pt x="432" y="7"/>
                </a:lnTo>
                <a:lnTo>
                  <a:pt x="414" y="4"/>
                </a:lnTo>
                <a:lnTo>
                  <a:pt x="396" y="2"/>
                </a:lnTo>
                <a:lnTo>
                  <a:pt x="378" y="0"/>
                </a:lnTo>
                <a:lnTo>
                  <a:pt x="359"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3447">
            <a:extLst>
              <a:ext uri="{FF2B5EF4-FFF2-40B4-BE49-F238E27FC236}">
                <a16:creationId xmlns:a16="http://schemas.microsoft.com/office/drawing/2014/main" id="{BF5F18A9-C494-4681-B902-1A3EAAE2331F}"/>
              </a:ext>
            </a:extLst>
          </p:cNvPr>
          <p:cNvSpPr>
            <a:spLocks noEditPoints="1"/>
          </p:cNvSpPr>
          <p:nvPr/>
        </p:nvSpPr>
        <p:spPr bwMode="auto">
          <a:xfrm>
            <a:off x="8517840" y="1935763"/>
            <a:ext cx="905231" cy="905231"/>
          </a:xfrm>
          <a:custGeom>
            <a:avLst/>
            <a:gdLst>
              <a:gd name="T0" fmla="*/ 482 w 720"/>
              <a:gd name="T1" fmla="*/ 537 h 721"/>
              <a:gd name="T2" fmla="*/ 445 w 720"/>
              <a:gd name="T3" fmla="*/ 450 h 721"/>
              <a:gd name="T4" fmla="*/ 477 w 720"/>
              <a:gd name="T5" fmla="*/ 370 h 721"/>
              <a:gd name="T6" fmla="*/ 495 w 720"/>
              <a:gd name="T7" fmla="*/ 345 h 721"/>
              <a:gd name="T8" fmla="*/ 488 w 720"/>
              <a:gd name="T9" fmla="*/ 298 h 721"/>
              <a:gd name="T10" fmla="*/ 493 w 720"/>
              <a:gd name="T11" fmla="*/ 246 h 721"/>
              <a:gd name="T12" fmla="*/ 486 w 720"/>
              <a:gd name="T13" fmla="*/ 178 h 721"/>
              <a:gd name="T14" fmla="*/ 450 w 720"/>
              <a:gd name="T15" fmla="*/ 148 h 721"/>
              <a:gd name="T16" fmla="*/ 351 w 720"/>
              <a:gd name="T17" fmla="*/ 139 h 721"/>
              <a:gd name="T18" fmla="*/ 283 w 720"/>
              <a:gd name="T19" fmla="*/ 170 h 721"/>
              <a:gd name="T20" fmla="*/ 251 w 720"/>
              <a:gd name="T21" fmla="*/ 184 h 721"/>
              <a:gd name="T22" fmla="*/ 229 w 720"/>
              <a:gd name="T23" fmla="*/ 218 h 721"/>
              <a:gd name="T24" fmla="*/ 240 w 720"/>
              <a:gd name="T25" fmla="*/ 292 h 721"/>
              <a:gd name="T26" fmla="*/ 223 w 720"/>
              <a:gd name="T27" fmla="*/ 331 h 721"/>
              <a:gd name="T28" fmla="*/ 235 w 720"/>
              <a:gd name="T29" fmla="*/ 364 h 721"/>
              <a:gd name="T30" fmla="*/ 260 w 720"/>
              <a:gd name="T31" fmla="*/ 433 h 721"/>
              <a:gd name="T32" fmla="*/ 272 w 720"/>
              <a:gd name="T33" fmla="*/ 524 h 721"/>
              <a:gd name="T34" fmla="*/ 133 w 720"/>
              <a:gd name="T35" fmla="*/ 573 h 721"/>
              <a:gd name="T36" fmla="*/ 65 w 720"/>
              <a:gd name="T37" fmla="*/ 523 h 721"/>
              <a:gd name="T38" fmla="*/ 32 w 720"/>
              <a:gd name="T39" fmla="*/ 437 h 721"/>
              <a:gd name="T40" fmla="*/ 24 w 720"/>
              <a:gd name="T41" fmla="*/ 343 h 721"/>
              <a:gd name="T42" fmla="*/ 43 w 720"/>
              <a:gd name="T43" fmla="*/ 244 h 721"/>
              <a:gd name="T44" fmla="*/ 91 w 720"/>
              <a:gd name="T45" fmla="*/ 160 h 721"/>
              <a:gd name="T46" fmla="*/ 159 w 720"/>
              <a:gd name="T47" fmla="*/ 92 h 721"/>
              <a:gd name="T48" fmla="*/ 244 w 720"/>
              <a:gd name="T49" fmla="*/ 44 h 721"/>
              <a:gd name="T50" fmla="*/ 342 w 720"/>
              <a:gd name="T51" fmla="*/ 25 h 721"/>
              <a:gd name="T52" fmla="*/ 444 w 720"/>
              <a:gd name="T53" fmla="*/ 35 h 721"/>
              <a:gd name="T54" fmla="*/ 534 w 720"/>
              <a:gd name="T55" fmla="*/ 72 h 721"/>
              <a:gd name="T56" fmla="*/ 608 w 720"/>
              <a:gd name="T57" fmla="*/ 134 h 721"/>
              <a:gd name="T58" fmla="*/ 663 w 720"/>
              <a:gd name="T59" fmla="*/ 215 h 721"/>
              <a:gd name="T60" fmla="*/ 692 w 720"/>
              <a:gd name="T61" fmla="*/ 310 h 721"/>
              <a:gd name="T62" fmla="*/ 693 w 720"/>
              <a:gd name="T63" fmla="*/ 408 h 721"/>
              <a:gd name="T64" fmla="*/ 669 w 720"/>
              <a:gd name="T65" fmla="*/ 495 h 721"/>
              <a:gd name="T66" fmla="*/ 620 w 720"/>
              <a:gd name="T67" fmla="*/ 573 h 721"/>
              <a:gd name="T68" fmla="*/ 287 w 720"/>
              <a:gd name="T69" fmla="*/ 7 h 721"/>
              <a:gd name="T70" fmla="*/ 188 w 720"/>
              <a:gd name="T71" fmla="*/ 44 h 721"/>
              <a:gd name="T72" fmla="*/ 105 w 720"/>
              <a:gd name="T73" fmla="*/ 106 h 721"/>
              <a:gd name="T74" fmla="*/ 43 w 720"/>
              <a:gd name="T75" fmla="*/ 189 h 721"/>
              <a:gd name="T76" fmla="*/ 6 w 720"/>
              <a:gd name="T77" fmla="*/ 288 h 721"/>
              <a:gd name="T78" fmla="*/ 1 w 720"/>
              <a:gd name="T79" fmla="*/ 395 h 721"/>
              <a:gd name="T80" fmla="*/ 25 w 720"/>
              <a:gd name="T81" fmla="*/ 495 h 721"/>
              <a:gd name="T82" fmla="*/ 75 w 720"/>
              <a:gd name="T83" fmla="*/ 582 h 721"/>
              <a:gd name="T84" fmla="*/ 98 w 720"/>
              <a:gd name="T85" fmla="*/ 609 h 721"/>
              <a:gd name="T86" fmla="*/ 98 w 720"/>
              <a:gd name="T87" fmla="*/ 609 h 721"/>
              <a:gd name="T88" fmla="*/ 98 w 720"/>
              <a:gd name="T89" fmla="*/ 609 h 721"/>
              <a:gd name="T90" fmla="*/ 98 w 720"/>
              <a:gd name="T91" fmla="*/ 609 h 721"/>
              <a:gd name="T92" fmla="*/ 98 w 720"/>
              <a:gd name="T93" fmla="*/ 609 h 721"/>
              <a:gd name="T94" fmla="*/ 172 w 720"/>
              <a:gd name="T95" fmla="*/ 666 h 721"/>
              <a:gd name="T96" fmla="*/ 272 w 720"/>
              <a:gd name="T97" fmla="*/ 709 h 721"/>
              <a:gd name="T98" fmla="*/ 377 w 720"/>
              <a:gd name="T99" fmla="*/ 721 h 721"/>
              <a:gd name="T100" fmla="*/ 482 w 720"/>
              <a:gd name="T101" fmla="*/ 698 h 721"/>
              <a:gd name="T102" fmla="*/ 579 w 720"/>
              <a:gd name="T103" fmla="*/ 645 h 721"/>
              <a:gd name="T104" fmla="*/ 633 w 720"/>
              <a:gd name="T105" fmla="*/ 596 h 721"/>
              <a:gd name="T106" fmla="*/ 688 w 720"/>
              <a:gd name="T107" fmla="*/ 510 h 721"/>
              <a:gd name="T108" fmla="*/ 716 w 720"/>
              <a:gd name="T109" fmla="*/ 413 h 721"/>
              <a:gd name="T110" fmla="*/ 716 w 720"/>
              <a:gd name="T111" fmla="*/ 306 h 721"/>
              <a:gd name="T112" fmla="*/ 685 w 720"/>
              <a:gd name="T113" fmla="*/ 205 h 721"/>
              <a:gd name="T114" fmla="*/ 626 w 720"/>
              <a:gd name="T115" fmla="*/ 119 h 721"/>
              <a:gd name="T116" fmla="*/ 547 w 720"/>
              <a:gd name="T117" fmla="*/ 52 h 721"/>
              <a:gd name="T118" fmla="*/ 450 w 720"/>
              <a:gd name="T119" fmla="*/ 1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0" h="721">
                <a:moveTo>
                  <a:pt x="610" y="585"/>
                </a:moveTo>
                <a:lnTo>
                  <a:pt x="594" y="578"/>
                </a:lnTo>
                <a:lnTo>
                  <a:pt x="571" y="568"/>
                </a:lnTo>
                <a:lnTo>
                  <a:pt x="539" y="558"/>
                </a:lnTo>
                <a:lnTo>
                  <a:pt x="499" y="542"/>
                </a:lnTo>
                <a:lnTo>
                  <a:pt x="482" y="537"/>
                </a:lnTo>
                <a:lnTo>
                  <a:pt x="466" y="531"/>
                </a:lnTo>
                <a:lnTo>
                  <a:pt x="449" y="524"/>
                </a:lnTo>
                <a:lnTo>
                  <a:pt x="432" y="519"/>
                </a:lnTo>
                <a:lnTo>
                  <a:pt x="432" y="459"/>
                </a:lnTo>
                <a:lnTo>
                  <a:pt x="439" y="455"/>
                </a:lnTo>
                <a:lnTo>
                  <a:pt x="445" y="450"/>
                </a:lnTo>
                <a:lnTo>
                  <a:pt x="453" y="442"/>
                </a:lnTo>
                <a:lnTo>
                  <a:pt x="459" y="433"/>
                </a:lnTo>
                <a:lnTo>
                  <a:pt x="466" y="422"/>
                </a:lnTo>
                <a:lnTo>
                  <a:pt x="471" y="406"/>
                </a:lnTo>
                <a:lnTo>
                  <a:pt x="476" y="390"/>
                </a:lnTo>
                <a:lnTo>
                  <a:pt x="477" y="370"/>
                </a:lnTo>
                <a:lnTo>
                  <a:pt x="481" y="368"/>
                </a:lnTo>
                <a:lnTo>
                  <a:pt x="485" y="364"/>
                </a:lnTo>
                <a:lnTo>
                  <a:pt x="488" y="361"/>
                </a:lnTo>
                <a:lnTo>
                  <a:pt x="490" y="357"/>
                </a:lnTo>
                <a:lnTo>
                  <a:pt x="493" y="351"/>
                </a:lnTo>
                <a:lnTo>
                  <a:pt x="495" y="345"/>
                </a:lnTo>
                <a:lnTo>
                  <a:pt x="497" y="338"/>
                </a:lnTo>
                <a:lnTo>
                  <a:pt x="497" y="331"/>
                </a:lnTo>
                <a:lnTo>
                  <a:pt x="495" y="318"/>
                </a:lnTo>
                <a:lnTo>
                  <a:pt x="493" y="307"/>
                </a:lnTo>
                <a:lnTo>
                  <a:pt x="490" y="302"/>
                </a:lnTo>
                <a:lnTo>
                  <a:pt x="488" y="298"/>
                </a:lnTo>
                <a:lnTo>
                  <a:pt x="484" y="295"/>
                </a:lnTo>
                <a:lnTo>
                  <a:pt x="480" y="292"/>
                </a:lnTo>
                <a:lnTo>
                  <a:pt x="481" y="292"/>
                </a:lnTo>
                <a:lnTo>
                  <a:pt x="481" y="291"/>
                </a:lnTo>
                <a:lnTo>
                  <a:pt x="488" y="270"/>
                </a:lnTo>
                <a:lnTo>
                  <a:pt x="493" y="246"/>
                </a:lnTo>
                <a:lnTo>
                  <a:pt x="495" y="232"/>
                </a:lnTo>
                <a:lnTo>
                  <a:pt x="495" y="219"/>
                </a:lnTo>
                <a:lnTo>
                  <a:pt x="495" y="205"/>
                </a:lnTo>
                <a:lnTo>
                  <a:pt x="493" y="191"/>
                </a:lnTo>
                <a:lnTo>
                  <a:pt x="490" y="184"/>
                </a:lnTo>
                <a:lnTo>
                  <a:pt x="486" y="178"/>
                </a:lnTo>
                <a:lnTo>
                  <a:pt x="482" y="171"/>
                </a:lnTo>
                <a:lnTo>
                  <a:pt x="477" y="165"/>
                </a:lnTo>
                <a:lnTo>
                  <a:pt x="472" y="161"/>
                </a:lnTo>
                <a:lnTo>
                  <a:pt x="466" y="156"/>
                </a:lnTo>
                <a:lnTo>
                  <a:pt x="458" y="152"/>
                </a:lnTo>
                <a:lnTo>
                  <a:pt x="450" y="148"/>
                </a:lnTo>
                <a:lnTo>
                  <a:pt x="434" y="143"/>
                </a:lnTo>
                <a:lnTo>
                  <a:pt x="417" y="139"/>
                </a:lnTo>
                <a:lnTo>
                  <a:pt x="400" y="137"/>
                </a:lnTo>
                <a:lnTo>
                  <a:pt x="382" y="137"/>
                </a:lnTo>
                <a:lnTo>
                  <a:pt x="367" y="137"/>
                </a:lnTo>
                <a:lnTo>
                  <a:pt x="351" y="139"/>
                </a:lnTo>
                <a:lnTo>
                  <a:pt x="335" y="142"/>
                </a:lnTo>
                <a:lnTo>
                  <a:pt x="321" y="147"/>
                </a:lnTo>
                <a:lnTo>
                  <a:pt x="306" y="152"/>
                </a:lnTo>
                <a:lnTo>
                  <a:pt x="294" y="160"/>
                </a:lnTo>
                <a:lnTo>
                  <a:pt x="288" y="165"/>
                </a:lnTo>
                <a:lnTo>
                  <a:pt x="283" y="170"/>
                </a:lnTo>
                <a:lnTo>
                  <a:pt x="279" y="175"/>
                </a:lnTo>
                <a:lnTo>
                  <a:pt x="276" y="180"/>
                </a:lnTo>
                <a:lnTo>
                  <a:pt x="269" y="180"/>
                </a:lnTo>
                <a:lnTo>
                  <a:pt x="262" y="182"/>
                </a:lnTo>
                <a:lnTo>
                  <a:pt x="256" y="183"/>
                </a:lnTo>
                <a:lnTo>
                  <a:pt x="251" y="184"/>
                </a:lnTo>
                <a:lnTo>
                  <a:pt x="244" y="189"/>
                </a:lnTo>
                <a:lnTo>
                  <a:pt x="237" y="196"/>
                </a:lnTo>
                <a:lnTo>
                  <a:pt x="235" y="201"/>
                </a:lnTo>
                <a:lnTo>
                  <a:pt x="232" y="206"/>
                </a:lnTo>
                <a:lnTo>
                  <a:pt x="231" y="211"/>
                </a:lnTo>
                <a:lnTo>
                  <a:pt x="229" y="218"/>
                </a:lnTo>
                <a:lnTo>
                  <a:pt x="228" y="230"/>
                </a:lnTo>
                <a:lnTo>
                  <a:pt x="229" y="243"/>
                </a:lnTo>
                <a:lnTo>
                  <a:pt x="233" y="269"/>
                </a:lnTo>
                <a:lnTo>
                  <a:pt x="240" y="291"/>
                </a:lnTo>
                <a:lnTo>
                  <a:pt x="240" y="292"/>
                </a:lnTo>
                <a:lnTo>
                  <a:pt x="240" y="292"/>
                </a:lnTo>
                <a:lnTo>
                  <a:pt x="236" y="295"/>
                </a:lnTo>
                <a:lnTo>
                  <a:pt x="232" y="298"/>
                </a:lnTo>
                <a:lnTo>
                  <a:pt x="229" y="302"/>
                </a:lnTo>
                <a:lnTo>
                  <a:pt x="227" y="307"/>
                </a:lnTo>
                <a:lnTo>
                  <a:pt x="224" y="318"/>
                </a:lnTo>
                <a:lnTo>
                  <a:pt x="223" y="331"/>
                </a:lnTo>
                <a:lnTo>
                  <a:pt x="223" y="337"/>
                </a:lnTo>
                <a:lnTo>
                  <a:pt x="224" y="343"/>
                </a:lnTo>
                <a:lnTo>
                  <a:pt x="226" y="350"/>
                </a:lnTo>
                <a:lnTo>
                  <a:pt x="228" y="355"/>
                </a:lnTo>
                <a:lnTo>
                  <a:pt x="231" y="360"/>
                </a:lnTo>
                <a:lnTo>
                  <a:pt x="235" y="364"/>
                </a:lnTo>
                <a:lnTo>
                  <a:pt x="237" y="368"/>
                </a:lnTo>
                <a:lnTo>
                  <a:pt x="242" y="370"/>
                </a:lnTo>
                <a:lnTo>
                  <a:pt x="244" y="390"/>
                </a:lnTo>
                <a:lnTo>
                  <a:pt x="249" y="406"/>
                </a:lnTo>
                <a:lnTo>
                  <a:pt x="254" y="422"/>
                </a:lnTo>
                <a:lnTo>
                  <a:pt x="260" y="433"/>
                </a:lnTo>
                <a:lnTo>
                  <a:pt x="267" y="442"/>
                </a:lnTo>
                <a:lnTo>
                  <a:pt x="274" y="450"/>
                </a:lnTo>
                <a:lnTo>
                  <a:pt x="281" y="455"/>
                </a:lnTo>
                <a:lnTo>
                  <a:pt x="287" y="459"/>
                </a:lnTo>
                <a:lnTo>
                  <a:pt x="287" y="519"/>
                </a:lnTo>
                <a:lnTo>
                  <a:pt x="272" y="524"/>
                </a:lnTo>
                <a:lnTo>
                  <a:pt x="256" y="530"/>
                </a:lnTo>
                <a:lnTo>
                  <a:pt x="241" y="535"/>
                </a:lnTo>
                <a:lnTo>
                  <a:pt x="226" y="540"/>
                </a:lnTo>
                <a:lnTo>
                  <a:pt x="193" y="550"/>
                </a:lnTo>
                <a:lnTo>
                  <a:pt x="161" y="562"/>
                </a:lnTo>
                <a:lnTo>
                  <a:pt x="133" y="573"/>
                </a:lnTo>
                <a:lnTo>
                  <a:pt x="110" y="586"/>
                </a:lnTo>
                <a:lnTo>
                  <a:pt x="100" y="573"/>
                </a:lnTo>
                <a:lnTo>
                  <a:pt x="89" y="562"/>
                </a:lnTo>
                <a:lnTo>
                  <a:pt x="80" y="549"/>
                </a:lnTo>
                <a:lnTo>
                  <a:pt x="73" y="536"/>
                </a:lnTo>
                <a:lnTo>
                  <a:pt x="65" y="523"/>
                </a:lnTo>
                <a:lnTo>
                  <a:pt x="57" y="509"/>
                </a:lnTo>
                <a:lnTo>
                  <a:pt x="51" y="495"/>
                </a:lnTo>
                <a:lnTo>
                  <a:pt x="46" y="481"/>
                </a:lnTo>
                <a:lnTo>
                  <a:pt x="41" y="467"/>
                </a:lnTo>
                <a:lnTo>
                  <a:pt x="35" y="453"/>
                </a:lnTo>
                <a:lnTo>
                  <a:pt x="32" y="437"/>
                </a:lnTo>
                <a:lnTo>
                  <a:pt x="29" y="422"/>
                </a:lnTo>
                <a:lnTo>
                  <a:pt x="26" y="408"/>
                </a:lnTo>
                <a:lnTo>
                  <a:pt x="25" y="392"/>
                </a:lnTo>
                <a:lnTo>
                  <a:pt x="24" y="377"/>
                </a:lnTo>
                <a:lnTo>
                  <a:pt x="23" y="360"/>
                </a:lnTo>
                <a:lnTo>
                  <a:pt x="24" y="343"/>
                </a:lnTo>
                <a:lnTo>
                  <a:pt x="25" y="327"/>
                </a:lnTo>
                <a:lnTo>
                  <a:pt x="26" y="310"/>
                </a:lnTo>
                <a:lnTo>
                  <a:pt x="30" y="293"/>
                </a:lnTo>
                <a:lnTo>
                  <a:pt x="34" y="277"/>
                </a:lnTo>
                <a:lnTo>
                  <a:pt x="38" y="261"/>
                </a:lnTo>
                <a:lnTo>
                  <a:pt x="43" y="244"/>
                </a:lnTo>
                <a:lnTo>
                  <a:pt x="50" y="230"/>
                </a:lnTo>
                <a:lnTo>
                  <a:pt x="56" y="215"/>
                </a:lnTo>
                <a:lnTo>
                  <a:pt x="64" y="201"/>
                </a:lnTo>
                <a:lnTo>
                  <a:pt x="71" y="187"/>
                </a:lnTo>
                <a:lnTo>
                  <a:pt x="80" y="173"/>
                </a:lnTo>
                <a:lnTo>
                  <a:pt x="91" y="160"/>
                </a:lnTo>
                <a:lnTo>
                  <a:pt x="100" y="147"/>
                </a:lnTo>
                <a:lnTo>
                  <a:pt x="111" y="134"/>
                </a:lnTo>
                <a:lnTo>
                  <a:pt x="122" y="122"/>
                </a:lnTo>
                <a:lnTo>
                  <a:pt x="133" y="112"/>
                </a:lnTo>
                <a:lnTo>
                  <a:pt x="146" y="101"/>
                </a:lnTo>
                <a:lnTo>
                  <a:pt x="159" y="92"/>
                </a:lnTo>
                <a:lnTo>
                  <a:pt x="172" y="81"/>
                </a:lnTo>
                <a:lnTo>
                  <a:pt x="186" y="72"/>
                </a:lnTo>
                <a:lnTo>
                  <a:pt x="200" y="65"/>
                </a:lnTo>
                <a:lnTo>
                  <a:pt x="214" y="57"/>
                </a:lnTo>
                <a:lnTo>
                  <a:pt x="229" y="51"/>
                </a:lnTo>
                <a:lnTo>
                  <a:pt x="244" y="44"/>
                </a:lnTo>
                <a:lnTo>
                  <a:pt x="260" y="39"/>
                </a:lnTo>
                <a:lnTo>
                  <a:pt x="276" y="35"/>
                </a:lnTo>
                <a:lnTo>
                  <a:pt x="292" y="31"/>
                </a:lnTo>
                <a:lnTo>
                  <a:pt x="309" y="27"/>
                </a:lnTo>
                <a:lnTo>
                  <a:pt x="326" y="26"/>
                </a:lnTo>
                <a:lnTo>
                  <a:pt x="342" y="25"/>
                </a:lnTo>
                <a:lnTo>
                  <a:pt x="359" y="24"/>
                </a:lnTo>
                <a:lnTo>
                  <a:pt x="377" y="25"/>
                </a:lnTo>
                <a:lnTo>
                  <a:pt x="394" y="26"/>
                </a:lnTo>
                <a:lnTo>
                  <a:pt x="410" y="27"/>
                </a:lnTo>
                <a:lnTo>
                  <a:pt x="427" y="31"/>
                </a:lnTo>
                <a:lnTo>
                  <a:pt x="444" y="35"/>
                </a:lnTo>
                <a:lnTo>
                  <a:pt x="459" y="39"/>
                </a:lnTo>
                <a:lnTo>
                  <a:pt x="475" y="44"/>
                </a:lnTo>
                <a:lnTo>
                  <a:pt x="490" y="51"/>
                </a:lnTo>
                <a:lnTo>
                  <a:pt x="506" y="57"/>
                </a:lnTo>
                <a:lnTo>
                  <a:pt x="520" y="65"/>
                </a:lnTo>
                <a:lnTo>
                  <a:pt x="534" y="72"/>
                </a:lnTo>
                <a:lnTo>
                  <a:pt x="548" y="81"/>
                </a:lnTo>
                <a:lnTo>
                  <a:pt x="561" y="92"/>
                </a:lnTo>
                <a:lnTo>
                  <a:pt x="574" y="101"/>
                </a:lnTo>
                <a:lnTo>
                  <a:pt x="586" y="112"/>
                </a:lnTo>
                <a:lnTo>
                  <a:pt x="598" y="122"/>
                </a:lnTo>
                <a:lnTo>
                  <a:pt x="608" y="134"/>
                </a:lnTo>
                <a:lnTo>
                  <a:pt x="620" y="147"/>
                </a:lnTo>
                <a:lnTo>
                  <a:pt x="629" y="160"/>
                </a:lnTo>
                <a:lnTo>
                  <a:pt x="639" y="173"/>
                </a:lnTo>
                <a:lnTo>
                  <a:pt x="648" y="187"/>
                </a:lnTo>
                <a:lnTo>
                  <a:pt x="656" y="201"/>
                </a:lnTo>
                <a:lnTo>
                  <a:pt x="663" y="215"/>
                </a:lnTo>
                <a:lnTo>
                  <a:pt x="670" y="230"/>
                </a:lnTo>
                <a:lnTo>
                  <a:pt x="676" y="244"/>
                </a:lnTo>
                <a:lnTo>
                  <a:pt x="681" y="261"/>
                </a:lnTo>
                <a:lnTo>
                  <a:pt x="685" y="277"/>
                </a:lnTo>
                <a:lnTo>
                  <a:pt x="689" y="293"/>
                </a:lnTo>
                <a:lnTo>
                  <a:pt x="692" y="310"/>
                </a:lnTo>
                <a:lnTo>
                  <a:pt x="694" y="327"/>
                </a:lnTo>
                <a:lnTo>
                  <a:pt x="696" y="343"/>
                </a:lnTo>
                <a:lnTo>
                  <a:pt x="697" y="360"/>
                </a:lnTo>
                <a:lnTo>
                  <a:pt x="696" y="377"/>
                </a:lnTo>
                <a:lnTo>
                  <a:pt x="694" y="392"/>
                </a:lnTo>
                <a:lnTo>
                  <a:pt x="693" y="408"/>
                </a:lnTo>
                <a:lnTo>
                  <a:pt x="690" y="422"/>
                </a:lnTo>
                <a:lnTo>
                  <a:pt x="688" y="437"/>
                </a:lnTo>
                <a:lnTo>
                  <a:pt x="684" y="453"/>
                </a:lnTo>
                <a:lnTo>
                  <a:pt x="679" y="467"/>
                </a:lnTo>
                <a:lnTo>
                  <a:pt x="674" y="481"/>
                </a:lnTo>
                <a:lnTo>
                  <a:pt x="669" y="495"/>
                </a:lnTo>
                <a:lnTo>
                  <a:pt x="662" y="509"/>
                </a:lnTo>
                <a:lnTo>
                  <a:pt x="654" y="523"/>
                </a:lnTo>
                <a:lnTo>
                  <a:pt x="647" y="536"/>
                </a:lnTo>
                <a:lnTo>
                  <a:pt x="639" y="549"/>
                </a:lnTo>
                <a:lnTo>
                  <a:pt x="630" y="562"/>
                </a:lnTo>
                <a:lnTo>
                  <a:pt x="620" y="573"/>
                </a:lnTo>
                <a:lnTo>
                  <a:pt x="610" y="585"/>
                </a:lnTo>
                <a:close/>
                <a:moveTo>
                  <a:pt x="359" y="0"/>
                </a:moveTo>
                <a:lnTo>
                  <a:pt x="341" y="0"/>
                </a:lnTo>
                <a:lnTo>
                  <a:pt x="323" y="2"/>
                </a:lnTo>
                <a:lnTo>
                  <a:pt x="305" y="4"/>
                </a:lnTo>
                <a:lnTo>
                  <a:pt x="287" y="7"/>
                </a:lnTo>
                <a:lnTo>
                  <a:pt x="269" y="12"/>
                </a:lnTo>
                <a:lnTo>
                  <a:pt x="253" y="16"/>
                </a:lnTo>
                <a:lnTo>
                  <a:pt x="236" y="22"/>
                </a:lnTo>
                <a:lnTo>
                  <a:pt x="219" y="29"/>
                </a:lnTo>
                <a:lnTo>
                  <a:pt x="204" y="35"/>
                </a:lnTo>
                <a:lnTo>
                  <a:pt x="188" y="44"/>
                </a:lnTo>
                <a:lnTo>
                  <a:pt x="173" y="52"/>
                </a:lnTo>
                <a:lnTo>
                  <a:pt x="159" y="62"/>
                </a:lnTo>
                <a:lnTo>
                  <a:pt x="145" y="72"/>
                </a:lnTo>
                <a:lnTo>
                  <a:pt x="131" y="83"/>
                </a:lnTo>
                <a:lnTo>
                  <a:pt x="118" y="94"/>
                </a:lnTo>
                <a:lnTo>
                  <a:pt x="105" y="106"/>
                </a:lnTo>
                <a:lnTo>
                  <a:pt x="93" y="119"/>
                </a:lnTo>
                <a:lnTo>
                  <a:pt x="82" y="131"/>
                </a:lnTo>
                <a:lnTo>
                  <a:pt x="71" y="146"/>
                </a:lnTo>
                <a:lnTo>
                  <a:pt x="61" y="160"/>
                </a:lnTo>
                <a:lnTo>
                  <a:pt x="51" y="174"/>
                </a:lnTo>
                <a:lnTo>
                  <a:pt x="43" y="189"/>
                </a:lnTo>
                <a:lnTo>
                  <a:pt x="34" y="205"/>
                </a:lnTo>
                <a:lnTo>
                  <a:pt x="28" y="220"/>
                </a:lnTo>
                <a:lnTo>
                  <a:pt x="21" y="237"/>
                </a:lnTo>
                <a:lnTo>
                  <a:pt x="15" y="253"/>
                </a:lnTo>
                <a:lnTo>
                  <a:pt x="11" y="270"/>
                </a:lnTo>
                <a:lnTo>
                  <a:pt x="6" y="288"/>
                </a:lnTo>
                <a:lnTo>
                  <a:pt x="3" y="306"/>
                </a:lnTo>
                <a:lnTo>
                  <a:pt x="1" y="324"/>
                </a:lnTo>
                <a:lnTo>
                  <a:pt x="0" y="342"/>
                </a:lnTo>
                <a:lnTo>
                  <a:pt x="0" y="360"/>
                </a:lnTo>
                <a:lnTo>
                  <a:pt x="0" y="378"/>
                </a:lnTo>
                <a:lnTo>
                  <a:pt x="1" y="395"/>
                </a:lnTo>
                <a:lnTo>
                  <a:pt x="3" y="413"/>
                </a:lnTo>
                <a:lnTo>
                  <a:pt x="6" y="429"/>
                </a:lnTo>
                <a:lnTo>
                  <a:pt x="10" y="446"/>
                </a:lnTo>
                <a:lnTo>
                  <a:pt x="14" y="463"/>
                </a:lnTo>
                <a:lnTo>
                  <a:pt x="19" y="478"/>
                </a:lnTo>
                <a:lnTo>
                  <a:pt x="25" y="495"/>
                </a:lnTo>
                <a:lnTo>
                  <a:pt x="32" y="510"/>
                </a:lnTo>
                <a:lnTo>
                  <a:pt x="39" y="526"/>
                </a:lnTo>
                <a:lnTo>
                  <a:pt x="47" y="540"/>
                </a:lnTo>
                <a:lnTo>
                  <a:pt x="56" y="555"/>
                </a:lnTo>
                <a:lnTo>
                  <a:pt x="65" y="569"/>
                </a:lnTo>
                <a:lnTo>
                  <a:pt x="75" y="582"/>
                </a:lnTo>
                <a:lnTo>
                  <a:pt x="87" y="596"/>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113" y="622"/>
                </a:lnTo>
                <a:lnTo>
                  <a:pt x="127" y="635"/>
                </a:lnTo>
                <a:lnTo>
                  <a:pt x="141" y="645"/>
                </a:lnTo>
                <a:lnTo>
                  <a:pt x="156" y="657"/>
                </a:lnTo>
                <a:lnTo>
                  <a:pt x="172" y="666"/>
                </a:lnTo>
                <a:lnTo>
                  <a:pt x="187" y="676"/>
                </a:lnTo>
                <a:lnTo>
                  <a:pt x="204" y="684"/>
                </a:lnTo>
                <a:lnTo>
                  <a:pt x="220" y="691"/>
                </a:lnTo>
                <a:lnTo>
                  <a:pt x="237" y="698"/>
                </a:lnTo>
                <a:lnTo>
                  <a:pt x="254" y="704"/>
                </a:lnTo>
                <a:lnTo>
                  <a:pt x="272" y="709"/>
                </a:lnTo>
                <a:lnTo>
                  <a:pt x="288" y="713"/>
                </a:lnTo>
                <a:lnTo>
                  <a:pt x="306" y="717"/>
                </a:lnTo>
                <a:lnTo>
                  <a:pt x="324" y="720"/>
                </a:lnTo>
                <a:lnTo>
                  <a:pt x="342" y="721"/>
                </a:lnTo>
                <a:lnTo>
                  <a:pt x="359" y="721"/>
                </a:lnTo>
                <a:lnTo>
                  <a:pt x="377" y="721"/>
                </a:lnTo>
                <a:lnTo>
                  <a:pt x="395" y="720"/>
                </a:lnTo>
                <a:lnTo>
                  <a:pt x="413" y="717"/>
                </a:lnTo>
                <a:lnTo>
                  <a:pt x="431" y="713"/>
                </a:lnTo>
                <a:lnTo>
                  <a:pt x="448" y="709"/>
                </a:lnTo>
                <a:lnTo>
                  <a:pt x="466" y="704"/>
                </a:lnTo>
                <a:lnTo>
                  <a:pt x="482" y="698"/>
                </a:lnTo>
                <a:lnTo>
                  <a:pt x="499" y="691"/>
                </a:lnTo>
                <a:lnTo>
                  <a:pt x="516" y="684"/>
                </a:lnTo>
                <a:lnTo>
                  <a:pt x="532" y="676"/>
                </a:lnTo>
                <a:lnTo>
                  <a:pt x="549" y="666"/>
                </a:lnTo>
                <a:lnTo>
                  <a:pt x="565" y="657"/>
                </a:lnTo>
                <a:lnTo>
                  <a:pt x="579" y="645"/>
                </a:lnTo>
                <a:lnTo>
                  <a:pt x="594" y="635"/>
                </a:lnTo>
                <a:lnTo>
                  <a:pt x="607" y="622"/>
                </a:lnTo>
                <a:lnTo>
                  <a:pt x="621" y="609"/>
                </a:lnTo>
                <a:lnTo>
                  <a:pt x="621" y="609"/>
                </a:lnTo>
                <a:lnTo>
                  <a:pt x="621" y="609"/>
                </a:lnTo>
                <a:lnTo>
                  <a:pt x="633" y="596"/>
                </a:lnTo>
                <a:lnTo>
                  <a:pt x="643" y="584"/>
                </a:lnTo>
                <a:lnTo>
                  <a:pt x="653" y="569"/>
                </a:lnTo>
                <a:lnTo>
                  <a:pt x="663" y="555"/>
                </a:lnTo>
                <a:lnTo>
                  <a:pt x="672" y="540"/>
                </a:lnTo>
                <a:lnTo>
                  <a:pt x="680" y="526"/>
                </a:lnTo>
                <a:lnTo>
                  <a:pt x="688" y="510"/>
                </a:lnTo>
                <a:lnTo>
                  <a:pt x="694" y="495"/>
                </a:lnTo>
                <a:lnTo>
                  <a:pt x="701" y="478"/>
                </a:lnTo>
                <a:lnTo>
                  <a:pt x="706" y="463"/>
                </a:lnTo>
                <a:lnTo>
                  <a:pt x="710" y="446"/>
                </a:lnTo>
                <a:lnTo>
                  <a:pt x="714" y="429"/>
                </a:lnTo>
                <a:lnTo>
                  <a:pt x="716" y="413"/>
                </a:lnTo>
                <a:lnTo>
                  <a:pt x="719" y="395"/>
                </a:lnTo>
                <a:lnTo>
                  <a:pt x="720" y="378"/>
                </a:lnTo>
                <a:lnTo>
                  <a:pt x="720" y="360"/>
                </a:lnTo>
                <a:lnTo>
                  <a:pt x="720" y="342"/>
                </a:lnTo>
                <a:lnTo>
                  <a:pt x="719" y="324"/>
                </a:lnTo>
                <a:lnTo>
                  <a:pt x="716" y="306"/>
                </a:lnTo>
                <a:lnTo>
                  <a:pt x="714" y="288"/>
                </a:lnTo>
                <a:lnTo>
                  <a:pt x="708" y="270"/>
                </a:lnTo>
                <a:lnTo>
                  <a:pt x="705" y="253"/>
                </a:lnTo>
                <a:lnTo>
                  <a:pt x="698" y="237"/>
                </a:lnTo>
                <a:lnTo>
                  <a:pt x="692" y="220"/>
                </a:lnTo>
                <a:lnTo>
                  <a:pt x="685" y="205"/>
                </a:lnTo>
                <a:lnTo>
                  <a:pt x="676" y="189"/>
                </a:lnTo>
                <a:lnTo>
                  <a:pt x="669" y="174"/>
                </a:lnTo>
                <a:lnTo>
                  <a:pt x="658" y="160"/>
                </a:lnTo>
                <a:lnTo>
                  <a:pt x="648" y="146"/>
                </a:lnTo>
                <a:lnTo>
                  <a:pt x="638" y="131"/>
                </a:lnTo>
                <a:lnTo>
                  <a:pt x="626" y="119"/>
                </a:lnTo>
                <a:lnTo>
                  <a:pt x="615" y="106"/>
                </a:lnTo>
                <a:lnTo>
                  <a:pt x="602" y="94"/>
                </a:lnTo>
                <a:lnTo>
                  <a:pt x="589" y="83"/>
                </a:lnTo>
                <a:lnTo>
                  <a:pt x="575" y="72"/>
                </a:lnTo>
                <a:lnTo>
                  <a:pt x="561" y="62"/>
                </a:lnTo>
                <a:lnTo>
                  <a:pt x="547" y="52"/>
                </a:lnTo>
                <a:lnTo>
                  <a:pt x="531" y="44"/>
                </a:lnTo>
                <a:lnTo>
                  <a:pt x="516" y="35"/>
                </a:lnTo>
                <a:lnTo>
                  <a:pt x="500" y="29"/>
                </a:lnTo>
                <a:lnTo>
                  <a:pt x="484" y="22"/>
                </a:lnTo>
                <a:lnTo>
                  <a:pt x="467" y="16"/>
                </a:lnTo>
                <a:lnTo>
                  <a:pt x="450" y="12"/>
                </a:lnTo>
                <a:lnTo>
                  <a:pt x="432" y="7"/>
                </a:lnTo>
                <a:lnTo>
                  <a:pt x="414" y="4"/>
                </a:lnTo>
                <a:lnTo>
                  <a:pt x="396" y="2"/>
                </a:lnTo>
                <a:lnTo>
                  <a:pt x="378" y="0"/>
                </a:lnTo>
                <a:lnTo>
                  <a:pt x="359"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74">
            <a:extLst>
              <a:ext uri="{FF2B5EF4-FFF2-40B4-BE49-F238E27FC236}">
                <a16:creationId xmlns:a16="http://schemas.microsoft.com/office/drawing/2014/main" id="{551AAD90-7589-47C9-AB09-BB84540282C0}"/>
              </a:ext>
            </a:extLst>
          </p:cNvPr>
          <p:cNvSpPr/>
          <p:nvPr/>
        </p:nvSpPr>
        <p:spPr>
          <a:xfrm>
            <a:off x="761064" y="3016506"/>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17" name="Rectangle 75">
            <a:extLst>
              <a:ext uri="{FF2B5EF4-FFF2-40B4-BE49-F238E27FC236}">
                <a16:creationId xmlns:a16="http://schemas.microsoft.com/office/drawing/2014/main" id="{5D01C081-D748-4335-8AD1-D03B08A4303F}"/>
              </a:ext>
            </a:extLst>
          </p:cNvPr>
          <p:cNvSpPr/>
          <p:nvPr/>
        </p:nvSpPr>
        <p:spPr>
          <a:xfrm>
            <a:off x="6509975" y="3016506"/>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18" name="Rectangle 76">
            <a:extLst>
              <a:ext uri="{FF2B5EF4-FFF2-40B4-BE49-F238E27FC236}">
                <a16:creationId xmlns:a16="http://schemas.microsoft.com/office/drawing/2014/main" id="{6BD99FE0-7349-4816-9678-137FCE22D938}"/>
              </a:ext>
            </a:extLst>
          </p:cNvPr>
          <p:cNvSpPr/>
          <p:nvPr/>
        </p:nvSpPr>
        <p:spPr>
          <a:xfrm>
            <a:off x="761064" y="4164190"/>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19" name="Rectangle 77">
            <a:extLst>
              <a:ext uri="{FF2B5EF4-FFF2-40B4-BE49-F238E27FC236}">
                <a16:creationId xmlns:a16="http://schemas.microsoft.com/office/drawing/2014/main" id="{C074DFFC-151B-4C6B-99FF-2415F9A89CD0}"/>
              </a:ext>
            </a:extLst>
          </p:cNvPr>
          <p:cNvSpPr/>
          <p:nvPr/>
        </p:nvSpPr>
        <p:spPr>
          <a:xfrm>
            <a:off x="6509975" y="4164190"/>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Tree>
    <p:extLst>
      <p:ext uri="{BB962C8B-B14F-4D97-AF65-F5344CB8AC3E}">
        <p14:creationId xmlns:p14="http://schemas.microsoft.com/office/powerpoint/2010/main" val="1798764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103D60EF-555D-44A9-BEFF-6947169F40A0}"/>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37E31777-BF12-4B10-B72F-CA1B07B55120}"/>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17589201-F572-402A-8BB4-4E1E6E2098CD}"/>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60ABF5F9-84E8-4C50-9CF7-364AB87A67D1}"/>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ABBAB2D5-F5A9-49E3-A204-20EDEC269A00}"/>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8/4/2022</a:t>
            </a:fld>
            <a:endParaRPr lang="en-US" dirty="0"/>
          </a:p>
        </p:txBody>
      </p:sp>
      <p:sp>
        <p:nvSpPr>
          <p:cNvPr id="7" name="Slide Number Placeholder 8">
            <a:extLst>
              <a:ext uri="{FF2B5EF4-FFF2-40B4-BE49-F238E27FC236}">
                <a16:creationId xmlns:a16="http://schemas.microsoft.com/office/drawing/2014/main" id="{F4E907A0-DBF2-4984-A2D2-2081A62719E6}"/>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23</a:t>
            </a:fld>
            <a:endParaRPr lang="en-US" dirty="0"/>
          </a:p>
        </p:txBody>
      </p:sp>
      <p:graphicFrame>
        <p:nvGraphicFramePr>
          <p:cNvPr id="8" name="Table 2">
            <a:extLst>
              <a:ext uri="{FF2B5EF4-FFF2-40B4-BE49-F238E27FC236}">
                <a16:creationId xmlns:a16="http://schemas.microsoft.com/office/drawing/2014/main" id="{E785776A-E5BD-490E-9501-EE9A1DEA0EF6}"/>
              </a:ext>
            </a:extLst>
          </p:cNvPr>
          <p:cNvGraphicFramePr>
            <a:graphicFrameLocks noGrp="1"/>
          </p:cNvGraphicFramePr>
          <p:nvPr>
            <p:extLst>
              <p:ext uri="{D42A27DB-BD31-4B8C-83A1-F6EECF244321}">
                <p14:modId xmlns:p14="http://schemas.microsoft.com/office/powerpoint/2010/main" val="1159242774"/>
              </p:ext>
            </p:extLst>
          </p:nvPr>
        </p:nvGraphicFramePr>
        <p:xfrm>
          <a:off x="431800" y="2133600"/>
          <a:ext cx="11328400" cy="4000496"/>
        </p:xfrm>
        <a:graphic>
          <a:graphicData uri="http://schemas.openxmlformats.org/drawingml/2006/table">
            <a:tbl>
              <a:tblPr firstRow="1" bandRow="1">
                <a:tableStyleId>{5C22544A-7EE6-4342-B048-85BDC9FD1C3A}</a:tableStyleId>
              </a:tblPr>
              <a:tblGrid>
                <a:gridCol w="1132840">
                  <a:extLst>
                    <a:ext uri="{9D8B030D-6E8A-4147-A177-3AD203B41FA5}">
                      <a16:colId xmlns:a16="http://schemas.microsoft.com/office/drawing/2014/main" val="1064767228"/>
                    </a:ext>
                  </a:extLst>
                </a:gridCol>
                <a:gridCol w="1132840">
                  <a:extLst>
                    <a:ext uri="{9D8B030D-6E8A-4147-A177-3AD203B41FA5}">
                      <a16:colId xmlns:a16="http://schemas.microsoft.com/office/drawing/2014/main" val="2110247153"/>
                    </a:ext>
                  </a:extLst>
                </a:gridCol>
                <a:gridCol w="1132840">
                  <a:extLst>
                    <a:ext uri="{9D8B030D-6E8A-4147-A177-3AD203B41FA5}">
                      <a16:colId xmlns:a16="http://schemas.microsoft.com/office/drawing/2014/main" val="1671774837"/>
                    </a:ext>
                  </a:extLst>
                </a:gridCol>
                <a:gridCol w="1132840">
                  <a:extLst>
                    <a:ext uri="{9D8B030D-6E8A-4147-A177-3AD203B41FA5}">
                      <a16:colId xmlns:a16="http://schemas.microsoft.com/office/drawing/2014/main" val="1042921663"/>
                    </a:ext>
                  </a:extLst>
                </a:gridCol>
                <a:gridCol w="1132840">
                  <a:extLst>
                    <a:ext uri="{9D8B030D-6E8A-4147-A177-3AD203B41FA5}">
                      <a16:colId xmlns:a16="http://schemas.microsoft.com/office/drawing/2014/main" val="1140046485"/>
                    </a:ext>
                  </a:extLst>
                </a:gridCol>
                <a:gridCol w="1132840">
                  <a:extLst>
                    <a:ext uri="{9D8B030D-6E8A-4147-A177-3AD203B41FA5}">
                      <a16:colId xmlns:a16="http://schemas.microsoft.com/office/drawing/2014/main" val="1773304150"/>
                    </a:ext>
                  </a:extLst>
                </a:gridCol>
                <a:gridCol w="1132840">
                  <a:extLst>
                    <a:ext uri="{9D8B030D-6E8A-4147-A177-3AD203B41FA5}">
                      <a16:colId xmlns:a16="http://schemas.microsoft.com/office/drawing/2014/main" val="1528819555"/>
                    </a:ext>
                  </a:extLst>
                </a:gridCol>
                <a:gridCol w="1132840">
                  <a:extLst>
                    <a:ext uri="{9D8B030D-6E8A-4147-A177-3AD203B41FA5}">
                      <a16:colId xmlns:a16="http://schemas.microsoft.com/office/drawing/2014/main" val="3985123976"/>
                    </a:ext>
                  </a:extLst>
                </a:gridCol>
                <a:gridCol w="1132840">
                  <a:extLst>
                    <a:ext uri="{9D8B030D-6E8A-4147-A177-3AD203B41FA5}">
                      <a16:colId xmlns:a16="http://schemas.microsoft.com/office/drawing/2014/main" val="1999644776"/>
                    </a:ext>
                  </a:extLst>
                </a:gridCol>
                <a:gridCol w="1132840">
                  <a:extLst>
                    <a:ext uri="{9D8B030D-6E8A-4147-A177-3AD203B41FA5}">
                      <a16:colId xmlns:a16="http://schemas.microsoft.com/office/drawing/2014/main" val="1607982248"/>
                    </a:ext>
                  </a:extLst>
                </a:gridCol>
              </a:tblGrid>
              <a:tr h="500062">
                <a:tc>
                  <a:txBody>
                    <a:bodyPr/>
                    <a:lstStyle/>
                    <a:p>
                      <a:endParaRPr lang="en-US" dirty="0"/>
                    </a:p>
                  </a:txBody>
                  <a:tcP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216711411"/>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818672463"/>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92303603"/>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967257650"/>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43268816"/>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59237457"/>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00174924"/>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chemeClr val="bg2"/>
                    </a:solidFill>
                  </a:tcPr>
                </a:tc>
                <a:extLst>
                  <a:ext uri="{0D108BD9-81ED-4DB2-BD59-A6C34878D82A}">
                    <a16:rowId xmlns:a16="http://schemas.microsoft.com/office/drawing/2014/main" val="3154256183"/>
                  </a:ext>
                </a:extLst>
              </a:tr>
            </a:tbl>
          </a:graphicData>
        </a:graphic>
      </p:graphicFrame>
      <p:sp>
        <p:nvSpPr>
          <p:cNvPr id="9" name="Rectangle 20">
            <a:extLst>
              <a:ext uri="{FF2B5EF4-FFF2-40B4-BE49-F238E27FC236}">
                <a16:creationId xmlns:a16="http://schemas.microsoft.com/office/drawing/2014/main" id="{CB01F49B-170E-455F-A350-3AAC883A465E}"/>
              </a:ext>
            </a:extLst>
          </p:cNvPr>
          <p:cNvSpPr/>
          <p:nvPr/>
        </p:nvSpPr>
        <p:spPr>
          <a:xfrm>
            <a:off x="839788" y="1208573"/>
            <a:ext cx="10512425" cy="646331"/>
          </a:xfrm>
          <a:prstGeom prst="rect">
            <a:avLst/>
          </a:prstGeom>
        </p:spPr>
        <p:txBody>
          <a:bodyPr wrap="square" lIns="0" tIns="0" rIns="0" bIns="0" anchor="ctr">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 Proin et luctus nisl, ut viverra eros. Suspendisse pharetra mattis purus eu semper. Donec pellentesque condimentum sapien quis posuere.”</a:t>
            </a:r>
          </a:p>
        </p:txBody>
      </p:sp>
      <p:sp>
        <p:nvSpPr>
          <p:cNvPr id="10" name="Freeform 3886">
            <a:extLst>
              <a:ext uri="{FF2B5EF4-FFF2-40B4-BE49-F238E27FC236}">
                <a16:creationId xmlns:a16="http://schemas.microsoft.com/office/drawing/2014/main" id="{4AAEC0E0-C046-46A4-BAA9-A6411B49309C}"/>
              </a:ext>
            </a:extLst>
          </p:cNvPr>
          <p:cNvSpPr>
            <a:spLocks noEditPoints="1"/>
          </p:cNvSpPr>
          <p:nvPr/>
        </p:nvSpPr>
        <p:spPr bwMode="auto">
          <a:xfrm>
            <a:off x="845745" y="2238682"/>
            <a:ext cx="287338" cy="285750"/>
          </a:xfrm>
          <a:custGeom>
            <a:avLst/>
            <a:gdLst>
              <a:gd name="T0" fmla="*/ 268 w 902"/>
              <a:gd name="T1" fmla="*/ 575 h 901"/>
              <a:gd name="T2" fmla="*/ 207 w 902"/>
              <a:gd name="T3" fmla="*/ 555 h 901"/>
              <a:gd name="T4" fmla="*/ 155 w 902"/>
              <a:gd name="T5" fmla="*/ 520 h 901"/>
              <a:gd name="T6" fmla="*/ 112 w 902"/>
              <a:gd name="T7" fmla="*/ 475 h 901"/>
              <a:gd name="T8" fmla="*/ 81 w 902"/>
              <a:gd name="T9" fmla="*/ 422 h 901"/>
              <a:gd name="T10" fmla="*/ 64 w 902"/>
              <a:gd name="T11" fmla="*/ 360 h 901"/>
              <a:gd name="T12" fmla="*/ 61 w 902"/>
              <a:gd name="T13" fmla="*/ 294 h 901"/>
              <a:gd name="T14" fmla="*/ 76 w 902"/>
              <a:gd name="T15" fmla="*/ 231 h 901"/>
              <a:gd name="T16" fmla="*/ 104 w 902"/>
              <a:gd name="T17" fmla="*/ 175 h 901"/>
              <a:gd name="T18" fmla="*/ 145 w 902"/>
              <a:gd name="T19" fmla="*/ 128 h 901"/>
              <a:gd name="T20" fmla="*/ 197 w 902"/>
              <a:gd name="T21" fmla="*/ 92 h 901"/>
              <a:gd name="T22" fmla="*/ 256 w 902"/>
              <a:gd name="T23" fmla="*/ 69 h 901"/>
              <a:gd name="T24" fmla="*/ 320 w 902"/>
              <a:gd name="T25" fmla="*/ 60 h 901"/>
              <a:gd name="T26" fmla="*/ 385 w 902"/>
              <a:gd name="T27" fmla="*/ 69 h 901"/>
              <a:gd name="T28" fmla="*/ 444 w 902"/>
              <a:gd name="T29" fmla="*/ 92 h 901"/>
              <a:gd name="T30" fmla="*/ 495 w 902"/>
              <a:gd name="T31" fmla="*/ 128 h 901"/>
              <a:gd name="T32" fmla="*/ 537 w 902"/>
              <a:gd name="T33" fmla="*/ 175 h 901"/>
              <a:gd name="T34" fmla="*/ 564 w 902"/>
              <a:gd name="T35" fmla="*/ 231 h 901"/>
              <a:gd name="T36" fmla="*/ 579 w 902"/>
              <a:gd name="T37" fmla="*/ 294 h 901"/>
              <a:gd name="T38" fmla="*/ 577 w 902"/>
              <a:gd name="T39" fmla="*/ 360 h 901"/>
              <a:gd name="T40" fmla="*/ 560 w 902"/>
              <a:gd name="T41" fmla="*/ 422 h 901"/>
              <a:gd name="T42" fmla="*/ 529 w 902"/>
              <a:gd name="T43" fmla="*/ 475 h 901"/>
              <a:gd name="T44" fmla="*/ 486 w 902"/>
              <a:gd name="T45" fmla="*/ 520 h 901"/>
              <a:gd name="T46" fmla="*/ 432 w 902"/>
              <a:gd name="T47" fmla="*/ 555 h 901"/>
              <a:gd name="T48" fmla="*/ 372 w 902"/>
              <a:gd name="T49" fmla="*/ 575 h 901"/>
              <a:gd name="T50" fmla="*/ 320 w 902"/>
              <a:gd name="T51" fmla="*/ 580 h 901"/>
              <a:gd name="T52" fmla="*/ 591 w 902"/>
              <a:gd name="T53" fmla="*/ 491 h 901"/>
              <a:gd name="T54" fmla="*/ 621 w 902"/>
              <a:gd name="T55" fmla="*/ 430 h 901"/>
              <a:gd name="T56" fmla="*/ 637 w 902"/>
              <a:gd name="T57" fmla="*/ 363 h 901"/>
              <a:gd name="T58" fmla="*/ 638 w 902"/>
              <a:gd name="T59" fmla="*/ 288 h 901"/>
              <a:gd name="T60" fmla="*/ 621 w 902"/>
              <a:gd name="T61" fmla="*/ 211 h 901"/>
              <a:gd name="T62" fmla="*/ 586 w 902"/>
              <a:gd name="T63" fmla="*/ 142 h 901"/>
              <a:gd name="T64" fmla="*/ 535 w 902"/>
              <a:gd name="T65" fmla="*/ 83 h 901"/>
              <a:gd name="T66" fmla="*/ 473 w 902"/>
              <a:gd name="T67" fmla="*/ 39 h 901"/>
              <a:gd name="T68" fmla="*/ 400 w 902"/>
              <a:gd name="T69" fmla="*/ 10 h 901"/>
              <a:gd name="T70" fmla="*/ 320 w 902"/>
              <a:gd name="T71" fmla="*/ 0 h 901"/>
              <a:gd name="T72" fmla="*/ 241 w 902"/>
              <a:gd name="T73" fmla="*/ 10 h 901"/>
              <a:gd name="T74" fmla="*/ 168 w 902"/>
              <a:gd name="T75" fmla="*/ 39 h 901"/>
              <a:gd name="T76" fmla="*/ 105 w 902"/>
              <a:gd name="T77" fmla="*/ 83 h 901"/>
              <a:gd name="T78" fmla="*/ 55 w 902"/>
              <a:gd name="T79" fmla="*/ 142 h 901"/>
              <a:gd name="T80" fmla="*/ 20 w 902"/>
              <a:gd name="T81" fmla="*/ 211 h 901"/>
              <a:gd name="T82" fmla="*/ 1 w 902"/>
              <a:gd name="T83" fmla="*/ 288 h 901"/>
              <a:gd name="T84" fmla="*/ 3 w 902"/>
              <a:gd name="T85" fmla="*/ 369 h 901"/>
              <a:gd name="T86" fmla="*/ 25 w 902"/>
              <a:gd name="T87" fmla="*/ 445 h 901"/>
              <a:gd name="T88" fmla="*/ 64 w 902"/>
              <a:gd name="T89" fmla="*/ 512 h 901"/>
              <a:gd name="T90" fmla="*/ 117 w 902"/>
              <a:gd name="T91" fmla="*/ 568 h 901"/>
              <a:gd name="T92" fmla="*/ 182 w 902"/>
              <a:gd name="T93" fmla="*/ 608 h 901"/>
              <a:gd name="T94" fmla="*/ 256 w 902"/>
              <a:gd name="T95" fmla="*/ 634 h 901"/>
              <a:gd name="T96" fmla="*/ 335 w 902"/>
              <a:gd name="T97" fmla="*/ 641 h 901"/>
              <a:gd name="T98" fmla="*/ 405 w 902"/>
              <a:gd name="T99" fmla="*/ 630 h 901"/>
              <a:gd name="T100" fmla="*/ 468 w 902"/>
              <a:gd name="T101" fmla="*/ 604 h 901"/>
              <a:gd name="T102" fmla="*/ 525 w 902"/>
              <a:gd name="T103" fmla="*/ 567 h 901"/>
              <a:gd name="T104" fmla="*/ 871 w 902"/>
              <a:gd name="T105" fmla="*/ 901 h 901"/>
              <a:gd name="T106" fmla="*/ 897 w 902"/>
              <a:gd name="T107" fmla="*/ 888 h 901"/>
              <a:gd name="T108" fmla="*/ 899 w 902"/>
              <a:gd name="T109" fmla="*/ 860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02" h="901">
                <a:moveTo>
                  <a:pt x="320" y="580"/>
                </a:moveTo>
                <a:lnTo>
                  <a:pt x="307" y="580"/>
                </a:lnTo>
                <a:lnTo>
                  <a:pt x="294" y="579"/>
                </a:lnTo>
                <a:lnTo>
                  <a:pt x="281" y="577"/>
                </a:lnTo>
                <a:lnTo>
                  <a:pt x="268" y="575"/>
                </a:lnTo>
                <a:lnTo>
                  <a:pt x="256" y="572"/>
                </a:lnTo>
                <a:lnTo>
                  <a:pt x="243" y="569"/>
                </a:lnTo>
                <a:lnTo>
                  <a:pt x="231" y="564"/>
                </a:lnTo>
                <a:lnTo>
                  <a:pt x="219" y="560"/>
                </a:lnTo>
                <a:lnTo>
                  <a:pt x="207" y="555"/>
                </a:lnTo>
                <a:lnTo>
                  <a:pt x="197" y="549"/>
                </a:lnTo>
                <a:lnTo>
                  <a:pt x="186" y="543"/>
                </a:lnTo>
                <a:lnTo>
                  <a:pt x="175" y="535"/>
                </a:lnTo>
                <a:lnTo>
                  <a:pt x="164" y="529"/>
                </a:lnTo>
                <a:lnTo>
                  <a:pt x="155" y="520"/>
                </a:lnTo>
                <a:lnTo>
                  <a:pt x="145" y="513"/>
                </a:lnTo>
                <a:lnTo>
                  <a:pt x="136" y="504"/>
                </a:lnTo>
                <a:lnTo>
                  <a:pt x="128" y="495"/>
                </a:lnTo>
                <a:lnTo>
                  <a:pt x="119" y="486"/>
                </a:lnTo>
                <a:lnTo>
                  <a:pt x="112" y="475"/>
                </a:lnTo>
                <a:lnTo>
                  <a:pt x="104" y="466"/>
                </a:lnTo>
                <a:lnTo>
                  <a:pt x="98" y="455"/>
                </a:lnTo>
                <a:lnTo>
                  <a:pt x="91" y="444"/>
                </a:lnTo>
                <a:lnTo>
                  <a:pt x="86" y="432"/>
                </a:lnTo>
                <a:lnTo>
                  <a:pt x="81" y="422"/>
                </a:lnTo>
                <a:lnTo>
                  <a:pt x="76" y="410"/>
                </a:lnTo>
                <a:lnTo>
                  <a:pt x="72" y="397"/>
                </a:lnTo>
                <a:lnTo>
                  <a:pt x="69" y="385"/>
                </a:lnTo>
                <a:lnTo>
                  <a:pt x="66" y="372"/>
                </a:lnTo>
                <a:lnTo>
                  <a:pt x="64" y="360"/>
                </a:lnTo>
                <a:lnTo>
                  <a:pt x="61" y="347"/>
                </a:lnTo>
                <a:lnTo>
                  <a:pt x="60" y="334"/>
                </a:lnTo>
                <a:lnTo>
                  <a:pt x="60" y="320"/>
                </a:lnTo>
                <a:lnTo>
                  <a:pt x="60" y="307"/>
                </a:lnTo>
                <a:lnTo>
                  <a:pt x="61" y="294"/>
                </a:lnTo>
                <a:lnTo>
                  <a:pt x="64" y="281"/>
                </a:lnTo>
                <a:lnTo>
                  <a:pt x="66" y="268"/>
                </a:lnTo>
                <a:lnTo>
                  <a:pt x="69" y="256"/>
                </a:lnTo>
                <a:lnTo>
                  <a:pt x="72" y="243"/>
                </a:lnTo>
                <a:lnTo>
                  <a:pt x="76" y="231"/>
                </a:lnTo>
                <a:lnTo>
                  <a:pt x="81" y="219"/>
                </a:lnTo>
                <a:lnTo>
                  <a:pt x="86" y="207"/>
                </a:lnTo>
                <a:lnTo>
                  <a:pt x="91" y="197"/>
                </a:lnTo>
                <a:lnTo>
                  <a:pt x="98" y="186"/>
                </a:lnTo>
                <a:lnTo>
                  <a:pt x="104" y="175"/>
                </a:lnTo>
                <a:lnTo>
                  <a:pt x="112" y="164"/>
                </a:lnTo>
                <a:lnTo>
                  <a:pt x="119" y="155"/>
                </a:lnTo>
                <a:lnTo>
                  <a:pt x="128" y="145"/>
                </a:lnTo>
                <a:lnTo>
                  <a:pt x="136" y="137"/>
                </a:lnTo>
                <a:lnTo>
                  <a:pt x="145" y="128"/>
                </a:lnTo>
                <a:lnTo>
                  <a:pt x="155" y="119"/>
                </a:lnTo>
                <a:lnTo>
                  <a:pt x="164" y="112"/>
                </a:lnTo>
                <a:lnTo>
                  <a:pt x="175" y="104"/>
                </a:lnTo>
                <a:lnTo>
                  <a:pt x="186" y="98"/>
                </a:lnTo>
                <a:lnTo>
                  <a:pt x="197" y="92"/>
                </a:lnTo>
                <a:lnTo>
                  <a:pt x="207" y="86"/>
                </a:lnTo>
                <a:lnTo>
                  <a:pt x="219" y="81"/>
                </a:lnTo>
                <a:lnTo>
                  <a:pt x="231" y="77"/>
                </a:lnTo>
                <a:lnTo>
                  <a:pt x="243" y="72"/>
                </a:lnTo>
                <a:lnTo>
                  <a:pt x="256" y="69"/>
                </a:lnTo>
                <a:lnTo>
                  <a:pt x="268" y="66"/>
                </a:lnTo>
                <a:lnTo>
                  <a:pt x="281" y="64"/>
                </a:lnTo>
                <a:lnTo>
                  <a:pt x="294" y="61"/>
                </a:lnTo>
                <a:lnTo>
                  <a:pt x="307" y="60"/>
                </a:lnTo>
                <a:lnTo>
                  <a:pt x="320" y="60"/>
                </a:lnTo>
                <a:lnTo>
                  <a:pt x="334" y="60"/>
                </a:lnTo>
                <a:lnTo>
                  <a:pt x="347" y="61"/>
                </a:lnTo>
                <a:lnTo>
                  <a:pt x="360" y="64"/>
                </a:lnTo>
                <a:lnTo>
                  <a:pt x="372" y="66"/>
                </a:lnTo>
                <a:lnTo>
                  <a:pt x="385" y="69"/>
                </a:lnTo>
                <a:lnTo>
                  <a:pt x="397" y="72"/>
                </a:lnTo>
                <a:lnTo>
                  <a:pt x="410" y="77"/>
                </a:lnTo>
                <a:lnTo>
                  <a:pt x="422" y="81"/>
                </a:lnTo>
                <a:lnTo>
                  <a:pt x="432" y="86"/>
                </a:lnTo>
                <a:lnTo>
                  <a:pt x="444" y="92"/>
                </a:lnTo>
                <a:lnTo>
                  <a:pt x="455" y="98"/>
                </a:lnTo>
                <a:lnTo>
                  <a:pt x="466" y="104"/>
                </a:lnTo>
                <a:lnTo>
                  <a:pt x="475" y="112"/>
                </a:lnTo>
                <a:lnTo>
                  <a:pt x="486" y="119"/>
                </a:lnTo>
                <a:lnTo>
                  <a:pt x="495" y="128"/>
                </a:lnTo>
                <a:lnTo>
                  <a:pt x="504" y="137"/>
                </a:lnTo>
                <a:lnTo>
                  <a:pt x="513" y="145"/>
                </a:lnTo>
                <a:lnTo>
                  <a:pt x="522" y="155"/>
                </a:lnTo>
                <a:lnTo>
                  <a:pt x="529" y="164"/>
                </a:lnTo>
                <a:lnTo>
                  <a:pt x="537" y="175"/>
                </a:lnTo>
                <a:lnTo>
                  <a:pt x="543" y="186"/>
                </a:lnTo>
                <a:lnTo>
                  <a:pt x="549" y="197"/>
                </a:lnTo>
                <a:lnTo>
                  <a:pt x="555" y="207"/>
                </a:lnTo>
                <a:lnTo>
                  <a:pt x="560" y="219"/>
                </a:lnTo>
                <a:lnTo>
                  <a:pt x="564" y="231"/>
                </a:lnTo>
                <a:lnTo>
                  <a:pt x="569" y="243"/>
                </a:lnTo>
                <a:lnTo>
                  <a:pt x="572" y="256"/>
                </a:lnTo>
                <a:lnTo>
                  <a:pt x="575" y="268"/>
                </a:lnTo>
                <a:lnTo>
                  <a:pt x="577" y="281"/>
                </a:lnTo>
                <a:lnTo>
                  <a:pt x="579" y="294"/>
                </a:lnTo>
                <a:lnTo>
                  <a:pt x="580" y="307"/>
                </a:lnTo>
                <a:lnTo>
                  <a:pt x="580" y="320"/>
                </a:lnTo>
                <a:lnTo>
                  <a:pt x="580" y="334"/>
                </a:lnTo>
                <a:lnTo>
                  <a:pt x="579" y="347"/>
                </a:lnTo>
                <a:lnTo>
                  <a:pt x="577" y="360"/>
                </a:lnTo>
                <a:lnTo>
                  <a:pt x="575" y="372"/>
                </a:lnTo>
                <a:lnTo>
                  <a:pt x="572" y="385"/>
                </a:lnTo>
                <a:lnTo>
                  <a:pt x="569" y="397"/>
                </a:lnTo>
                <a:lnTo>
                  <a:pt x="564" y="410"/>
                </a:lnTo>
                <a:lnTo>
                  <a:pt x="560" y="422"/>
                </a:lnTo>
                <a:lnTo>
                  <a:pt x="555" y="432"/>
                </a:lnTo>
                <a:lnTo>
                  <a:pt x="549" y="444"/>
                </a:lnTo>
                <a:lnTo>
                  <a:pt x="543" y="455"/>
                </a:lnTo>
                <a:lnTo>
                  <a:pt x="537" y="466"/>
                </a:lnTo>
                <a:lnTo>
                  <a:pt x="529" y="475"/>
                </a:lnTo>
                <a:lnTo>
                  <a:pt x="522" y="486"/>
                </a:lnTo>
                <a:lnTo>
                  <a:pt x="513" y="495"/>
                </a:lnTo>
                <a:lnTo>
                  <a:pt x="504" y="504"/>
                </a:lnTo>
                <a:lnTo>
                  <a:pt x="495" y="513"/>
                </a:lnTo>
                <a:lnTo>
                  <a:pt x="486" y="520"/>
                </a:lnTo>
                <a:lnTo>
                  <a:pt x="475" y="529"/>
                </a:lnTo>
                <a:lnTo>
                  <a:pt x="466" y="535"/>
                </a:lnTo>
                <a:lnTo>
                  <a:pt x="455" y="543"/>
                </a:lnTo>
                <a:lnTo>
                  <a:pt x="444" y="549"/>
                </a:lnTo>
                <a:lnTo>
                  <a:pt x="432" y="555"/>
                </a:lnTo>
                <a:lnTo>
                  <a:pt x="422" y="560"/>
                </a:lnTo>
                <a:lnTo>
                  <a:pt x="410" y="564"/>
                </a:lnTo>
                <a:lnTo>
                  <a:pt x="397" y="569"/>
                </a:lnTo>
                <a:lnTo>
                  <a:pt x="385" y="572"/>
                </a:lnTo>
                <a:lnTo>
                  <a:pt x="372" y="575"/>
                </a:lnTo>
                <a:lnTo>
                  <a:pt x="360" y="577"/>
                </a:lnTo>
                <a:lnTo>
                  <a:pt x="347" y="579"/>
                </a:lnTo>
                <a:lnTo>
                  <a:pt x="334" y="580"/>
                </a:lnTo>
                <a:lnTo>
                  <a:pt x="320" y="580"/>
                </a:lnTo>
                <a:lnTo>
                  <a:pt x="320" y="580"/>
                </a:lnTo>
                <a:close/>
                <a:moveTo>
                  <a:pt x="893" y="851"/>
                </a:moveTo>
                <a:lnTo>
                  <a:pt x="567" y="525"/>
                </a:lnTo>
                <a:lnTo>
                  <a:pt x="575" y="514"/>
                </a:lnTo>
                <a:lnTo>
                  <a:pt x="584" y="503"/>
                </a:lnTo>
                <a:lnTo>
                  <a:pt x="591" y="491"/>
                </a:lnTo>
                <a:lnTo>
                  <a:pt x="598" y="480"/>
                </a:lnTo>
                <a:lnTo>
                  <a:pt x="604" y="468"/>
                </a:lnTo>
                <a:lnTo>
                  <a:pt x="611" y="456"/>
                </a:lnTo>
                <a:lnTo>
                  <a:pt x="616" y="443"/>
                </a:lnTo>
                <a:lnTo>
                  <a:pt x="621" y="430"/>
                </a:lnTo>
                <a:lnTo>
                  <a:pt x="626" y="417"/>
                </a:lnTo>
                <a:lnTo>
                  <a:pt x="630" y="405"/>
                </a:lnTo>
                <a:lnTo>
                  <a:pt x="633" y="391"/>
                </a:lnTo>
                <a:lnTo>
                  <a:pt x="635" y="377"/>
                </a:lnTo>
                <a:lnTo>
                  <a:pt x="637" y="363"/>
                </a:lnTo>
                <a:lnTo>
                  <a:pt x="639" y="349"/>
                </a:lnTo>
                <a:lnTo>
                  <a:pt x="641" y="335"/>
                </a:lnTo>
                <a:lnTo>
                  <a:pt x="641" y="320"/>
                </a:lnTo>
                <a:lnTo>
                  <a:pt x="641" y="304"/>
                </a:lnTo>
                <a:lnTo>
                  <a:pt x="638" y="288"/>
                </a:lnTo>
                <a:lnTo>
                  <a:pt x="637" y="272"/>
                </a:lnTo>
                <a:lnTo>
                  <a:pt x="634" y="256"/>
                </a:lnTo>
                <a:lnTo>
                  <a:pt x="631" y="241"/>
                </a:lnTo>
                <a:lnTo>
                  <a:pt x="627" y="226"/>
                </a:lnTo>
                <a:lnTo>
                  <a:pt x="621" y="211"/>
                </a:lnTo>
                <a:lnTo>
                  <a:pt x="616" y="196"/>
                </a:lnTo>
                <a:lnTo>
                  <a:pt x="609" y="182"/>
                </a:lnTo>
                <a:lnTo>
                  <a:pt x="602" y="168"/>
                </a:lnTo>
                <a:lnTo>
                  <a:pt x="594" y="155"/>
                </a:lnTo>
                <a:lnTo>
                  <a:pt x="586" y="142"/>
                </a:lnTo>
                <a:lnTo>
                  <a:pt x="577" y="129"/>
                </a:lnTo>
                <a:lnTo>
                  <a:pt x="568" y="117"/>
                </a:lnTo>
                <a:lnTo>
                  <a:pt x="557" y="105"/>
                </a:lnTo>
                <a:lnTo>
                  <a:pt x="546" y="94"/>
                </a:lnTo>
                <a:lnTo>
                  <a:pt x="535" y="83"/>
                </a:lnTo>
                <a:lnTo>
                  <a:pt x="524" y="73"/>
                </a:lnTo>
                <a:lnTo>
                  <a:pt x="512" y="64"/>
                </a:lnTo>
                <a:lnTo>
                  <a:pt x="499" y="55"/>
                </a:lnTo>
                <a:lnTo>
                  <a:pt x="486" y="46"/>
                </a:lnTo>
                <a:lnTo>
                  <a:pt x="473" y="39"/>
                </a:lnTo>
                <a:lnTo>
                  <a:pt x="459" y="31"/>
                </a:lnTo>
                <a:lnTo>
                  <a:pt x="445" y="25"/>
                </a:lnTo>
                <a:lnTo>
                  <a:pt x="430" y="20"/>
                </a:lnTo>
                <a:lnTo>
                  <a:pt x="415" y="14"/>
                </a:lnTo>
                <a:lnTo>
                  <a:pt x="400" y="10"/>
                </a:lnTo>
                <a:lnTo>
                  <a:pt x="385" y="7"/>
                </a:lnTo>
                <a:lnTo>
                  <a:pt x="369" y="4"/>
                </a:lnTo>
                <a:lnTo>
                  <a:pt x="353" y="1"/>
                </a:lnTo>
                <a:lnTo>
                  <a:pt x="337" y="0"/>
                </a:lnTo>
                <a:lnTo>
                  <a:pt x="320" y="0"/>
                </a:lnTo>
                <a:lnTo>
                  <a:pt x="304" y="0"/>
                </a:lnTo>
                <a:lnTo>
                  <a:pt x="288" y="1"/>
                </a:lnTo>
                <a:lnTo>
                  <a:pt x="272" y="4"/>
                </a:lnTo>
                <a:lnTo>
                  <a:pt x="256" y="7"/>
                </a:lnTo>
                <a:lnTo>
                  <a:pt x="241" y="10"/>
                </a:lnTo>
                <a:lnTo>
                  <a:pt x="225" y="14"/>
                </a:lnTo>
                <a:lnTo>
                  <a:pt x="210" y="20"/>
                </a:lnTo>
                <a:lnTo>
                  <a:pt x="195" y="25"/>
                </a:lnTo>
                <a:lnTo>
                  <a:pt x="182" y="31"/>
                </a:lnTo>
                <a:lnTo>
                  <a:pt x="168" y="39"/>
                </a:lnTo>
                <a:lnTo>
                  <a:pt x="155" y="46"/>
                </a:lnTo>
                <a:lnTo>
                  <a:pt x="142" y="55"/>
                </a:lnTo>
                <a:lnTo>
                  <a:pt x="129" y="64"/>
                </a:lnTo>
                <a:lnTo>
                  <a:pt x="117" y="73"/>
                </a:lnTo>
                <a:lnTo>
                  <a:pt x="105" y="83"/>
                </a:lnTo>
                <a:lnTo>
                  <a:pt x="94" y="94"/>
                </a:lnTo>
                <a:lnTo>
                  <a:pt x="84" y="105"/>
                </a:lnTo>
                <a:lnTo>
                  <a:pt x="73" y="117"/>
                </a:lnTo>
                <a:lnTo>
                  <a:pt x="64" y="129"/>
                </a:lnTo>
                <a:lnTo>
                  <a:pt x="55" y="142"/>
                </a:lnTo>
                <a:lnTo>
                  <a:pt x="46" y="155"/>
                </a:lnTo>
                <a:lnTo>
                  <a:pt x="39" y="168"/>
                </a:lnTo>
                <a:lnTo>
                  <a:pt x="31" y="182"/>
                </a:lnTo>
                <a:lnTo>
                  <a:pt x="25" y="196"/>
                </a:lnTo>
                <a:lnTo>
                  <a:pt x="20" y="211"/>
                </a:lnTo>
                <a:lnTo>
                  <a:pt x="14" y="226"/>
                </a:lnTo>
                <a:lnTo>
                  <a:pt x="10" y="241"/>
                </a:lnTo>
                <a:lnTo>
                  <a:pt x="7" y="256"/>
                </a:lnTo>
                <a:lnTo>
                  <a:pt x="3" y="272"/>
                </a:lnTo>
                <a:lnTo>
                  <a:pt x="1" y="288"/>
                </a:lnTo>
                <a:lnTo>
                  <a:pt x="0" y="304"/>
                </a:lnTo>
                <a:lnTo>
                  <a:pt x="0" y="320"/>
                </a:lnTo>
                <a:lnTo>
                  <a:pt x="0" y="337"/>
                </a:lnTo>
                <a:lnTo>
                  <a:pt x="1" y="353"/>
                </a:lnTo>
                <a:lnTo>
                  <a:pt x="3" y="369"/>
                </a:lnTo>
                <a:lnTo>
                  <a:pt x="7" y="385"/>
                </a:lnTo>
                <a:lnTo>
                  <a:pt x="10" y="400"/>
                </a:lnTo>
                <a:lnTo>
                  <a:pt x="14" y="415"/>
                </a:lnTo>
                <a:lnTo>
                  <a:pt x="20" y="430"/>
                </a:lnTo>
                <a:lnTo>
                  <a:pt x="25" y="445"/>
                </a:lnTo>
                <a:lnTo>
                  <a:pt x="31" y="459"/>
                </a:lnTo>
                <a:lnTo>
                  <a:pt x="39" y="473"/>
                </a:lnTo>
                <a:lnTo>
                  <a:pt x="46" y="486"/>
                </a:lnTo>
                <a:lnTo>
                  <a:pt x="55" y="499"/>
                </a:lnTo>
                <a:lnTo>
                  <a:pt x="64" y="512"/>
                </a:lnTo>
                <a:lnTo>
                  <a:pt x="73" y="524"/>
                </a:lnTo>
                <a:lnTo>
                  <a:pt x="84" y="535"/>
                </a:lnTo>
                <a:lnTo>
                  <a:pt x="94" y="546"/>
                </a:lnTo>
                <a:lnTo>
                  <a:pt x="105" y="557"/>
                </a:lnTo>
                <a:lnTo>
                  <a:pt x="117" y="568"/>
                </a:lnTo>
                <a:lnTo>
                  <a:pt x="129" y="577"/>
                </a:lnTo>
                <a:lnTo>
                  <a:pt x="142" y="586"/>
                </a:lnTo>
                <a:lnTo>
                  <a:pt x="155" y="594"/>
                </a:lnTo>
                <a:lnTo>
                  <a:pt x="168" y="602"/>
                </a:lnTo>
                <a:lnTo>
                  <a:pt x="182" y="608"/>
                </a:lnTo>
                <a:lnTo>
                  <a:pt x="195" y="615"/>
                </a:lnTo>
                <a:lnTo>
                  <a:pt x="210" y="621"/>
                </a:lnTo>
                <a:lnTo>
                  <a:pt x="225" y="627"/>
                </a:lnTo>
                <a:lnTo>
                  <a:pt x="241" y="631"/>
                </a:lnTo>
                <a:lnTo>
                  <a:pt x="256" y="634"/>
                </a:lnTo>
                <a:lnTo>
                  <a:pt x="272" y="637"/>
                </a:lnTo>
                <a:lnTo>
                  <a:pt x="288" y="638"/>
                </a:lnTo>
                <a:lnTo>
                  <a:pt x="304" y="641"/>
                </a:lnTo>
                <a:lnTo>
                  <a:pt x="320" y="641"/>
                </a:lnTo>
                <a:lnTo>
                  <a:pt x="335" y="641"/>
                </a:lnTo>
                <a:lnTo>
                  <a:pt x="349" y="639"/>
                </a:lnTo>
                <a:lnTo>
                  <a:pt x="363" y="637"/>
                </a:lnTo>
                <a:lnTo>
                  <a:pt x="377" y="635"/>
                </a:lnTo>
                <a:lnTo>
                  <a:pt x="391" y="633"/>
                </a:lnTo>
                <a:lnTo>
                  <a:pt x="405" y="630"/>
                </a:lnTo>
                <a:lnTo>
                  <a:pt x="417" y="625"/>
                </a:lnTo>
                <a:lnTo>
                  <a:pt x="430" y="621"/>
                </a:lnTo>
                <a:lnTo>
                  <a:pt x="443" y="616"/>
                </a:lnTo>
                <a:lnTo>
                  <a:pt x="456" y="610"/>
                </a:lnTo>
                <a:lnTo>
                  <a:pt x="468" y="604"/>
                </a:lnTo>
                <a:lnTo>
                  <a:pt x="480" y="598"/>
                </a:lnTo>
                <a:lnTo>
                  <a:pt x="491" y="591"/>
                </a:lnTo>
                <a:lnTo>
                  <a:pt x="503" y="584"/>
                </a:lnTo>
                <a:lnTo>
                  <a:pt x="514" y="575"/>
                </a:lnTo>
                <a:lnTo>
                  <a:pt x="525" y="567"/>
                </a:lnTo>
                <a:lnTo>
                  <a:pt x="851" y="892"/>
                </a:lnTo>
                <a:lnTo>
                  <a:pt x="855" y="897"/>
                </a:lnTo>
                <a:lnTo>
                  <a:pt x="860" y="899"/>
                </a:lnTo>
                <a:lnTo>
                  <a:pt x="866" y="901"/>
                </a:lnTo>
                <a:lnTo>
                  <a:pt x="871" y="901"/>
                </a:lnTo>
                <a:lnTo>
                  <a:pt x="878" y="901"/>
                </a:lnTo>
                <a:lnTo>
                  <a:pt x="883" y="899"/>
                </a:lnTo>
                <a:lnTo>
                  <a:pt x="888" y="897"/>
                </a:lnTo>
                <a:lnTo>
                  <a:pt x="893" y="892"/>
                </a:lnTo>
                <a:lnTo>
                  <a:pt x="897" y="888"/>
                </a:lnTo>
                <a:lnTo>
                  <a:pt x="899" y="883"/>
                </a:lnTo>
                <a:lnTo>
                  <a:pt x="901" y="877"/>
                </a:lnTo>
                <a:lnTo>
                  <a:pt x="902" y="871"/>
                </a:lnTo>
                <a:lnTo>
                  <a:pt x="901" y="866"/>
                </a:lnTo>
                <a:lnTo>
                  <a:pt x="899" y="860"/>
                </a:lnTo>
                <a:lnTo>
                  <a:pt x="897" y="855"/>
                </a:lnTo>
                <a:lnTo>
                  <a:pt x="893" y="85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1" name="Group 22">
            <a:extLst>
              <a:ext uri="{FF2B5EF4-FFF2-40B4-BE49-F238E27FC236}">
                <a16:creationId xmlns:a16="http://schemas.microsoft.com/office/drawing/2014/main" id="{BFF9D130-4D52-4E75-B72A-CC489CAA3338}"/>
              </a:ext>
            </a:extLst>
          </p:cNvPr>
          <p:cNvGrpSpPr/>
          <p:nvPr/>
        </p:nvGrpSpPr>
        <p:grpSpPr>
          <a:xfrm>
            <a:off x="1989538" y="2238682"/>
            <a:ext cx="287337" cy="285750"/>
            <a:chOff x="7018338" y="4656138"/>
            <a:chExt cx="287337" cy="285750"/>
          </a:xfrm>
          <a:solidFill>
            <a:schemeClr val="bg1"/>
          </a:solidFill>
        </p:grpSpPr>
        <p:sp>
          <p:nvSpPr>
            <p:cNvPr id="12" name="Freeform 4604">
              <a:extLst>
                <a:ext uri="{FF2B5EF4-FFF2-40B4-BE49-F238E27FC236}">
                  <a16:creationId xmlns:a16="http://schemas.microsoft.com/office/drawing/2014/main" id="{8C9442E5-0279-4E60-8CF3-2AA784FBEE3F}"/>
                </a:ext>
              </a:extLst>
            </p:cNvPr>
            <p:cNvSpPr>
              <a:spLocks noEditPoints="1"/>
            </p:cNvSpPr>
            <p:nvPr/>
          </p:nvSpPr>
          <p:spPr bwMode="auto">
            <a:xfrm>
              <a:off x="7018338" y="4656138"/>
              <a:ext cx="230188" cy="285750"/>
            </a:xfrm>
            <a:custGeom>
              <a:avLst/>
              <a:gdLst>
                <a:gd name="T0" fmla="*/ 351 w 723"/>
                <a:gd name="T1" fmla="*/ 416 h 903"/>
                <a:gd name="T2" fmla="*/ 348 w 723"/>
                <a:gd name="T3" fmla="*/ 400 h 903"/>
                <a:gd name="T4" fmla="*/ 362 w 723"/>
                <a:gd name="T5" fmla="*/ 391 h 903"/>
                <a:gd name="T6" fmla="*/ 525 w 723"/>
                <a:gd name="T7" fmla="*/ 398 h 903"/>
                <a:gd name="T8" fmla="*/ 525 w 723"/>
                <a:gd name="T9" fmla="*/ 414 h 903"/>
                <a:gd name="T10" fmla="*/ 513 w 723"/>
                <a:gd name="T11" fmla="*/ 572 h 903"/>
                <a:gd name="T12" fmla="*/ 349 w 723"/>
                <a:gd name="T13" fmla="*/ 565 h 903"/>
                <a:gd name="T14" fmla="*/ 349 w 723"/>
                <a:gd name="T15" fmla="*/ 548 h 903"/>
                <a:gd name="T16" fmla="*/ 513 w 723"/>
                <a:gd name="T17" fmla="*/ 542 h 903"/>
                <a:gd name="T18" fmla="*/ 526 w 723"/>
                <a:gd name="T19" fmla="*/ 551 h 903"/>
                <a:gd name="T20" fmla="*/ 523 w 723"/>
                <a:gd name="T21" fmla="*/ 568 h 903"/>
                <a:gd name="T22" fmla="*/ 362 w 723"/>
                <a:gd name="T23" fmla="*/ 722 h 903"/>
                <a:gd name="T24" fmla="*/ 348 w 723"/>
                <a:gd name="T25" fmla="*/ 713 h 903"/>
                <a:gd name="T26" fmla="*/ 351 w 723"/>
                <a:gd name="T27" fmla="*/ 696 h 903"/>
                <a:gd name="T28" fmla="*/ 515 w 723"/>
                <a:gd name="T29" fmla="*/ 693 h 903"/>
                <a:gd name="T30" fmla="*/ 528 w 723"/>
                <a:gd name="T31" fmla="*/ 704 h 903"/>
                <a:gd name="T32" fmla="*/ 521 w 723"/>
                <a:gd name="T33" fmla="*/ 720 h 903"/>
                <a:gd name="T34" fmla="*/ 232 w 723"/>
                <a:gd name="T35" fmla="*/ 405 h 903"/>
                <a:gd name="T36" fmla="*/ 198 w 723"/>
                <a:gd name="T37" fmla="*/ 381 h 903"/>
                <a:gd name="T38" fmla="*/ 200 w 723"/>
                <a:gd name="T39" fmla="*/ 365 h 903"/>
                <a:gd name="T40" fmla="*/ 217 w 723"/>
                <a:gd name="T41" fmla="*/ 362 h 903"/>
                <a:gd name="T42" fmla="*/ 296 w 723"/>
                <a:gd name="T43" fmla="*/ 302 h 903"/>
                <a:gd name="T44" fmla="*/ 312 w 723"/>
                <a:gd name="T45" fmla="*/ 306 h 903"/>
                <a:gd name="T46" fmla="*/ 315 w 723"/>
                <a:gd name="T47" fmla="*/ 321 h 903"/>
                <a:gd name="T48" fmla="*/ 226 w 723"/>
                <a:gd name="T49" fmla="*/ 556 h 903"/>
                <a:gd name="T50" fmla="*/ 197 w 723"/>
                <a:gd name="T51" fmla="*/ 529 h 903"/>
                <a:gd name="T52" fmla="*/ 203 w 723"/>
                <a:gd name="T53" fmla="*/ 514 h 903"/>
                <a:gd name="T54" fmla="*/ 219 w 723"/>
                <a:gd name="T55" fmla="*/ 514 h 903"/>
                <a:gd name="T56" fmla="*/ 298 w 723"/>
                <a:gd name="T57" fmla="*/ 451 h 903"/>
                <a:gd name="T58" fmla="*/ 314 w 723"/>
                <a:gd name="T59" fmla="*/ 458 h 903"/>
                <a:gd name="T60" fmla="*/ 314 w 723"/>
                <a:gd name="T61" fmla="*/ 475 h 903"/>
                <a:gd name="T62" fmla="*/ 155 w 723"/>
                <a:gd name="T63" fmla="*/ 238 h 903"/>
                <a:gd name="T64" fmla="*/ 208 w 723"/>
                <a:gd name="T65" fmla="*/ 197 h 903"/>
                <a:gd name="T66" fmla="*/ 164 w 723"/>
                <a:gd name="T67" fmla="*/ 236 h 903"/>
                <a:gd name="T68" fmla="*/ 31 w 723"/>
                <a:gd name="T69" fmla="*/ 125 h 903"/>
                <a:gd name="T70" fmla="*/ 53 w 723"/>
                <a:gd name="T71" fmla="*/ 68 h 903"/>
                <a:gd name="T72" fmla="*/ 101 w 723"/>
                <a:gd name="T73" fmla="*/ 35 h 903"/>
                <a:gd name="T74" fmla="*/ 150 w 723"/>
                <a:gd name="T75" fmla="*/ 36 h 903"/>
                <a:gd name="T76" fmla="*/ 210 w 723"/>
                <a:gd name="T77" fmla="*/ 80 h 903"/>
                <a:gd name="T78" fmla="*/ 226 w 723"/>
                <a:gd name="T79" fmla="*/ 143 h 903"/>
                <a:gd name="T80" fmla="*/ 125 w 723"/>
                <a:gd name="T81" fmla="*/ 154 h 903"/>
                <a:gd name="T82" fmla="*/ 136 w 723"/>
                <a:gd name="T83" fmla="*/ 0 h 903"/>
                <a:gd name="T84" fmla="*/ 104 w 723"/>
                <a:gd name="T85" fmla="*/ 2 h 903"/>
                <a:gd name="T86" fmla="*/ 39 w 723"/>
                <a:gd name="T87" fmla="*/ 40 h 903"/>
                <a:gd name="T88" fmla="*/ 4 w 723"/>
                <a:gd name="T89" fmla="*/ 108 h 903"/>
                <a:gd name="T90" fmla="*/ 4 w 723"/>
                <a:gd name="T91" fmla="*/ 625 h 903"/>
                <a:gd name="T92" fmla="*/ 121 w 723"/>
                <a:gd name="T93" fmla="*/ 632 h 903"/>
                <a:gd name="T94" fmla="*/ 128 w 723"/>
                <a:gd name="T95" fmla="*/ 901 h 903"/>
                <a:gd name="T96" fmla="*/ 593 w 723"/>
                <a:gd name="T97" fmla="*/ 902 h 903"/>
                <a:gd name="T98" fmla="*/ 603 w 723"/>
                <a:gd name="T99" fmla="*/ 888 h 903"/>
                <a:gd name="T100" fmla="*/ 660 w 723"/>
                <a:gd name="T101" fmla="*/ 248 h 903"/>
                <a:gd name="T102" fmla="*/ 708 w 723"/>
                <a:gd name="T103" fmla="*/ 194 h 903"/>
                <a:gd name="T104" fmla="*/ 723 w 723"/>
                <a:gd name="T105" fmla="*/ 121 h 903"/>
                <a:gd name="T106" fmla="*/ 691 w 723"/>
                <a:gd name="T107" fmla="*/ 50 h 903"/>
                <a:gd name="T108" fmla="*/ 627 w 723"/>
                <a:gd name="T109" fmla="*/ 6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3" h="903">
                  <a:moveTo>
                    <a:pt x="513" y="421"/>
                  </a:moveTo>
                  <a:lnTo>
                    <a:pt x="362" y="421"/>
                  </a:lnTo>
                  <a:lnTo>
                    <a:pt x="359" y="421"/>
                  </a:lnTo>
                  <a:lnTo>
                    <a:pt x="356" y="420"/>
                  </a:lnTo>
                  <a:lnTo>
                    <a:pt x="354" y="418"/>
                  </a:lnTo>
                  <a:lnTo>
                    <a:pt x="351" y="416"/>
                  </a:lnTo>
                  <a:lnTo>
                    <a:pt x="349" y="414"/>
                  </a:lnTo>
                  <a:lnTo>
                    <a:pt x="348" y="412"/>
                  </a:lnTo>
                  <a:lnTo>
                    <a:pt x="347" y="409"/>
                  </a:lnTo>
                  <a:lnTo>
                    <a:pt x="347" y="406"/>
                  </a:lnTo>
                  <a:lnTo>
                    <a:pt x="347" y="403"/>
                  </a:lnTo>
                  <a:lnTo>
                    <a:pt x="348" y="400"/>
                  </a:lnTo>
                  <a:lnTo>
                    <a:pt x="349" y="398"/>
                  </a:lnTo>
                  <a:lnTo>
                    <a:pt x="351" y="396"/>
                  </a:lnTo>
                  <a:lnTo>
                    <a:pt x="354" y="394"/>
                  </a:lnTo>
                  <a:lnTo>
                    <a:pt x="356" y="393"/>
                  </a:lnTo>
                  <a:lnTo>
                    <a:pt x="359" y="391"/>
                  </a:lnTo>
                  <a:lnTo>
                    <a:pt x="362" y="391"/>
                  </a:lnTo>
                  <a:lnTo>
                    <a:pt x="513" y="391"/>
                  </a:lnTo>
                  <a:lnTo>
                    <a:pt x="515" y="391"/>
                  </a:lnTo>
                  <a:lnTo>
                    <a:pt x="519" y="393"/>
                  </a:lnTo>
                  <a:lnTo>
                    <a:pt x="521" y="394"/>
                  </a:lnTo>
                  <a:lnTo>
                    <a:pt x="523" y="396"/>
                  </a:lnTo>
                  <a:lnTo>
                    <a:pt x="525" y="398"/>
                  </a:lnTo>
                  <a:lnTo>
                    <a:pt x="526" y="400"/>
                  </a:lnTo>
                  <a:lnTo>
                    <a:pt x="528" y="403"/>
                  </a:lnTo>
                  <a:lnTo>
                    <a:pt x="528" y="406"/>
                  </a:lnTo>
                  <a:lnTo>
                    <a:pt x="528" y="409"/>
                  </a:lnTo>
                  <a:lnTo>
                    <a:pt x="526" y="412"/>
                  </a:lnTo>
                  <a:lnTo>
                    <a:pt x="525" y="414"/>
                  </a:lnTo>
                  <a:lnTo>
                    <a:pt x="523" y="416"/>
                  </a:lnTo>
                  <a:lnTo>
                    <a:pt x="521" y="418"/>
                  </a:lnTo>
                  <a:lnTo>
                    <a:pt x="519" y="420"/>
                  </a:lnTo>
                  <a:lnTo>
                    <a:pt x="515" y="421"/>
                  </a:lnTo>
                  <a:lnTo>
                    <a:pt x="513" y="421"/>
                  </a:lnTo>
                  <a:close/>
                  <a:moveTo>
                    <a:pt x="513" y="572"/>
                  </a:moveTo>
                  <a:lnTo>
                    <a:pt x="362" y="572"/>
                  </a:lnTo>
                  <a:lnTo>
                    <a:pt x="359" y="571"/>
                  </a:lnTo>
                  <a:lnTo>
                    <a:pt x="356" y="571"/>
                  </a:lnTo>
                  <a:lnTo>
                    <a:pt x="354" y="569"/>
                  </a:lnTo>
                  <a:lnTo>
                    <a:pt x="351" y="568"/>
                  </a:lnTo>
                  <a:lnTo>
                    <a:pt x="349" y="565"/>
                  </a:lnTo>
                  <a:lnTo>
                    <a:pt x="348" y="563"/>
                  </a:lnTo>
                  <a:lnTo>
                    <a:pt x="347" y="560"/>
                  </a:lnTo>
                  <a:lnTo>
                    <a:pt x="347" y="556"/>
                  </a:lnTo>
                  <a:lnTo>
                    <a:pt x="347" y="554"/>
                  </a:lnTo>
                  <a:lnTo>
                    <a:pt x="348" y="551"/>
                  </a:lnTo>
                  <a:lnTo>
                    <a:pt x="349" y="548"/>
                  </a:lnTo>
                  <a:lnTo>
                    <a:pt x="351" y="546"/>
                  </a:lnTo>
                  <a:lnTo>
                    <a:pt x="354" y="544"/>
                  </a:lnTo>
                  <a:lnTo>
                    <a:pt x="356" y="543"/>
                  </a:lnTo>
                  <a:lnTo>
                    <a:pt x="359" y="542"/>
                  </a:lnTo>
                  <a:lnTo>
                    <a:pt x="362" y="542"/>
                  </a:lnTo>
                  <a:lnTo>
                    <a:pt x="513" y="542"/>
                  </a:lnTo>
                  <a:lnTo>
                    <a:pt x="515" y="542"/>
                  </a:lnTo>
                  <a:lnTo>
                    <a:pt x="519" y="543"/>
                  </a:lnTo>
                  <a:lnTo>
                    <a:pt x="521" y="544"/>
                  </a:lnTo>
                  <a:lnTo>
                    <a:pt x="523" y="546"/>
                  </a:lnTo>
                  <a:lnTo>
                    <a:pt x="525" y="548"/>
                  </a:lnTo>
                  <a:lnTo>
                    <a:pt x="526" y="551"/>
                  </a:lnTo>
                  <a:lnTo>
                    <a:pt x="528" y="554"/>
                  </a:lnTo>
                  <a:lnTo>
                    <a:pt x="528" y="556"/>
                  </a:lnTo>
                  <a:lnTo>
                    <a:pt x="528" y="560"/>
                  </a:lnTo>
                  <a:lnTo>
                    <a:pt x="526" y="563"/>
                  </a:lnTo>
                  <a:lnTo>
                    <a:pt x="525" y="565"/>
                  </a:lnTo>
                  <a:lnTo>
                    <a:pt x="523" y="568"/>
                  </a:lnTo>
                  <a:lnTo>
                    <a:pt x="521" y="569"/>
                  </a:lnTo>
                  <a:lnTo>
                    <a:pt x="519" y="571"/>
                  </a:lnTo>
                  <a:lnTo>
                    <a:pt x="515" y="571"/>
                  </a:lnTo>
                  <a:lnTo>
                    <a:pt x="513" y="572"/>
                  </a:lnTo>
                  <a:close/>
                  <a:moveTo>
                    <a:pt x="513" y="722"/>
                  </a:moveTo>
                  <a:lnTo>
                    <a:pt x="362" y="722"/>
                  </a:lnTo>
                  <a:lnTo>
                    <a:pt x="359" y="722"/>
                  </a:lnTo>
                  <a:lnTo>
                    <a:pt x="356" y="721"/>
                  </a:lnTo>
                  <a:lnTo>
                    <a:pt x="354" y="720"/>
                  </a:lnTo>
                  <a:lnTo>
                    <a:pt x="351" y="718"/>
                  </a:lnTo>
                  <a:lnTo>
                    <a:pt x="349" y="716"/>
                  </a:lnTo>
                  <a:lnTo>
                    <a:pt x="348" y="713"/>
                  </a:lnTo>
                  <a:lnTo>
                    <a:pt x="347" y="710"/>
                  </a:lnTo>
                  <a:lnTo>
                    <a:pt x="347" y="708"/>
                  </a:lnTo>
                  <a:lnTo>
                    <a:pt x="347" y="704"/>
                  </a:lnTo>
                  <a:lnTo>
                    <a:pt x="348" y="702"/>
                  </a:lnTo>
                  <a:lnTo>
                    <a:pt x="349" y="699"/>
                  </a:lnTo>
                  <a:lnTo>
                    <a:pt x="351" y="696"/>
                  </a:lnTo>
                  <a:lnTo>
                    <a:pt x="354" y="695"/>
                  </a:lnTo>
                  <a:lnTo>
                    <a:pt x="356" y="693"/>
                  </a:lnTo>
                  <a:lnTo>
                    <a:pt x="359" y="693"/>
                  </a:lnTo>
                  <a:lnTo>
                    <a:pt x="362" y="692"/>
                  </a:lnTo>
                  <a:lnTo>
                    <a:pt x="513" y="692"/>
                  </a:lnTo>
                  <a:lnTo>
                    <a:pt x="515" y="693"/>
                  </a:lnTo>
                  <a:lnTo>
                    <a:pt x="519" y="693"/>
                  </a:lnTo>
                  <a:lnTo>
                    <a:pt x="521" y="695"/>
                  </a:lnTo>
                  <a:lnTo>
                    <a:pt x="523" y="696"/>
                  </a:lnTo>
                  <a:lnTo>
                    <a:pt x="525" y="699"/>
                  </a:lnTo>
                  <a:lnTo>
                    <a:pt x="526" y="702"/>
                  </a:lnTo>
                  <a:lnTo>
                    <a:pt x="528" y="704"/>
                  </a:lnTo>
                  <a:lnTo>
                    <a:pt x="528" y="708"/>
                  </a:lnTo>
                  <a:lnTo>
                    <a:pt x="528" y="710"/>
                  </a:lnTo>
                  <a:lnTo>
                    <a:pt x="526" y="713"/>
                  </a:lnTo>
                  <a:lnTo>
                    <a:pt x="525" y="716"/>
                  </a:lnTo>
                  <a:lnTo>
                    <a:pt x="523" y="718"/>
                  </a:lnTo>
                  <a:lnTo>
                    <a:pt x="521" y="720"/>
                  </a:lnTo>
                  <a:lnTo>
                    <a:pt x="519" y="721"/>
                  </a:lnTo>
                  <a:lnTo>
                    <a:pt x="515" y="722"/>
                  </a:lnTo>
                  <a:lnTo>
                    <a:pt x="513" y="722"/>
                  </a:lnTo>
                  <a:close/>
                  <a:moveTo>
                    <a:pt x="312" y="326"/>
                  </a:moveTo>
                  <a:lnTo>
                    <a:pt x="237" y="402"/>
                  </a:lnTo>
                  <a:lnTo>
                    <a:pt x="232" y="405"/>
                  </a:lnTo>
                  <a:lnTo>
                    <a:pt x="226" y="406"/>
                  </a:lnTo>
                  <a:lnTo>
                    <a:pt x="220" y="405"/>
                  </a:lnTo>
                  <a:lnTo>
                    <a:pt x="216" y="402"/>
                  </a:lnTo>
                  <a:lnTo>
                    <a:pt x="200" y="387"/>
                  </a:lnTo>
                  <a:lnTo>
                    <a:pt x="199" y="385"/>
                  </a:lnTo>
                  <a:lnTo>
                    <a:pt x="198" y="381"/>
                  </a:lnTo>
                  <a:lnTo>
                    <a:pt x="197" y="379"/>
                  </a:lnTo>
                  <a:lnTo>
                    <a:pt x="197" y="376"/>
                  </a:lnTo>
                  <a:lnTo>
                    <a:pt x="197" y="373"/>
                  </a:lnTo>
                  <a:lnTo>
                    <a:pt x="198" y="370"/>
                  </a:lnTo>
                  <a:lnTo>
                    <a:pt x="199" y="368"/>
                  </a:lnTo>
                  <a:lnTo>
                    <a:pt x="200" y="365"/>
                  </a:lnTo>
                  <a:lnTo>
                    <a:pt x="203" y="363"/>
                  </a:lnTo>
                  <a:lnTo>
                    <a:pt x="206" y="362"/>
                  </a:lnTo>
                  <a:lnTo>
                    <a:pt x="208" y="361"/>
                  </a:lnTo>
                  <a:lnTo>
                    <a:pt x="211" y="361"/>
                  </a:lnTo>
                  <a:lnTo>
                    <a:pt x="214" y="361"/>
                  </a:lnTo>
                  <a:lnTo>
                    <a:pt x="217" y="362"/>
                  </a:lnTo>
                  <a:lnTo>
                    <a:pt x="219" y="363"/>
                  </a:lnTo>
                  <a:lnTo>
                    <a:pt x="221" y="365"/>
                  </a:lnTo>
                  <a:lnTo>
                    <a:pt x="226" y="370"/>
                  </a:lnTo>
                  <a:lnTo>
                    <a:pt x="290" y="306"/>
                  </a:lnTo>
                  <a:lnTo>
                    <a:pt x="294" y="303"/>
                  </a:lnTo>
                  <a:lnTo>
                    <a:pt x="296" y="302"/>
                  </a:lnTo>
                  <a:lnTo>
                    <a:pt x="298" y="301"/>
                  </a:lnTo>
                  <a:lnTo>
                    <a:pt x="302" y="301"/>
                  </a:lnTo>
                  <a:lnTo>
                    <a:pt x="304" y="301"/>
                  </a:lnTo>
                  <a:lnTo>
                    <a:pt x="307" y="302"/>
                  </a:lnTo>
                  <a:lnTo>
                    <a:pt x="310" y="303"/>
                  </a:lnTo>
                  <a:lnTo>
                    <a:pt x="312" y="306"/>
                  </a:lnTo>
                  <a:lnTo>
                    <a:pt x="314" y="308"/>
                  </a:lnTo>
                  <a:lnTo>
                    <a:pt x="315" y="310"/>
                  </a:lnTo>
                  <a:lnTo>
                    <a:pt x="316" y="312"/>
                  </a:lnTo>
                  <a:lnTo>
                    <a:pt x="316" y="316"/>
                  </a:lnTo>
                  <a:lnTo>
                    <a:pt x="316" y="319"/>
                  </a:lnTo>
                  <a:lnTo>
                    <a:pt x="315" y="321"/>
                  </a:lnTo>
                  <a:lnTo>
                    <a:pt x="314" y="324"/>
                  </a:lnTo>
                  <a:lnTo>
                    <a:pt x="312" y="326"/>
                  </a:lnTo>
                  <a:close/>
                  <a:moveTo>
                    <a:pt x="312" y="477"/>
                  </a:moveTo>
                  <a:lnTo>
                    <a:pt x="237" y="552"/>
                  </a:lnTo>
                  <a:lnTo>
                    <a:pt x="232" y="555"/>
                  </a:lnTo>
                  <a:lnTo>
                    <a:pt x="226" y="556"/>
                  </a:lnTo>
                  <a:lnTo>
                    <a:pt x="220" y="555"/>
                  </a:lnTo>
                  <a:lnTo>
                    <a:pt x="216" y="552"/>
                  </a:lnTo>
                  <a:lnTo>
                    <a:pt x="200" y="537"/>
                  </a:lnTo>
                  <a:lnTo>
                    <a:pt x="199" y="535"/>
                  </a:lnTo>
                  <a:lnTo>
                    <a:pt x="198" y="533"/>
                  </a:lnTo>
                  <a:lnTo>
                    <a:pt x="197" y="529"/>
                  </a:lnTo>
                  <a:lnTo>
                    <a:pt x="197" y="527"/>
                  </a:lnTo>
                  <a:lnTo>
                    <a:pt x="197" y="524"/>
                  </a:lnTo>
                  <a:lnTo>
                    <a:pt x="198" y="521"/>
                  </a:lnTo>
                  <a:lnTo>
                    <a:pt x="199" y="518"/>
                  </a:lnTo>
                  <a:lnTo>
                    <a:pt x="200" y="516"/>
                  </a:lnTo>
                  <a:lnTo>
                    <a:pt x="203" y="514"/>
                  </a:lnTo>
                  <a:lnTo>
                    <a:pt x="206" y="512"/>
                  </a:lnTo>
                  <a:lnTo>
                    <a:pt x="208" y="512"/>
                  </a:lnTo>
                  <a:lnTo>
                    <a:pt x="211" y="511"/>
                  </a:lnTo>
                  <a:lnTo>
                    <a:pt x="214" y="512"/>
                  </a:lnTo>
                  <a:lnTo>
                    <a:pt x="217" y="512"/>
                  </a:lnTo>
                  <a:lnTo>
                    <a:pt x="219" y="514"/>
                  </a:lnTo>
                  <a:lnTo>
                    <a:pt x="221" y="516"/>
                  </a:lnTo>
                  <a:lnTo>
                    <a:pt x="226" y="520"/>
                  </a:lnTo>
                  <a:lnTo>
                    <a:pt x="290" y="456"/>
                  </a:lnTo>
                  <a:lnTo>
                    <a:pt x="294" y="454"/>
                  </a:lnTo>
                  <a:lnTo>
                    <a:pt x="296" y="452"/>
                  </a:lnTo>
                  <a:lnTo>
                    <a:pt x="298" y="451"/>
                  </a:lnTo>
                  <a:lnTo>
                    <a:pt x="302" y="451"/>
                  </a:lnTo>
                  <a:lnTo>
                    <a:pt x="304" y="451"/>
                  </a:lnTo>
                  <a:lnTo>
                    <a:pt x="307" y="452"/>
                  </a:lnTo>
                  <a:lnTo>
                    <a:pt x="310" y="454"/>
                  </a:lnTo>
                  <a:lnTo>
                    <a:pt x="312" y="456"/>
                  </a:lnTo>
                  <a:lnTo>
                    <a:pt x="314" y="458"/>
                  </a:lnTo>
                  <a:lnTo>
                    <a:pt x="315" y="460"/>
                  </a:lnTo>
                  <a:lnTo>
                    <a:pt x="316" y="464"/>
                  </a:lnTo>
                  <a:lnTo>
                    <a:pt x="316" y="466"/>
                  </a:lnTo>
                  <a:lnTo>
                    <a:pt x="316" y="469"/>
                  </a:lnTo>
                  <a:lnTo>
                    <a:pt x="315" y="472"/>
                  </a:lnTo>
                  <a:lnTo>
                    <a:pt x="314" y="475"/>
                  </a:lnTo>
                  <a:lnTo>
                    <a:pt x="312" y="477"/>
                  </a:lnTo>
                  <a:close/>
                  <a:moveTo>
                    <a:pt x="164" y="236"/>
                  </a:moveTo>
                  <a:lnTo>
                    <a:pt x="162" y="237"/>
                  </a:lnTo>
                  <a:lnTo>
                    <a:pt x="158" y="238"/>
                  </a:lnTo>
                  <a:lnTo>
                    <a:pt x="157" y="238"/>
                  </a:lnTo>
                  <a:lnTo>
                    <a:pt x="155" y="238"/>
                  </a:lnTo>
                  <a:lnTo>
                    <a:pt x="153" y="239"/>
                  </a:lnTo>
                  <a:lnTo>
                    <a:pt x="151" y="239"/>
                  </a:lnTo>
                  <a:lnTo>
                    <a:pt x="151" y="180"/>
                  </a:lnTo>
                  <a:lnTo>
                    <a:pt x="217" y="180"/>
                  </a:lnTo>
                  <a:lnTo>
                    <a:pt x="214" y="188"/>
                  </a:lnTo>
                  <a:lnTo>
                    <a:pt x="208" y="197"/>
                  </a:lnTo>
                  <a:lnTo>
                    <a:pt x="203" y="205"/>
                  </a:lnTo>
                  <a:lnTo>
                    <a:pt x="197" y="212"/>
                  </a:lnTo>
                  <a:lnTo>
                    <a:pt x="190" y="220"/>
                  </a:lnTo>
                  <a:lnTo>
                    <a:pt x="182" y="225"/>
                  </a:lnTo>
                  <a:lnTo>
                    <a:pt x="173" y="231"/>
                  </a:lnTo>
                  <a:lnTo>
                    <a:pt x="164" y="236"/>
                  </a:lnTo>
                  <a:close/>
                  <a:moveTo>
                    <a:pt x="121" y="166"/>
                  </a:moveTo>
                  <a:lnTo>
                    <a:pt x="121" y="256"/>
                  </a:lnTo>
                  <a:lnTo>
                    <a:pt x="121" y="601"/>
                  </a:lnTo>
                  <a:lnTo>
                    <a:pt x="31" y="601"/>
                  </a:lnTo>
                  <a:lnTo>
                    <a:pt x="31" y="135"/>
                  </a:lnTo>
                  <a:lnTo>
                    <a:pt x="31" y="125"/>
                  </a:lnTo>
                  <a:lnTo>
                    <a:pt x="33" y="115"/>
                  </a:lnTo>
                  <a:lnTo>
                    <a:pt x="35" y="105"/>
                  </a:lnTo>
                  <a:lnTo>
                    <a:pt x="39" y="94"/>
                  </a:lnTo>
                  <a:lnTo>
                    <a:pt x="43" y="85"/>
                  </a:lnTo>
                  <a:lnTo>
                    <a:pt x="48" y="77"/>
                  </a:lnTo>
                  <a:lnTo>
                    <a:pt x="53" y="68"/>
                  </a:lnTo>
                  <a:lnTo>
                    <a:pt x="60" y="62"/>
                  </a:lnTo>
                  <a:lnTo>
                    <a:pt x="67" y="55"/>
                  </a:lnTo>
                  <a:lnTo>
                    <a:pt x="75" y="48"/>
                  </a:lnTo>
                  <a:lnTo>
                    <a:pt x="83" y="42"/>
                  </a:lnTo>
                  <a:lnTo>
                    <a:pt x="92" y="38"/>
                  </a:lnTo>
                  <a:lnTo>
                    <a:pt x="101" y="35"/>
                  </a:lnTo>
                  <a:lnTo>
                    <a:pt x="110" y="32"/>
                  </a:lnTo>
                  <a:lnTo>
                    <a:pt x="120" y="30"/>
                  </a:lnTo>
                  <a:lnTo>
                    <a:pt x="129" y="30"/>
                  </a:lnTo>
                  <a:lnTo>
                    <a:pt x="132" y="30"/>
                  </a:lnTo>
                  <a:lnTo>
                    <a:pt x="135" y="30"/>
                  </a:lnTo>
                  <a:lnTo>
                    <a:pt x="150" y="36"/>
                  </a:lnTo>
                  <a:lnTo>
                    <a:pt x="164" y="41"/>
                  </a:lnTo>
                  <a:lnTo>
                    <a:pt x="176" y="48"/>
                  </a:lnTo>
                  <a:lnTo>
                    <a:pt x="188" y="56"/>
                  </a:lnTo>
                  <a:lnTo>
                    <a:pt x="197" y="63"/>
                  </a:lnTo>
                  <a:lnTo>
                    <a:pt x="205" y="71"/>
                  </a:lnTo>
                  <a:lnTo>
                    <a:pt x="210" y="80"/>
                  </a:lnTo>
                  <a:lnTo>
                    <a:pt x="216" y="88"/>
                  </a:lnTo>
                  <a:lnTo>
                    <a:pt x="220" y="99"/>
                  </a:lnTo>
                  <a:lnTo>
                    <a:pt x="224" y="110"/>
                  </a:lnTo>
                  <a:lnTo>
                    <a:pt x="226" y="123"/>
                  </a:lnTo>
                  <a:lnTo>
                    <a:pt x="226" y="135"/>
                  </a:lnTo>
                  <a:lnTo>
                    <a:pt x="226" y="143"/>
                  </a:lnTo>
                  <a:lnTo>
                    <a:pt x="225" y="150"/>
                  </a:lnTo>
                  <a:lnTo>
                    <a:pt x="136" y="150"/>
                  </a:lnTo>
                  <a:lnTo>
                    <a:pt x="133" y="151"/>
                  </a:lnTo>
                  <a:lnTo>
                    <a:pt x="130" y="151"/>
                  </a:lnTo>
                  <a:lnTo>
                    <a:pt x="128" y="153"/>
                  </a:lnTo>
                  <a:lnTo>
                    <a:pt x="125" y="154"/>
                  </a:lnTo>
                  <a:lnTo>
                    <a:pt x="123" y="156"/>
                  </a:lnTo>
                  <a:lnTo>
                    <a:pt x="122" y="160"/>
                  </a:lnTo>
                  <a:lnTo>
                    <a:pt x="121" y="162"/>
                  </a:lnTo>
                  <a:lnTo>
                    <a:pt x="121" y="166"/>
                  </a:lnTo>
                  <a:close/>
                  <a:moveTo>
                    <a:pt x="587" y="0"/>
                  </a:moveTo>
                  <a:lnTo>
                    <a:pt x="136" y="0"/>
                  </a:lnTo>
                  <a:lnTo>
                    <a:pt x="136" y="0"/>
                  </a:lnTo>
                  <a:lnTo>
                    <a:pt x="135" y="0"/>
                  </a:lnTo>
                  <a:lnTo>
                    <a:pt x="132" y="0"/>
                  </a:lnTo>
                  <a:lnTo>
                    <a:pt x="129" y="0"/>
                  </a:lnTo>
                  <a:lnTo>
                    <a:pt x="116" y="1"/>
                  </a:lnTo>
                  <a:lnTo>
                    <a:pt x="104" y="2"/>
                  </a:lnTo>
                  <a:lnTo>
                    <a:pt x="92" y="5"/>
                  </a:lnTo>
                  <a:lnTo>
                    <a:pt x="80" y="11"/>
                  </a:lnTo>
                  <a:lnTo>
                    <a:pt x="69" y="16"/>
                  </a:lnTo>
                  <a:lnTo>
                    <a:pt x="58" y="23"/>
                  </a:lnTo>
                  <a:lnTo>
                    <a:pt x="48" y="31"/>
                  </a:lnTo>
                  <a:lnTo>
                    <a:pt x="39" y="40"/>
                  </a:lnTo>
                  <a:lnTo>
                    <a:pt x="31" y="49"/>
                  </a:lnTo>
                  <a:lnTo>
                    <a:pt x="23" y="59"/>
                  </a:lnTo>
                  <a:lnTo>
                    <a:pt x="16" y="71"/>
                  </a:lnTo>
                  <a:lnTo>
                    <a:pt x="10" y="83"/>
                  </a:lnTo>
                  <a:lnTo>
                    <a:pt x="6" y="95"/>
                  </a:lnTo>
                  <a:lnTo>
                    <a:pt x="4" y="108"/>
                  </a:lnTo>
                  <a:lnTo>
                    <a:pt x="1" y="121"/>
                  </a:lnTo>
                  <a:lnTo>
                    <a:pt x="0" y="135"/>
                  </a:lnTo>
                  <a:lnTo>
                    <a:pt x="0" y="617"/>
                  </a:lnTo>
                  <a:lnTo>
                    <a:pt x="1" y="620"/>
                  </a:lnTo>
                  <a:lnTo>
                    <a:pt x="1" y="623"/>
                  </a:lnTo>
                  <a:lnTo>
                    <a:pt x="4" y="625"/>
                  </a:lnTo>
                  <a:lnTo>
                    <a:pt x="5" y="627"/>
                  </a:lnTo>
                  <a:lnTo>
                    <a:pt x="7" y="630"/>
                  </a:lnTo>
                  <a:lnTo>
                    <a:pt x="9" y="631"/>
                  </a:lnTo>
                  <a:lnTo>
                    <a:pt x="13" y="632"/>
                  </a:lnTo>
                  <a:lnTo>
                    <a:pt x="16" y="632"/>
                  </a:lnTo>
                  <a:lnTo>
                    <a:pt x="121" y="632"/>
                  </a:lnTo>
                  <a:lnTo>
                    <a:pt x="121" y="888"/>
                  </a:lnTo>
                  <a:lnTo>
                    <a:pt x="121" y="891"/>
                  </a:lnTo>
                  <a:lnTo>
                    <a:pt x="122" y="894"/>
                  </a:lnTo>
                  <a:lnTo>
                    <a:pt x="123" y="896"/>
                  </a:lnTo>
                  <a:lnTo>
                    <a:pt x="125" y="898"/>
                  </a:lnTo>
                  <a:lnTo>
                    <a:pt x="128" y="901"/>
                  </a:lnTo>
                  <a:lnTo>
                    <a:pt x="130" y="902"/>
                  </a:lnTo>
                  <a:lnTo>
                    <a:pt x="133" y="903"/>
                  </a:lnTo>
                  <a:lnTo>
                    <a:pt x="136" y="903"/>
                  </a:lnTo>
                  <a:lnTo>
                    <a:pt x="587" y="903"/>
                  </a:lnTo>
                  <a:lnTo>
                    <a:pt x="591" y="903"/>
                  </a:lnTo>
                  <a:lnTo>
                    <a:pt x="593" y="902"/>
                  </a:lnTo>
                  <a:lnTo>
                    <a:pt x="596" y="901"/>
                  </a:lnTo>
                  <a:lnTo>
                    <a:pt x="599" y="898"/>
                  </a:lnTo>
                  <a:lnTo>
                    <a:pt x="600" y="896"/>
                  </a:lnTo>
                  <a:lnTo>
                    <a:pt x="602" y="894"/>
                  </a:lnTo>
                  <a:lnTo>
                    <a:pt x="602" y="891"/>
                  </a:lnTo>
                  <a:lnTo>
                    <a:pt x="603" y="888"/>
                  </a:lnTo>
                  <a:lnTo>
                    <a:pt x="603" y="269"/>
                  </a:lnTo>
                  <a:lnTo>
                    <a:pt x="615" y="267"/>
                  </a:lnTo>
                  <a:lnTo>
                    <a:pt x="627" y="264"/>
                  </a:lnTo>
                  <a:lnTo>
                    <a:pt x="638" y="259"/>
                  </a:lnTo>
                  <a:lnTo>
                    <a:pt x="648" y="255"/>
                  </a:lnTo>
                  <a:lnTo>
                    <a:pt x="660" y="248"/>
                  </a:lnTo>
                  <a:lnTo>
                    <a:pt x="670" y="241"/>
                  </a:lnTo>
                  <a:lnTo>
                    <a:pt x="679" y="232"/>
                  </a:lnTo>
                  <a:lnTo>
                    <a:pt x="687" y="224"/>
                  </a:lnTo>
                  <a:lnTo>
                    <a:pt x="695" y="214"/>
                  </a:lnTo>
                  <a:lnTo>
                    <a:pt x="703" y="204"/>
                  </a:lnTo>
                  <a:lnTo>
                    <a:pt x="708" y="194"/>
                  </a:lnTo>
                  <a:lnTo>
                    <a:pt x="714" y="182"/>
                  </a:lnTo>
                  <a:lnTo>
                    <a:pt x="717" y="171"/>
                  </a:lnTo>
                  <a:lnTo>
                    <a:pt x="721" y="160"/>
                  </a:lnTo>
                  <a:lnTo>
                    <a:pt x="723" y="147"/>
                  </a:lnTo>
                  <a:lnTo>
                    <a:pt x="723" y="135"/>
                  </a:lnTo>
                  <a:lnTo>
                    <a:pt x="723" y="121"/>
                  </a:lnTo>
                  <a:lnTo>
                    <a:pt x="721" y="109"/>
                  </a:lnTo>
                  <a:lnTo>
                    <a:pt x="717" y="97"/>
                  </a:lnTo>
                  <a:lnTo>
                    <a:pt x="712" y="84"/>
                  </a:lnTo>
                  <a:lnTo>
                    <a:pt x="706" y="72"/>
                  </a:lnTo>
                  <a:lnTo>
                    <a:pt x="699" y="60"/>
                  </a:lnTo>
                  <a:lnTo>
                    <a:pt x="691" y="50"/>
                  </a:lnTo>
                  <a:lnTo>
                    <a:pt x="682" y="40"/>
                  </a:lnTo>
                  <a:lnTo>
                    <a:pt x="672" y="32"/>
                  </a:lnTo>
                  <a:lnTo>
                    <a:pt x="662" y="23"/>
                  </a:lnTo>
                  <a:lnTo>
                    <a:pt x="651" y="16"/>
                  </a:lnTo>
                  <a:lnTo>
                    <a:pt x="638" y="11"/>
                  </a:lnTo>
                  <a:lnTo>
                    <a:pt x="627" y="6"/>
                  </a:lnTo>
                  <a:lnTo>
                    <a:pt x="613" y="3"/>
                  </a:lnTo>
                  <a:lnTo>
                    <a:pt x="601" y="1"/>
                  </a:lnTo>
                  <a:lnTo>
                    <a:pt x="587" y="0"/>
                  </a:lnTo>
                  <a:lnTo>
                    <a:pt x="5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4605">
              <a:extLst>
                <a:ext uri="{FF2B5EF4-FFF2-40B4-BE49-F238E27FC236}">
                  <a16:creationId xmlns:a16="http://schemas.microsoft.com/office/drawing/2014/main" id="{1E4D64D7-BEA0-480B-B5E4-F6027AAA3509}"/>
                </a:ext>
              </a:extLst>
            </p:cNvPr>
            <p:cNvSpPr>
              <a:spLocks/>
            </p:cNvSpPr>
            <p:nvPr/>
          </p:nvSpPr>
          <p:spPr bwMode="auto">
            <a:xfrm>
              <a:off x="7239000" y="4722813"/>
              <a:ext cx="66675" cy="128588"/>
            </a:xfrm>
            <a:custGeom>
              <a:avLst/>
              <a:gdLst>
                <a:gd name="T0" fmla="*/ 123 w 210"/>
                <a:gd name="T1" fmla="*/ 1 h 407"/>
                <a:gd name="T2" fmla="*/ 101 w 210"/>
                <a:gd name="T3" fmla="*/ 8 h 407"/>
                <a:gd name="T4" fmla="*/ 82 w 210"/>
                <a:gd name="T5" fmla="*/ 21 h 407"/>
                <a:gd name="T6" fmla="*/ 67 w 210"/>
                <a:gd name="T7" fmla="*/ 37 h 407"/>
                <a:gd name="T8" fmla="*/ 50 w 210"/>
                <a:gd name="T9" fmla="*/ 47 h 407"/>
                <a:gd name="T10" fmla="*/ 33 w 210"/>
                <a:gd name="T11" fmla="*/ 54 h 407"/>
                <a:gd name="T12" fmla="*/ 23 w 210"/>
                <a:gd name="T13" fmla="*/ 61 h 407"/>
                <a:gd name="T14" fmla="*/ 14 w 210"/>
                <a:gd name="T15" fmla="*/ 70 h 407"/>
                <a:gd name="T16" fmla="*/ 7 w 210"/>
                <a:gd name="T17" fmla="*/ 81 h 407"/>
                <a:gd name="T18" fmla="*/ 2 w 210"/>
                <a:gd name="T19" fmla="*/ 95 h 407"/>
                <a:gd name="T20" fmla="*/ 0 w 210"/>
                <a:gd name="T21" fmla="*/ 110 h 407"/>
                <a:gd name="T22" fmla="*/ 0 w 210"/>
                <a:gd name="T23" fmla="*/ 393 h 407"/>
                <a:gd name="T24" fmla="*/ 1 w 210"/>
                <a:gd name="T25" fmla="*/ 398 h 407"/>
                <a:gd name="T26" fmla="*/ 3 w 210"/>
                <a:gd name="T27" fmla="*/ 403 h 407"/>
                <a:gd name="T28" fmla="*/ 9 w 210"/>
                <a:gd name="T29" fmla="*/ 406 h 407"/>
                <a:gd name="T30" fmla="*/ 14 w 210"/>
                <a:gd name="T31" fmla="*/ 407 h 407"/>
                <a:gd name="T32" fmla="*/ 20 w 210"/>
                <a:gd name="T33" fmla="*/ 406 h 407"/>
                <a:gd name="T34" fmla="*/ 24 w 210"/>
                <a:gd name="T35" fmla="*/ 403 h 407"/>
                <a:gd name="T36" fmla="*/ 28 w 210"/>
                <a:gd name="T37" fmla="*/ 398 h 407"/>
                <a:gd name="T38" fmla="*/ 29 w 210"/>
                <a:gd name="T39" fmla="*/ 393 h 407"/>
                <a:gd name="T40" fmla="*/ 30 w 210"/>
                <a:gd name="T41" fmla="*/ 110 h 407"/>
                <a:gd name="T42" fmla="*/ 35 w 210"/>
                <a:gd name="T43" fmla="*/ 95 h 407"/>
                <a:gd name="T44" fmla="*/ 42 w 210"/>
                <a:gd name="T45" fmla="*/ 84 h 407"/>
                <a:gd name="T46" fmla="*/ 54 w 210"/>
                <a:gd name="T47" fmla="*/ 78 h 407"/>
                <a:gd name="T48" fmla="*/ 59 w 210"/>
                <a:gd name="T49" fmla="*/ 331 h 407"/>
                <a:gd name="T50" fmla="*/ 210 w 210"/>
                <a:gd name="T51" fmla="*/ 60 h 407"/>
                <a:gd name="T52" fmla="*/ 209 w 210"/>
                <a:gd name="T53" fmla="*/ 49 h 407"/>
                <a:gd name="T54" fmla="*/ 203 w 210"/>
                <a:gd name="T55" fmla="*/ 39 h 407"/>
                <a:gd name="T56" fmla="*/ 186 w 210"/>
                <a:gd name="T57" fmla="*/ 20 h 407"/>
                <a:gd name="T58" fmla="*/ 162 w 210"/>
                <a:gd name="T59" fmla="*/ 5 h 407"/>
                <a:gd name="T60" fmla="*/ 149 w 210"/>
                <a:gd name="T61" fmla="*/ 1 h 407"/>
                <a:gd name="T62" fmla="*/ 135 w 210"/>
                <a:gd name="T63"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407">
                  <a:moveTo>
                    <a:pt x="135" y="0"/>
                  </a:moveTo>
                  <a:lnTo>
                    <a:pt x="123" y="1"/>
                  </a:lnTo>
                  <a:lnTo>
                    <a:pt x="111" y="3"/>
                  </a:lnTo>
                  <a:lnTo>
                    <a:pt x="101" y="8"/>
                  </a:lnTo>
                  <a:lnTo>
                    <a:pt x="91" y="14"/>
                  </a:lnTo>
                  <a:lnTo>
                    <a:pt x="82" y="21"/>
                  </a:lnTo>
                  <a:lnTo>
                    <a:pt x="74" y="29"/>
                  </a:lnTo>
                  <a:lnTo>
                    <a:pt x="67" y="37"/>
                  </a:lnTo>
                  <a:lnTo>
                    <a:pt x="63" y="45"/>
                  </a:lnTo>
                  <a:lnTo>
                    <a:pt x="50" y="47"/>
                  </a:lnTo>
                  <a:lnTo>
                    <a:pt x="39" y="52"/>
                  </a:lnTo>
                  <a:lnTo>
                    <a:pt x="33" y="54"/>
                  </a:lnTo>
                  <a:lnTo>
                    <a:pt x="28" y="57"/>
                  </a:lnTo>
                  <a:lnTo>
                    <a:pt x="23" y="61"/>
                  </a:lnTo>
                  <a:lnTo>
                    <a:pt x="19" y="65"/>
                  </a:lnTo>
                  <a:lnTo>
                    <a:pt x="14" y="70"/>
                  </a:lnTo>
                  <a:lnTo>
                    <a:pt x="11" y="75"/>
                  </a:lnTo>
                  <a:lnTo>
                    <a:pt x="7" y="81"/>
                  </a:lnTo>
                  <a:lnTo>
                    <a:pt x="4" y="88"/>
                  </a:lnTo>
                  <a:lnTo>
                    <a:pt x="2" y="95"/>
                  </a:lnTo>
                  <a:lnTo>
                    <a:pt x="1" y="102"/>
                  </a:lnTo>
                  <a:lnTo>
                    <a:pt x="0" y="110"/>
                  </a:lnTo>
                  <a:lnTo>
                    <a:pt x="0" y="119"/>
                  </a:lnTo>
                  <a:lnTo>
                    <a:pt x="0" y="393"/>
                  </a:lnTo>
                  <a:lnTo>
                    <a:pt x="0" y="395"/>
                  </a:lnTo>
                  <a:lnTo>
                    <a:pt x="1" y="398"/>
                  </a:lnTo>
                  <a:lnTo>
                    <a:pt x="2" y="401"/>
                  </a:lnTo>
                  <a:lnTo>
                    <a:pt x="3" y="403"/>
                  </a:lnTo>
                  <a:lnTo>
                    <a:pt x="5" y="405"/>
                  </a:lnTo>
                  <a:lnTo>
                    <a:pt x="9" y="406"/>
                  </a:lnTo>
                  <a:lnTo>
                    <a:pt x="11" y="407"/>
                  </a:lnTo>
                  <a:lnTo>
                    <a:pt x="14" y="407"/>
                  </a:lnTo>
                  <a:lnTo>
                    <a:pt x="18" y="407"/>
                  </a:lnTo>
                  <a:lnTo>
                    <a:pt x="20" y="406"/>
                  </a:lnTo>
                  <a:lnTo>
                    <a:pt x="22" y="405"/>
                  </a:lnTo>
                  <a:lnTo>
                    <a:pt x="24" y="403"/>
                  </a:lnTo>
                  <a:lnTo>
                    <a:pt x="27" y="401"/>
                  </a:lnTo>
                  <a:lnTo>
                    <a:pt x="28" y="398"/>
                  </a:lnTo>
                  <a:lnTo>
                    <a:pt x="29" y="395"/>
                  </a:lnTo>
                  <a:lnTo>
                    <a:pt x="29" y="393"/>
                  </a:lnTo>
                  <a:lnTo>
                    <a:pt x="29" y="119"/>
                  </a:lnTo>
                  <a:lnTo>
                    <a:pt x="30" y="110"/>
                  </a:lnTo>
                  <a:lnTo>
                    <a:pt x="31" y="101"/>
                  </a:lnTo>
                  <a:lnTo>
                    <a:pt x="35" y="95"/>
                  </a:lnTo>
                  <a:lnTo>
                    <a:pt x="38" y="89"/>
                  </a:lnTo>
                  <a:lnTo>
                    <a:pt x="42" y="84"/>
                  </a:lnTo>
                  <a:lnTo>
                    <a:pt x="48" y="81"/>
                  </a:lnTo>
                  <a:lnTo>
                    <a:pt x="54" y="78"/>
                  </a:lnTo>
                  <a:lnTo>
                    <a:pt x="59" y="76"/>
                  </a:lnTo>
                  <a:lnTo>
                    <a:pt x="59" y="331"/>
                  </a:lnTo>
                  <a:lnTo>
                    <a:pt x="210" y="331"/>
                  </a:lnTo>
                  <a:lnTo>
                    <a:pt x="210" y="60"/>
                  </a:lnTo>
                  <a:lnTo>
                    <a:pt x="210" y="55"/>
                  </a:lnTo>
                  <a:lnTo>
                    <a:pt x="209" y="49"/>
                  </a:lnTo>
                  <a:lnTo>
                    <a:pt x="206" y="45"/>
                  </a:lnTo>
                  <a:lnTo>
                    <a:pt x="203" y="39"/>
                  </a:lnTo>
                  <a:lnTo>
                    <a:pt x="196" y="29"/>
                  </a:lnTo>
                  <a:lnTo>
                    <a:pt x="186" y="20"/>
                  </a:lnTo>
                  <a:lnTo>
                    <a:pt x="175" y="12"/>
                  </a:lnTo>
                  <a:lnTo>
                    <a:pt x="162" y="5"/>
                  </a:lnTo>
                  <a:lnTo>
                    <a:pt x="155" y="3"/>
                  </a:lnTo>
                  <a:lnTo>
                    <a:pt x="149" y="1"/>
                  </a:lnTo>
                  <a:lnTo>
                    <a:pt x="142" y="0"/>
                  </a:lnTo>
                  <a:lnTo>
                    <a:pt x="135" y="0"/>
                  </a:lnTo>
                  <a:lnTo>
                    <a:pt x="1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4606">
              <a:extLst>
                <a:ext uri="{FF2B5EF4-FFF2-40B4-BE49-F238E27FC236}">
                  <a16:creationId xmlns:a16="http://schemas.microsoft.com/office/drawing/2014/main" id="{4018CB14-69C9-4752-9C74-4857BE28E804}"/>
                </a:ext>
              </a:extLst>
            </p:cNvPr>
            <p:cNvSpPr>
              <a:spLocks/>
            </p:cNvSpPr>
            <p:nvPr/>
          </p:nvSpPr>
          <p:spPr bwMode="auto">
            <a:xfrm>
              <a:off x="7258050" y="4913313"/>
              <a:ext cx="47625" cy="28575"/>
            </a:xfrm>
            <a:custGeom>
              <a:avLst/>
              <a:gdLst>
                <a:gd name="T0" fmla="*/ 0 w 151"/>
                <a:gd name="T1" fmla="*/ 14 h 90"/>
                <a:gd name="T2" fmla="*/ 0 w 151"/>
                <a:gd name="T3" fmla="*/ 22 h 90"/>
                <a:gd name="T4" fmla="*/ 2 w 151"/>
                <a:gd name="T5" fmla="*/ 29 h 90"/>
                <a:gd name="T6" fmla="*/ 4 w 151"/>
                <a:gd name="T7" fmla="*/ 37 h 90"/>
                <a:gd name="T8" fmla="*/ 6 w 151"/>
                <a:gd name="T9" fmla="*/ 44 h 90"/>
                <a:gd name="T10" fmla="*/ 9 w 151"/>
                <a:gd name="T11" fmla="*/ 50 h 90"/>
                <a:gd name="T12" fmla="*/ 14 w 151"/>
                <a:gd name="T13" fmla="*/ 56 h 90"/>
                <a:gd name="T14" fmla="*/ 18 w 151"/>
                <a:gd name="T15" fmla="*/ 62 h 90"/>
                <a:gd name="T16" fmla="*/ 23 w 151"/>
                <a:gd name="T17" fmla="*/ 67 h 90"/>
                <a:gd name="T18" fmla="*/ 29 w 151"/>
                <a:gd name="T19" fmla="*/ 72 h 90"/>
                <a:gd name="T20" fmla="*/ 34 w 151"/>
                <a:gd name="T21" fmla="*/ 76 h 90"/>
                <a:gd name="T22" fmla="*/ 40 w 151"/>
                <a:gd name="T23" fmla="*/ 81 h 90"/>
                <a:gd name="T24" fmla="*/ 47 w 151"/>
                <a:gd name="T25" fmla="*/ 84 h 90"/>
                <a:gd name="T26" fmla="*/ 54 w 151"/>
                <a:gd name="T27" fmla="*/ 87 h 90"/>
                <a:gd name="T28" fmla="*/ 61 w 151"/>
                <a:gd name="T29" fmla="*/ 89 h 90"/>
                <a:gd name="T30" fmla="*/ 68 w 151"/>
                <a:gd name="T31" fmla="*/ 90 h 90"/>
                <a:gd name="T32" fmla="*/ 76 w 151"/>
                <a:gd name="T33" fmla="*/ 90 h 90"/>
                <a:gd name="T34" fmla="*/ 83 w 151"/>
                <a:gd name="T35" fmla="*/ 90 h 90"/>
                <a:gd name="T36" fmla="*/ 90 w 151"/>
                <a:gd name="T37" fmla="*/ 89 h 90"/>
                <a:gd name="T38" fmla="*/ 96 w 151"/>
                <a:gd name="T39" fmla="*/ 87 h 90"/>
                <a:gd name="T40" fmla="*/ 103 w 151"/>
                <a:gd name="T41" fmla="*/ 83 h 90"/>
                <a:gd name="T42" fmla="*/ 109 w 151"/>
                <a:gd name="T43" fmla="*/ 80 h 90"/>
                <a:gd name="T44" fmla="*/ 116 w 151"/>
                <a:gd name="T45" fmla="*/ 76 h 90"/>
                <a:gd name="T46" fmla="*/ 121 w 151"/>
                <a:gd name="T47" fmla="*/ 71 h 90"/>
                <a:gd name="T48" fmla="*/ 127 w 151"/>
                <a:gd name="T49" fmla="*/ 65 h 90"/>
                <a:gd name="T50" fmla="*/ 131 w 151"/>
                <a:gd name="T51" fmla="*/ 60 h 90"/>
                <a:gd name="T52" fmla="*/ 137 w 151"/>
                <a:gd name="T53" fmla="*/ 53 h 90"/>
                <a:gd name="T54" fmla="*/ 140 w 151"/>
                <a:gd name="T55" fmla="*/ 45 h 90"/>
                <a:gd name="T56" fmla="*/ 144 w 151"/>
                <a:gd name="T57" fmla="*/ 37 h 90"/>
                <a:gd name="T58" fmla="*/ 147 w 151"/>
                <a:gd name="T59" fmla="*/ 29 h 90"/>
                <a:gd name="T60" fmla="*/ 150 w 151"/>
                <a:gd name="T61" fmla="*/ 20 h 90"/>
                <a:gd name="T62" fmla="*/ 151 w 151"/>
                <a:gd name="T63" fmla="*/ 10 h 90"/>
                <a:gd name="T64" fmla="*/ 151 w 151"/>
                <a:gd name="T65" fmla="*/ 0 h 90"/>
                <a:gd name="T66" fmla="*/ 0 w 151"/>
                <a:gd name="T67" fmla="*/ 0 h 90"/>
                <a:gd name="T68" fmla="*/ 0 w 151"/>
                <a:gd name="T69" fmla="*/ 1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1" h="90">
                  <a:moveTo>
                    <a:pt x="0" y="14"/>
                  </a:moveTo>
                  <a:lnTo>
                    <a:pt x="0" y="22"/>
                  </a:lnTo>
                  <a:lnTo>
                    <a:pt x="2" y="29"/>
                  </a:lnTo>
                  <a:lnTo>
                    <a:pt x="4" y="37"/>
                  </a:lnTo>
                  <a:lnTo>
                    <a:pt x="6" y="44"/>
                  </a:lnTo>
                  <a:lnTo>
                    <a:pt x="9" y="50"/>
                  </a:lnTo>
                  <a:lnTo>
                    <a:pt x="14" y="56"/>
                  </a:lnTo>
                  <a:lnTo>
                    <a:pt x="18" y="62"/>
                  </a:lnTo>
                  <a:lnTo>
                    <a:pt x="23" y="67"/>
                  </a:lnTo>
                  <a:lnTo>
                    <a:pt x="29" y="72"/>
                  </a:lnTo>
                  <a:lnTo>
                    <a:pt x="34" y="76"/>
                  </a:lnTo>
                  <a:lnTo>
                    <a:pt x="40" y="81"/>
                  </a:lnTo>
                  <a:lnTo>
                    <a:pt x="47" y="84"/>
                  </a:lnTo>
                  <a:lnTo>
                    <a:pt x="54" y="87"/>
                  </a:lnTo>
                  <a:lnTo>
                    <a:pt x="61" y="89"/>
                  </a:lnTo>
                  <a:lnTo>
                    <a:pt x="68" y="90"/>
                  </a:lnTo>
                  <a:lnTo>
                    <a:pt x="76" y="90"/>
                  </a:lnTo>
                  <a:lnTo>
                    <a:pt x="83" y="90"/>
                  </a:lnTo>
                  <a:lnTo>
                    <a:pt x="90" y="89"/>
                  </a:lnTo>
                  <a:lnTo>
                    <a:pt x="96" y="87"/>
                  </a:lnTo>
                  <a:lnTo>
                    <a:pt x="103" y="83"/>
                  </a:lnTo>
                  <a:lnTo>
                    <a:pt x="109" y="80"/>
                  </a:lnTo>
                  <a:lnTo>
                    <a:pt x="116" y="76"/>
                  </a:lnTo>
                  <a:lnTo>
                    <a:pt x="121" y="71"/>
                  </a:lnTo>
                  <a:lnTo>
                    <a:pt x="127" y="65"/>
                  </a:lnTo>
                  <a:lnTo>
                    <a:pt x="131" y="60"/>
                  </a:lnTo>
                  <a:lnTo>
                    <a:pt x="137" y="53"/>
                  </a:lnTo>
                  <a:lnTo>
                    <a:pt x="140" y="45"/>
                  </a:lnTo>
                  <a:lnTo>
                    <a:pt x="144" y="37"/>
                  </a:lnTo>
                  <a:lnTo>
                    <a:pt x="147" y="29"/>
                  </a:lnTo>
                  <a:lnTo>
                    <a:pt x="150" y="20"/>
                  </a:lnTo>
                  <a:lnTo>
                    <a:pt x="151" y="10"/>
                  </a:lnTo>
                  <a:lnTo>
                    <a:pt x="151" y="0"/>
                  </a:lnTo>
                  <a:lnTo>
                    <a:pt x="0" y="0"/>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Rectangle 4607">
              <a:extLst>
                <a:ext uri="{FF2B5EF4-FFF2-40B4-BE49-F238E27FC236}">
                  <a16:creationId xmlns:a16="http://schemas.microsoft.com/office/drawing/2014/main" id="{93581A3D-53E3-43FB-982B-D0A0210B4AA3}"/>
                </a:ext>
              </a:extLst>
            </p:cNvPr>
            <p:cNvSpPr>
              <a:spLocks noChangeArrowheads="1"/>
            </p:cNvSpPr>
            <p:nvPr/>
          </p:nvSpPr>
          <p:spPr bwMode="auto">
            <a:xfrm>
              <a:off x="7258050" y="4837113"/>
              <a:ext cx="47625" cy="66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6" name="Group 27">
            <a:extLst>
              <a:ext uri="{FF2B5EF4-FFF2-40B4-BE49-F238E27FC236}">
                <a16:creationId xmlns:a16="http://schemas.microsoft.com/office/drawing/2014/main" id="{FD27C134-73AE-412E-A17F-A7F06B85C07C}"/>
              </a:ext>
            </a:extLst>
          </p:cNvPr>
          <p:cNvGrpSpPr/>
          <p:nvPr/>
        </p:nvGrpSpPr>
        <p:grpSpPr>
          <a:xfrm>
            <a:off x="3133330" y="2252176"/>
            <a:ext cx="287338" cy="258762"/>
            <a:chOff x="879475" y="817563"/>
            <a:chExt cx="287338" cy="258762"/>
          </a:xfrm>
          <a:solidFill>
            <a:schemeClr val="bg1"/>
          </a:solidFill>
        </p:grpSpPr>
        <p:sp>
          <p:nvSpPr>
            <p:cNvPr id="17" name="Freeform 1593">
              <a:extLst>
                <a:ext uri="{FF2B5EF4-FFF2-40B4-BE49-F238E27FC236}">
                  <a16:creationId xmlns:a16="http://schemas.microsoft.com/office/drawing/2014/main" id="{0FCC03EC-1FCA-47BD-BCBC-C596127CDD07}"/>
                </a:ext>
              </a:extLst>
            </p:cNvPr>
            <p:cNvSpPr>
              <a:spLocks/>
            </p:cNvSpPr>
            <p:nvPr/>
          </p:nvSpPr>
          <p:spPr bwMode="auto">
            <a:xfrm>
              <a:off x="879475" y="817563"/>
              <a:ext cx="287338" cy="171450"/>
            </a:xfrm>
            <a:custGeom>
              <a:avLst/>
              <a:gdLst>
                <a:gd name="T0" fmla="*/ 829 w 904"/>
                <a:gd name="T1" fmla="*/ 0 h 544"/>
                <a:gd name="T2" fmla="*/ 75 w 904"/>
                <a:gd name="T3" fmla="*/ 0 h 544"/>
                <a:gd name="T4" fmla="*/ 67 w 904"/>
                <a:gd name="T5" fmla="*/ 2 h 544"/>
                <a:gd name="T6" fmla="*/ 59 w 904"/>
                <a:gd name="T7" fmla="*/ 3 h 544"/>
                <a:gd name="T8" fmla="*/ 53 w 904"/>
                <a:gd name="T9" fmla="*/ 4 h 544"/>
                <a:gd name="T10" fmla="*/ 46 w 904"/>
                <a:gd name="T11" fmla="*/ 7 h 544"/>
                <a:gd name="T12" fmla="*/ 40 w 904"/>
                <a:gd name="T13" fmla="*/ 10 h 544"/>
                <a:gd name="T14" fmla="*/ 33 w 904"/>
                <a:gd name="T15" fmla="*/ 14 h 544"/>
                <a:gd name="T16" fmla="*/ 27 w 904"/>
                <a:gd name="T17" fmla="*/ 18 h 544"/>
                <a:gd name="T18" fmla="*/ 22 w 904"/>
                <a:gd name="T19" fmla="*/ 23 h 544"/>
                <a:gd name="T20" fmla="*/ 16 w 904"/>
                <a:gd name="T21" fmla="*/ 28 h 544"/>
                <a:gd name="T22" fmla="*/ 12 w 904"/>
                <a:gd name="T23" fmla="*/ 34 h 544"/>
                <a:gd name="T24" fmla="*/ 9 w 904"/>
                <a:gd name="T25" fmla="*/ 40 h 544"/>
                <a:gd name="T26" fmla="*/ 5 w 904"/>
                <a:gd name="T27" fmla="*/ 47 h 544"/>
                <a:gd name="T28" fmla="*/ 3 w 904"/>
                <a:gd name="T29" fmla="*/ 54 h 544"/>
                <a:gd name="T30" fmla="*/ 1 w 904"/>
                <a:gd name="T31" fmla="*/ 61 h 544"/>
                <a:gd name="T32" fmla="*/ 0 w 904"/>
                <a:gd name="T33" fmla="*/ 69 h 544"/>
                <a:gd name="T34" fmla="*/ 0 w 904"/>
                <a:gd name="T35" fmla="*/ 77 h 544"/>
                <a:gd name="T36" fmla="*/ 0 w 904"/>
                <a:gd name="T37" fmla="*/ 544 h 544"/>
                <a:gd name="T38" fmla="*/ 904 w 904"/>
                <a:gd name="T39" fmla="*/ 544 h 544"/>
                <a:gd name="T40" fmla="*/ 904 w 904"/>
                <a:gd name="T41" fmla="*/ 77 h 544"/>
                <a:gd name="T42" fmla="*/ 904 w 904"/>
                <a:gd name="T43" fmla="*/ 69 h 544"/>
                <a:gd name="T44" fmla="*/ 903 w 904"/>
                <a:gd name="T45" fmla="*/ 61 h 544"/>
                <a:gd name="T46" fmla="*/ 901 w 904"/>
                <a:gd name="T47" fmla="*/ 54 h 544"/>
                <a:gd name="T48" fmla="*/ 899 w 904"/>
                <a:gd name="T49" fmla="*/ 47 h 544"/>
                <a:gd name="T50" fmla="*/ 896 w 904"/>
                <a:gd name="T51" fmla="*/ 40 h 544"/>
                <a:gd name="T52" fmla="*/ 892 w 904"/>
                <a:gd name="T53" fmla="*/ 34 h 544"/>
                <a:gd name="T54" fmla="*/ 888 w 904"/>
                <a:gd name="T55" fmla="*/ 28 h 544"/>
                <a:gd name="T56" fmla="*/ 882 w 904"/>
                <a:gd name="T57" fmla="*/ 23 h 544"/>
                <a:gd name="T58" fmla="*/ 877 w 904"/>
                <a:gd name="T59" fmla="*/ 18 h 544"/>
                <a:gd name="T60" fmla="*/ 871 w 904"/>
                <a:gd name="T61" fmla="*/ 14 h 544"/>
                <a:gd name="T62" fmla="*/ 866 w 904"/>
                <a:gd name="T63" fmla="*/ 10 h 544"/>
                <a:gd name="T64" fmla="*/ 859 w 904"/>
                <a:gd name="T65" fmla="*/ 7 h 544"/>
                <a:gd name="T66" fmla="*/ 851 w 904"/>
                <a:gd name="T67" fmla="*/ 4 h 544"/>
                <a:gd name="T68" fmla="*/ 845 w 904"/>
                <a:gd name="T69" fmla="*/ 3 h 544"/>
                <a:gd name="T70" fmla="*/ 837 w 904"/>
                <a:gd name="T71" fmla="*/ 2 h 544"/>
                <a:gd name="T72" fmla="*/ 829 w 904"/>
                <a:gd name="T7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4" h="544">
                  <a:moveTo>
                    <a:pt x="829" y="0"/>
                  </a:moveTo>
                  <a:lnTo>
                    <a:pt x="75" y="0"/>
                  </a:lnTo>
                  <a:lnTo>
                    <a:pt x="67" y="2"/>
                  </a:lnTo>
                  <a:lnTo>
                    <a:pt x="59" y="3"/>
                  </a:lnTo>
                  <a:lnTo>
                    <a:pt x="53" y="4"/>
                  </a:lnTo>
                  <a:lnTo>
                    <a:pt x="46" y="7"/>
                  </a:lnTo>
                  <a:lnTo>
                    <a:pt x="40" y="10"/>
                  </a:lnTo>
                  <a:lnTo>
                    <a:pt x="33" y="14"/>
                  </a:lnTo>
                  <a:lnTo>
                    <a:pt x="27" y="18"/>
                  </a:lnTo>
                  <a:lnTo>
                    <a:pt x="22" y="23"/>
                  </a:lnTo>
                  <a:lnTo>
                    <a:pt x="16" y="28"/>
                  </a:lnTo>
                  <a:lnTo>
                    <a:pt x="12" y="34"/>
                  </a:lnTo>
                  <a:lnTo>
                    <a:pt x="9" y="40"/>
                  </a:lnTo>
                  <a:lnTo>
                    <a:pt x="5" y="47"/>
                  </a:lnTo>
                  <a:lnTo>
                    <a:pt x="3" y="54"/>
                  </a:lnTo>
                  <a:lnTo>
                    <a:pt x="1" y="61"/>
                  </a:lnTo>
                  <a:lnTo>
                    <a:pt x="0" y="69"/>
                  </a:lnTo>
                  <a:lnTo>
                    <a:pt x="0" y="77"/>
                  </a:lnTo>
                  <a:lnTo>
                    <a:pt x="0" y="544"/>
                  </a:lnTo>
                  <a:lnTo>
                    <a:pt x="904" y="544"/>
                  </a:lnTo>
                  <a:lnTo>
                    <a:pt x="904" y="77"/>
                  </a:lnTo>
                  <a:lnTo>
                    <a:pt x="904" y="69"/>
                  </a:lnTo>
                  <a:lnTo>
                    <a:pt x="903" y="61"/>
                  </a:lnTo>
                  <a:lnTo>
                    <a:pt x="901" y="54"/>
                  </a:lnTo>
                  <a:lnTo>
                    <a:pt x="899" y="47"/>
                  </a:lnTo>
                  <a:lnTo>
                    <a:pt x="896" y="40"/>
                  </a:lnTo>
                  <a:lnTo>
                    <a:pt x="892" y="34"/>
                  </a:lnTo>
                  <a:lnTo>
                    <a:pt x="888" y="28"/>
                  </a:lnTo>
                  <a:lnTo>
                    <a:pt x="882" y="23"/>
                  </a:lnTo>
                  <a:lnTo>
                    <a:pt x="877" y="18"/>
                  </a:lnTo>
                  <a:lnTo>
                    <a:pt x="871" y="14"/>
                  </a:lnTo>
                  <a:lnTo>
                    <a:pt x="866" y="10"/>
                  </a:lnTo>
                  <a:lnTo>
                    <a:pt x="859" y="7"/>
                  </a:lnTo>
                  <a:lnTo>
                    <a:pt x="851" y="4"/>
                  </a:lnTo>
                  <a:lnTo>
                    <a:pt x="845" y="3"/>
                  </a:lnTo>
                  <a:lnTo>
                    <a:pt x="837" y="2"/>
                  </a:lnTo>
                  <a:lnTo>
                    <a:pt x="8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594">
              <a:extLst>
                <a:ext uri="{FF2B5EF4-FFF2-40B4-BE49-F238E27FC236}">
                  <a16:creationId xmlns:a16="http://schemas.microsoft.com/office/drawing/2014/main" id="{40F2566D-B6E2-42F3-BAD8-09A401790602}"/>
                </a:ext>
              </a:extLst>
            </p:cNvPr>
            <p:cNvSpPr>
              <a:spLocks noEditPoints="1"/>
            </p:cNvSpPr>
            <p:nvPr/>
          </p:nvSpPr>
          <p:spPr bwMode="auto">
            <a:xfrm>
              <a:off x="879475" y="1000125"/>
              <a:ext cx="287338" cy="76200"/>
            </a:xfrm>
            <a:custGeom>
              <a:avLst/>
              <a:gdLst>
                <a:gd name="T0" fmla="*/ 459 w 904"/>
                <a:gd name="T1" fmla="*/ 29 h 241"/>
                <a:gd name="T2" fmla="*/ 469 w 904"/>
                <a:gd name="T3" fmla="*/ 35 h 241"/>
                <a:gd name="T4" fmla="*/ 478 w 904"/>
                <a:gd name="T5" fmla="*/ 43 h 241"/>
                <a:gd name="T6" fmla="*/ 482 w 904"/>
                <a:gd name="T7" fmla="*/ 54 h 241"/>
                <a:gd name="T8" fmla="*/ 482 w 904"/>
                <a:gd name="T9" fmla="*/ 66 h 241"/>
                <a:gd name="T10" fmla="*/ 478 w 904"/>
                <a:gd name="T11" fmla="*/ 77 h 241"/>
                <a:gd name="T12" fmla="*/ 469 w 904"/>
                <a:gd name="T13" fmla="*/ 85 h 241"/>
                <a:gd name="T14" fmla="*/ 459 w 904"/>
                <a:gd name="T15" fmla="*/ 89 h 241"/>
                <a:gd name="T16" fmla="*/ 447 w 904"/>
                <a:gd name="T17" fmla="*/ 89 h 241"/>
                <a:gd name="T18" fmla="*/ 436 w 904"/>
                <a:gd name="T19" fmla="*/ 85 h 241"/>
                <a:gd name="T20" fmla="*/ 427 w 904"/>
                <a:gd name="T21" fmla="*/ 77 h 241"/>
                <a:gd name="T22" fmla="*/ 422 w 904"/>
                <a:gd name="T23" fmla="*/ 66 h 241"/>
                <a:gd name="T24" fmla="*/ 422 w 904"/>
                <a:gd name="T25" fmla="*/ 54 h 241"/>
                <a:gd name="T26" fmla="*/ 427 w 904"/>
                <a:gd name="T27" fmla="*/ 43 h 241"/>
                <a:gd name="T28" fmla="*/ 436 w 904"/>
                <a:gd name="T29" fmla="*/ 35 h 241"/>
                <a:gd name="T30" fmla="*/ 447 w 904"/>
                <a:gd name="T31" fmla="*/ 31 h 241"/>
                <a:gd name="T32" fmla="*/ 452 w 904"/>
                <a:gd name="T33" fmla="*/ 29 h 241"/>
                <a:gd name="T34" fmla="*/ 0 w 904"/>
                <a:gd name="T35" fmla="*/ 83 h 241"/>
                <a:gd name="T36" fmla="*/ 3 w 904"/>
                <a:gd name="T37" fmla="*/ 97 h 241"/>
                <a:gd name="T38" fmla="*/ 9 w 904"/>
                <a:gd name="T39" fmla="*/ 110 h 241"/>
                <a:gd name="T40" fmla="*/ 16 w 904"/>
                <a:gd name="T41" fmla="*/ 122 h 241"/>
                <a:gd name="T42" fmla="*/ 27 w 904"/>
                <a:gd name="T43" fmla="*/ 132 h 241"/>
                <a:gd name="T44" fmla="*/ 40 w 904"/>
                <a:gd name="T45" fmla="*/ 141 h 241"/>
                <a:gd name="T46" fmla="*/ 53 w 904"/>
                <a:gd name="T47" fmla="*/ 147 h 241"/>
                <a:gd name="T48" fmla="*/ 67 w 904"/>
                <a:gd name="T49" fmla="*/ 150 h 241"/>
                <a:gd name="T50" fmla="*/ 437 w 904"/>
                <a:gd name="T51" fmla="*/ 150 h 241"/>
                <a:gd name="T52" fmla="*/ 195 w 904"/>
                <a:gd name="T53" fmla="*/ 211 h 241"/>
                <a:gd name="T54" fmla="*/ 190 w 904"/>
                <a:gd name="T55" fmla="*/ 212 h 241"/>
                <a:gd name="T56" fmla="*/ 186 w 904"/>
                <a:gd name="T57" fmla="*/ 215 h 241"/>
                <a:gd name="T58" fmla="*/ 182 w 904"/>
                <a:gd name="T59" fmla="*/ 220 h 241"/>
                <a:gd name="T60" fmla="*/ 181 w 904"/>
                <a:gd name="T61" fmla="*/ 225 h 241"/>
                <a:gd name="T62" fmla="*/ 182 w 904"/>
                <a:gd name="T63" fmla="*/ 232 h 241"/>
                <a:gd name="T64" fmla="*/ 186 w 904"/>
                <a:gd name="T65" fmla="*/ 236 h 241"/>
                <a:gd name="T66" fmla="*/ 190 w 904"/>
                <a:gd name="T67" fmla="*/ 240 h 241"/>
                <a:gd name="T68" fmla="*/ 195 w 904"/>
                <a:gd name="T69" fmla="*/ 241 h 241"/>
                <a:gd name="T70" fmla="*/ 742 w 904"/>
                <a:gd name="T71" fmla="*/ 241 h 241"/>
                <a:gd name="T72" fmla="*/ 747 w 904"/>
                <a:gd name="T73" fmla="*/ 239 h 241"/>
                <a:gd name="T74" fmla="*/ 752 w 904"/>
                <a:gd name="T75" fmla="*/ 234 h 241"/>
                <a:gd name="T76" fmla="*/ 754 w 904"/>
                <a:gd name="T77" fmla="*/ 229 h 241"/>
                <a:gd name="T78" fmla="*/ 754 w 904"/>
                <a:gd name="T79" fmla="*/ 223 h 241"/>
                <a:gd name="T80" fmla="*/ 752 w 904"/>
                <a:gd name="T81" fmla="*/ 218 h 241"/>
                <a:gd name="T82" fmla="*/ 747 w 904"/>
                <a:gd name="T83" fmla="*/ 213 h 241"/>
                <a:gd name="T84" fmla="*/ 742 w 904"/>
                <a:gd name="T85" fmla="*/ 211 h 241"/>
                <a:gd name="T86" fmla="*/ 468 w 904"/>
                <a:gd name="T87" fmla="*/ 211 h 241"/>
                <a:gd name="T88" fmla="*/ 829 w 904"/>
                <a:gd name="T89" fmla="*/ 150 h 241"/>
                <a:gd name="T90" fmla="*/ 845 w 904"/>
                <a:gd name="T91" fmla="*/ 149 h 241"/>
                <a:gd name="T92" fmla="*/ 859 w 904"/>
                <a:gd name="T93" fmla="*/ 145 h 241"/>
                <a:gd name="T94" fmla="*/ 871 w 904"/>
                <a:gd name="T95" fmla="*/ 137 h 241"/>
                <a:gd name="T96" fmla="*/ 882 w 904"/>
                <a:gd name="T97" fmla="*/ 128 h 241"/>
                <a:gd name="T98" fmla="*/ 892 w 904"/>
                <a:gd name="T99" fmla="*/ 117 h 241"/>
                <a:gd name="T100" fmla="*/ 899 w 904"/>
                <a:gd name="T101" fmla="*/ 104 h 241"/>
                <a:gd name="T102" fmla="*/ 903 w 904"/>
                <a:gd name="T103" fmla="*/ 90 h 241"/>
                <a:gd name="T104" fmla="*/ 904 w 904"/>
                <a:gd name="T105" fmla="*/ 75 h 241"/>
                <a:gd name="T106" fmla="*/ 0 w 904"/>
                <a:gd name="T107"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4" h="241">
                  <a:moveTo>
                    <a:pt x="452" y="29"/>
                  </a:moveTo>
                  <a:lnTo>
                    <a:pt x="459" y="29"/>
                  </a:lnTo>
                  <a:lnTo>
                    <a:pt x="464" y="32"/>
                  </a:lnTo>
                  <a:lnTo>
                    <a:pt x="469" y="35"/>
                  </a:lnTo>
                  <a:lnTo>
                    <a:pt x="473" y="38"/>
                  </a:lnTo>
                  <a:lnTo>
                    <a:pt x="478" y="43"/>
                  </a:lnTo>
                  <a:lnTo>
                    <a:pt x="480" y="48"/>
                  </a:lnTo>
                  <a:lnTo>
                    <a:pt x="482" y="54"/>
                  </a:lnTo>
                  <a:lnTo>
                    <a:pt x="482" y="59"/>
                  </a:lnTo>
                  <a:lnTo>
                    <a:pt x="482" y="66"/>
                  </a:lnTo>
                  <a:lnTo>
                    <a:pt x="480" y="71"/>
                  </a:lnTo>
                  <a:lnTo>
                    <a:pt x="478" y="77"/>
                  </a:lnTo>
                  <a:lnTo>
                    <a:pt x="473" y="81"/>
                  </a:lnTo>
                  <a:lnTo>
                    <a:pt x="469" y="85"/>
                  </a:lnTo>
                  <a:lnTo>
                    <a:pt x="464" y="87"/>
                  </a:lnTo>
                  <a:lnTo>
                    <a:pt x="459" y="89"/>
                  </a:lnTo>
                  <a:lnTo>
                    <a:pt x="452" y="90"/>
                  </a:lnTo>
                  <a:lnTo>
                    <a:pt x="447" y="89"/>
                  </a:lnTo>
                  <a:lnTo>
                    <a:pt x="440" y="87"/>
                  </a:lnTo>
                  <a:lnTo>
                    <a:pt x="436" y="85"/>
                  </a:lnTo>
                  <a:lnTo>
                    <a:pt x="431" y="81"/>
                  </a:lnTo>
                  <a:lnTo>
                    <a:pt x="427" y="77"/>
                  </a:lnTo>
                  <a:lnTo>
                    <a:pt x="424" y="71"/>
                  </a:lnTo>
                  <a:lnTo>
                    <a:pt x="422" y="66"/>
                  </a:lnTo>
                  <a:lnTo>
                    <a:pt x="422" y="59"/>
                  </a:lnTo>
                  <a:lnTo>
                    <a:pt x="422" y="54"/>
                  </a:lnTo>
                  <a:lnTo>
                    <a:pt x="424" y="48"/>
                  </a:lnTo>
                  <a:lnTo>
                    <a:pt x="427" y="43"/>
                  </a:lnTo>
                  <a:lnTo>
                    <a:pt x="431" y="38"/>
                  </a:lnTo>
                  <a:lnTo>
                    <a:pt x="436" y="35"/>
                  </a:lnTo>
                  <a:lnTo>
                    <a:pt x="440" y="32"/>
                  </a:lnTo>
                  <a:lnTo>
                    <a:pt x="447" y="31"/>
                  </a:lnTo>
                  <a:lnTo>
                    <a:pt x="452" y="29"/>
                  </a:lnTo>
                  <a:lnTo>
                    <a:pt x="452" y="29"/>
                  </a:lnTo>
                  <a:close/>
                  <a:moveTo>
                    <a:pt x="0" y="75"/>
                  </a:moveTo>
                  <a:lnTo>
                    <a:pt x="0" y="83"/>
                  </a:lnTo>
                  <a:lnTo>
                    <a:pt x="1" y="90"/>
                  </a:lnTo>
                  <a:lnTo>
                    <a:pt x="3" y="97"/>
                  </a:lnTo>
                  <a:lnTo>
                    <a:pt x="5" y="104"/>
                  </a:lnTo>
                  <a:lnTo>
                    <a:pt x="9" y="110"/>
                  </a:lnTo>
                  <a:lnTo>
                    <a:pt x="12" y="117"/>
                  </a:lnTo>
                  <a:lnTo>
                    <a:pt x="16" y="122"/>
                  </a:lnTo>
                  <a:lnTo>
                    <a:pt x="22" y="128"/>
                  </a:lnTo>
                  <a:lnTo>
                    <a:pt x="27" y="132"/>
                  </a:lnTo>
                  <a:lnTo>
                    <a:pt x="33" y="137"/>
                  </a:lnTo>
                  <a:lnTo>
                    <a:pt x="40" y="141"/>
                  </a:lnTo>
                  <a:lnTo>
                    <a:pt x="46" y="145"/>
                  </a:lnTo>
                  <a:lnTo>
                    <a:pt x="53" y="147"/>
                  </a:lnTo>
                  <a:lnTo>
                    <a:pt x="59" y="149"/>
                  </a:lnTo>
                  <a:lnTo>
                    <a:pt x="67" y="150"/>
                  </a:lnTo>
                  <a:lnTo>
                    <a:pt x="75" y="150"/>
                  </a:lnTo>
                  <a:lnTo>
                    <a:pt x="437" y="150"/>
                  </a:lnTo>
                  <a:lnTo>
                    <a:pt x="437" y="211"/>
                  </a:lnTo>
                  <a:lnTo>
                    <a:pt x="195" y="211"/>
                  </a:lnTo>
                  <a:lnTo>
                    <a:pt x="192" y="211"/>
                  </a:lnTo>
                  <a:lnTo>
                    <a:pt x="190" y="212"/>
                  </a:lnTo>
                  <a:lnTo>
                    <a:pt x="188" y="213"/>
                  </a:lnTo>
                  <a:lnTo>
                    <a:pt x="186" y="215"/>
                  </a:lnTo>
                  <a:lnTo>
                    <a:pt x="183" y="218"/>
                  </a:lnTo>
                  <a:lnTo>
                    <a:pt x="182" y="220"/>
                  </a:lnTo>
                  <a:lnTo>
                    <a:pt x="181" y="223"/>
                  </a:lnTo>
                  <a:lnTo>
                    <a:pt x="181" y="225"/>
                  </a:lnTo>
                  <a:lnTo>
                    <a:pt x="181" y="229"/>
                  </a:lnTo>
                  <a:lnTo>
                    <a:pt x="182" y="232"/>
                  </a:lnTo>
                  <a:lnTo>
                    <a:pt x="183" y="234"/>
                  </a:lnTo>
                  <a:lnTo>
                    <a:pt x="186" y="236"/>
                  </a:lnTo>
                  <a:lnTo>
                    <a:pt x="188" y="239"/>
                  </a:lnTo>
                  <a:lnTo>
                    <a:pt x="190" y="240"/>
                  </a:lnTo>
                  <a:lnTo>
                    <a:pt x="192" y="241"/>
                  </a:lnTo>
                  <a:lnTo>
                    <a:pt x="195" y="241"/>
                  </a:lnTo>
                  <a:lnTo>
                    <a:pt x="739" y="241"/>
                  </a:lnTo>
                  <a:lnTo>
                    <a:pt x="742" y="241"/>
                  </a:lnTo>
                  <a:lnTo>
                    <a:pt x="745" y="240"/>
                  </a:lnTo>
                  <a:lnTo>
                    <a:pt x="747" y="239"/>
                  </a:lnTo>
                  <a:lnTo>
                    <a:pt x="750" y="236"/>
                  </a:lnTo>
                  <a:lnTo>
                    <a:pt x="752" y="234"/>
                  </a:lnTo>
                  <a:lnTo>
                    <a:pt x="753" y="232"/>
                  </a:lnTo>
                  <a:lnTo>
                    <a:pt x="754" y="229"/>
                  </a:lnTo>
                  <a:lnTo>
                    <a:pt x="754" y="225"/>
                  </a:lnTo>
                  <a:lnTo>
                    <a:pt x="754" y="223"/>
                  </a:lnTo>
                  <a:lnTo>
                    <a:pt x="753" y="220"/>
                  </a:lnTo>
                  <a:lnTo>
                    <a:pt x="752" y="218"/>
                  </a:lnTo>
                  <a:lnTo>
                    <a:pt x="750" y="215"/>
                  </a:lnTo>
                  <a:lnTo>
                    <a:pt x="747" y="213"/>
                  </a:lnTo>
                  <a:lnTo>
                    <a:pt x="745" y="212"/>
                  </a:lnTo>
                  <a:lnTo>
                    <a:pt x="742" y="211"/>
                  </a:lnTo>
                  <a:lnTo>
                    <a:pt x="739" y="211"/>
                  </a:lnTo>
                  <a:lnTo>
                    <a:pt x="468" y="211"/>
                  </a:lnTo>
                  <a:lnTo>
                    <a:pt x="468" y="150"/>
                  </a:lnTo>
                  <a:lnTo>
                    <a:pt x="829" y="150"/>
                  </a:lnTo>
                  <a:lnTo>
                    <a:pt x="837" y="150"/>
                  </a:lnTo>
                  <a:lnTo>
                    <a:pt x="845" y="149"/>
                  </a:lnTo>
                  <a:lnTo>
                    <a:pt x="851" y="147"/>
                  </a:lnTo>
                  <a:lnTo>
                    <a:pt x="859" y="145"/>
                  </a:lnTo>
                  <a:lnTo>
                    <a:pt x="866" y="141"/>
                  </a:lnTo>
                  <a:lnTo>
                    <a:pt x="871" y="137"/>
                  </a:lnTo>
                  <a:lnTo>
                    <a:pt x="877" y="132"/>
                  </a:lnTo>
                  <a:lnTo>
                    <a:pt x="882" y="128"/>
                  </a:lnTo>
                  <a:lnTo>
                    <a:pt x="888" y="122"/>
                  </a:lnTo>
                  <a:lnTo>
                    <a:pt x="892" y="117"/>
                  </a:lnTo>
                  <a:lnTo>
                    <a:pt x="896" y="110"/>
                  </a:lnTo>
                  <a:lnTo>
                    <a:pt x="899" y="104"/>
                  </a:lnTo>
                  <a:lnTo>
                    <a:pt x="901" y="97"/>
                  </a:lnTo>
                  <a:lnTo>
                    <a:pt x="903" y="90"/>
                  </a:lnTo>
                  <a:lnTo>
                    <a:pt x="904" y="83"/>
                  </a:lnTo>
                  <a:lnTo>
                    <a:pt x="904" y="75"/>
                  </a:lnTo>
                  <a:lnTo>
                    <a:pt x="904" y="0"/>
                  </a:lnTo>
                  <a:lnTo>
                    <a:pt x="0" y="0"/>
                  </a:lnTo>
                  <a:lnTo>
                    <a:pt x="0"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30">
            <a:extLst>
              <a:ext uri="{FF2B5EF4-FFF2-40B4-BE49-F238E27FC236}">
                <a16:creationId xmlns:a16="http://schemas.microsoft.com/office/drawing/2014/main" id="{828941B7-E1E7-4D10-8D66-03C1CC1C41EF}"/>
              </a:ext>
            </a:extLst>
          </p:cNvPr>
          <p:cNvGrpSpPr/>
          <p:nvPr/>
        </p:nvGrpSpPr>
        <p:grpSpPr>
          <a:xfrm>
            <a:off x="4277123" y="2252176"/>
            <a:ext cx="287338" cy="258762"/>
            <a:chOff x="304800" y="5129213"/>
            <a:chExt cx="287338" cy="258762"/>
          </a:xfrm>
          <a:solidFill>
            <a:schemeClr val="bg1"/>
          </a:solidFill>
        </p:grpSpPr>
        <p:sp>
          <p:nvSpPr>
            <p:cNvPr id="20" name="Freeform 1630">
              <a:extLst>
                <a:ext uri="{FF2B5EF4-FFF2-40B4-BE49-F238E27FC236}">
                  <a16:creationId xmlns:a16="http://schemas.microsoft.com/office/drawing/2014/main" id="{8F9ACFAB-F03D-4C24-9664-79056E3BD7F5}"/>
                </a:ext>
              </a:extLst>
            </p:cNvPr>
            <p:cNvSpPr>
              <a:spLocks/>
            </p:cNvSpPr>
            <p:nvPr/>
          </p:nvSpPr>
          <p:spPr bwMode="auto">
            <a:xfrm>
              <a:off x="381000" y="5224463"/>
              <a:ext cx="134938" cy="38100"/>
            </a:xfrm>
            <a:custGeom>
              <a:avLst/>
              <a:gdLst>
                <a:gd name="T0" fmla="*/ 176 w 423"/>
                <a:gd name="T1" fmla="*/ 120 h 120"/>
                <a:gd name="T2" fmla="*/ 247 w 423"/>
                <a:gd name="T3" fmla="*/ 120 h 120"/>
                <a:gd name="T4" fmla="*/ 252 w 423"/>
                <a:gd name="T5" fmla="*/ 108 h 120"/>
                <a:gd name="T6" fmla="*/ 260 w 423"/>
                <a:gd name="T7" fmla="*/ 97 h 120"/>
                <a:gd name="T8" fmla="*/ 269 w 423"/>
                <a:gd name="T9" fmla="*/ 86 h 120"/>
                <a:gd name="T10" fmla="*/ 280 w 423"/>
                <a:gd name="T11" fmla="*/ 77 h 120"/>
                <a:gd name="T12" fmla="*/ 291 w 423"/>
                <a:gd name="T13" fmla="*/ 71 h 120"/>
                <a:gd name="T14" fmla="*/ 304 w 423"/>
                <a:gd name="T15" fmla="*/ 65 h 120"/>
                <a:gd name="T16" fmla="*/ 311 w 423"/>
                <a:gd name="T17" fmla="*/ 63 h 120"/>
                <a:gd name="T18" fmla="*/ 318 w 423"/>
                <a:gd name="T19" fmla="*/ 62 h 120"/>
                <a:gd name="T20" fmla="*/ 325 w 423"/>
                <a:gd name="T21" fmla="*/ 61 h 120"/>
                <a:gd name="T22" fmla="*/ 332 w 423"/>
                <a:gd name="T23" fmla="*/ 61 h 120"/>
                <a:gd name="T24" fmla="*/ 423 w 423"/>
                <a:gd name="T25" fmla="*/ 61 h 120"/>
                <a:gd name="T26" fmla="*/ 423 w 423"/>
                <a:gd name="T27" fmla="*/ 31 h 120"/>
                <a:gd name="T28" fmla="*/ 423 w 423"/>
                <a:gd name="T29" fmla="*/ 22 h 120"/>
                <a:gd name="T30" fmla="*/ 420 w 423"/>
                <a:gd name="T31" fmla="*/ 14 h 120"/>
                <a:gd name="T32" fmla="*/ 418 w 423"/>
                <a:gd name="T33" fmla="*/ 8 h 120"/>
                <a:gd name="T34" fmla="*/ 415 w 423"/>
                <a:gd name="T35" fmla="*/ 0 h 120"/>
                <a:gd name="T36" fmla="*/ 363 w 423"/>
                <a:gd name="T37" fmla="*/ 0 h 120"/>
                <a:gd name="T38" fmla="*/ 61 w 423"/>
                <a:gd name="T39" fmla="*/ 0 h 120"/>
                <a:gd name="T40" fmla="*/ 9 w 423"/>
                <a:gd name="T41" fmla="*/ 0 h 120"/>
                <a:gd name="T42" fmla="*/ 6 w 423"/>
                <a:gd name="T43" fmla="*/ 8 h 120"/>
                <a:gd name="T44" fmla="*/ 2 w 423"/>
                <a:gd name="T45" fmla="*/ 14 h 120"/>
                <a:gd name="T46" fmla="*/ 1 w 423"/>
                <a:gd name="T47" fmla="*/ 22 h 120"/>
                <a:gd name="T48" fmla="*/ 0 w 423"/>
                <a:gd name="T49" fmla="*/ 31 h 120"/>
                <a:gd name="T50" fmla="*/ 0 w 423"/>
                <a:gd name="T51" fmla="*/ 61 h 120"/>
                <a:gd name="T52" fmla="*/ 91 w 423"/>
                <a:gd name="T53" fmla="*/ 61 h 120"/>
                <a:gd name="T54" fmla="*/ 99 w 423"/>
                <a:gd name="T55" fmla="*/ 61 h 120"/>
                <a:gd name="T56" fmla="*/ 105 w 423"/>
                <a:gd name="T57" fmla="*/ 62 h 120"/>
                <a:gd name="T58" fmla="*/ 112 w 423"/>
                <a:gd name="T59" fmla="*/ 63 h 120"/>
                <a:gd name="T60" fmla="*/ 120 w 423"/>
                <a:gd name="T61" fmla="*/ 65 h 120"/>
                <a:gd name="T62" fmla="*/ 132 w 423"/>
                <a:gd name="T63" fmla="*/ 71 h 120"/>
                <a:gd name="T64" fmla="*/ 144 w 423"/>
                <a:gd name="T65" fmla="*/ 77 h 120"/>
                <a:gd name="T66" fmla="*/ 154 w 423"/>
                <a:gd name="T67" fmla="*/ 86 h 120"/>
                <a:gd name="T68" fmla="*/ 163 w 423"/>
                <a:gd name="T69" fmla="*/ 97 h 120"/>
                <a:gd name="T70" fmla="*/ 170 w 423"/>
                <a:gd name="T71" fmla="*/ 108 h 120"/>
                <a:gd name="T72" fmla="*/ 176 w 423"/>
                <a:gd name="T73"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3" h="120">
                  <a:moveTo>
                    <a:pt x="176" y="120"/>
                  </a:moveTo>
                  <a:lnTo>
                    <a:pt x="247" y="120"/>
                  </a:lnTo>
                  <a:lnTo>
                    <a:pt x="252" y="108"/>
                  </a:lnTo>
                  <a:lnTo>
                    <a:pt x="260" y="97"/>
                  </a:lnTo>
                  <a:lnTo>
                    <a:pt x="269" y="86"/>
                  </a:lnTo>
                  <a:lnTo>
                    <a:pt x="280" y="77"/>
                  </a:lnTo>
                  <a:lnTo>
                    <a:pt x="291" y="71"/>
                  </a:lnTo>
                  <a:lnTo>
                    <a:pt x="304" y="65"/>
                  </a:lnTo>
                  <a:lnTo>
                    <a:pt x="311" y="63"/>
                  </a:lnTo>
                  <a:lnTo>
                    <a:pt x="318" y="62"/>
                  </a:lnTo>
                  <a:lnTo>
                    <a:pt x="325" y="61"/>
                  </a:lnTo>
                  <a:lnTo>
                    <a:pt x="332" y="61"/>
                  </a:lnTo>
                  <a:lnTo>
                    <a:pt x="423" y="61"/>
                  </a:lnTo>
                  <a:lnTo>
                    <a:pt x="423" y="31"/>
                  </a:lnTo>
                  <a:lnTo>
                    <a:pt x="423" y="22"/>
                  </a:lnTo>
                  <a:lnTo>
                    <a:pt x="420" y="14"/>
                  </a:lnTo>
                  <a:lnTo>
                    <a:pt x="418" y="8"/>
                  </a:lnTo>
                  <a:lnTo>
                    <a:pt x="415" y="0"/>
                  </a:lnTo>
                  <a:lnTo>
                    <a:pt x="363" y="0"/>
                  </a:lnTo>
                  <a:lnTo>
                    <a:pt x="61" y="0"/>
                  </a:lnTo>
                  <a:lnTo>
                    <a:pt x="9" y="0"/>
                  </a:lnTo>
                  <a:lnTo>
                    <a:pt x="6" y="8"/>
                  </a:lnTo>
                  <a:lnTo>
                    <a:pt x="2" y="14"/>
                  </a:lnTo>
                  <a:lnTo>
                    <a:pt x="1" y="22"/>
                  </a:lnTo>
                  <a:lnTo>
                    <a:pt x="0" y="31"/>
                  </a:lnTo>
                  <a:lnTo>
                    <a:pt x="0" y="61"/>
                  </a:lnTo>
                  <a:lnTo>
                    <a:pt x="91" y="61"/>
                  </a:lnTo>
                  <a:lnTo>
                    <a:pt x="99" y="61"/>
                  </a:lnTo>
                  <a:lnTo>
                    <a:pt x="105" y="62"/>
                  </a:lnTo>
                  <a:lnTo>
                    <a:pt x="112" y="63"/>
                  </a:lnTo>
                  <a:lnTo>
                    <a:pt x="120" y="65"/>
                  </a:lnTo>
                  <a:lnTo>
                    <a:pt x="132" y="71"/>
                  </a:lnTo>
                  <a:lnTo>
                    <a:pt x="144" y="77"/>
                  </a:lnTo>
                  <a:lnTo>
                    <a:pt x="154" y="86"/>
                  </a:lnTo>
                  <a:lnTo>
                    <a:pt x="163" y="97"/>
                  </a:lnTo>
                  <a:lnTo>
                    <a:pt x="170" y="108"/>
                  </a:lnTo>
                  <a:lnTo>
                    <a:pt x="176"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631">
              <a:extLst>
                <a:ext uri="{FF2B5EF4-FFF2-40B4-BE49-F238E27FC236}">
                  <a16:creationId xmlns:a16="http://schemas.microsoft.com/office/drawing/2014/main" id="{679ECA21-66F0-4106-9579-4E41A296738B}"/>
                </a:ext>
              </a:extLst>
            </p:cNvPr>
            <p:cNvSpPr>
              <a:spLocks noEditPoints="1"/>
            </p:cNvSpPr>
            <p:nvPr/>
          </p:nvSpPr>
          <p:spPr bwMode="auto">
            <a:xfrm>
              <a:off x="390525" y="5129213"/>
              <a:ext cx="115888" cy="85725"/>
            </a:xfrm>
            <a:custGeom>
              <a:avLst/>
              <a:gdLst>
                <a:gd name="T0" fmla="*/ 60 w 362"/>
                <a:gd name="T1" fmla="*/ 72 h 271"/>
                <a:gd name="T2" fmla="*/ 62 w 362"/>
                <a:gd name="T3" fmla="*/ 66 h 271"/>
                <a:gd name="T4" fmla="*/ 66 w 362"/>
                <a:gd name="T5" fmla="*/ 62 h 271"/>
                <a:gd name="T6" fmla="*/ 72 w 362"/>
                <a:gd name="T7" fmla="*/ 60 h 271"/>
                <a:gd name="T8" fmla="*/ 287 w 362"/>
                <a:gd name="T9" fmla="*/ 60 h 271"/>
                <a:gd name="T10" fmla="*/ 292 w 362"/>
                <a:gd name="T11" fmla="*/ 61 h 271"/>
                <a:gd name="T12" fmla="*/ 297 w 362"/>
                <a:gd name="T13" fmla="*/ 64 h 271"/>
                <a:gd name="T14" fmla="*/ 300 w 362"/>
                <a:gd name="T15" fmla="*/ 70 h 271"/>
                <a:gd name="T16" fmla="*/ 301 w 362"/>
                <a:gd name="T17" fmla="*/ 75 h 271"/>
                <a:gd name="T18" fmla="*/ 301 w 362"/>
                <a:gd name="T19" fmla="*/ 229 h 271"/>
                <a:gd name="T20" fmla="*/ 299 w 362"/>
                <a:gd name="T21" fmla="*/ 234 h 271"/>
                <a:gd name="T22" fmla="*/ 294 w 362"/>
                <a:gd name="T23" fmla="*/ 239 h 271"/>
                <a:gd name="T24" fmla="*/ 289 w 362"/>
                <a:gd name="T25" fmla="*/ 241 h 271"/>
                <a:gd name="T26" fmla="*/ 75 w 362"/>
                <a:gd name="T27" fmla="*/ 241 h 271"/>
                <a:gd name="T28" fmla="*/ 69 w 362"/>
                <a:gd name="T29" fmla="*/ 240 h 271"/>
                <a:gd name="T30" fmla="*/ 64 w 362"/>
                <a:gd name="T31" fmla="*/ 237 h 271"/>
                <a:gd name="T32" fmla="*/ 61 w 362"/>
                <a:gd name="T33" fmla="*/ 231 h 271"/>
                <a:gd name="T34" fmla="*/ 60 w 362"/>
                <a:gd name="T35" fmla="*/ 226 h 271"/>
                <a:gd name="T36" fmla="*/ 332 w 362"/>
                <a:gd name="T37" fmla="*/ 271 h 271"/>
                <a:gd name="T38" fmla="*/ 362 w 362"/>
                <a:gd name="T39" fmla="*/ 60 h 271"/>
                <a:gd name="T40" fmla="*/ 361 w 362"/>
                <a:gd name="T41" fmla="*/ 47 h 271"/>
                <a:gd name="T42" fmla="*/ 357 w 362"/>
                <a:gd name="T43" fmla="*/ 36 h 271"/>
                <a:gd name="T44" fmla="*/ 352 w 362"/>
                <a:gd name="T45" fmla="*/ 26 h 271"/>
                <a:gd name="T46" fmla="*/ 344 w 362"/>
                <a:gd name="T47" fmla="*/ 18 h 271"/>
                <a:gd name="T48" fmla="*/ 335 w 362"/>
                <a:gd name="T49" fmla="*/ 10 h 271"/>
                <a:gd name="T50" fmla="*/ 325 w 362"/>
                <a:gd name="T51" fmla="*/ 4 h 271"/>
                <a:gd name="T52" fmla="*/ 313 w 362"/>
                <a:gd name="T53" fmla="*/ 1 h 271"/>
                <a:gd name="T54" fmla="*/ 301 w 362"/>
                <a:gd name="T55" fmla="*/ 0 h 271"/>
                <a:gd name="T56" fmla="*/ 54 w 362"/>
                <a:gd name="T57" fmla="*/ 0 h 271"/>
                <a:gd name="T58" fmla="*/ 42 w 362"/>
                <a:gd name="T59" fmla="*/ 2 h 271"/>
                <a:gd name="T60" fmla="*/ 31 w 362"/>
                <a:gd name="T61" fmla="*/ 7 h 271"/>
                <a:gd name="T62" fmla="*/ 21 w 362"/>
                <a:gd name="T63" fmla="*/ 13 h 271"/>
                <a:gd name="T64" fmla="*/ 13 w 362"/>
                <a:gd name="T65" fmla="*/ 21 h 271"/>
                <a:gd name="T66" fmla="*/ 7 w 362"/>
                <a:gd name="T67" fmla="*/ 31 h 271"/>
                <a:gd name="T68" fmla="*/ 2 w 362"/>
                <a:gd name="T69" fmla="*/ 42 h 271"/>
                <a:gd name="T70" fmla="*/ 0 w 362"/>
                <a:gd name="T71" fmla="*/ 54 h 271"/>
                <a:gd name="T72" fmla="*/ 0 w 362"/>
                <a:gd name="T73" fmla="*/ 271 h 271"/>
                <a:gd name="T74" fmla="*/ 332 w 362"/>
                <a:gd name="T75" fmla="*/ 27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2" h="271">
                  <a:moveTo>
                    <a:pt x="60" y="75"/>
                  </a:moveTo>
                  <a:lnTo>
                    <a:pt x="60" y="72"/>
                  </a:lnTo>
                  <a:lnTo>
                    <a:pt x="61" y="68"/>
                  </a:lnTo>
                  <a:lnTo>
                    <a:pt x="62" y="66"/>
                  </a:lnTo>
                  <a:lnTo>
                    <a:pt x="64" y="64"/>
                  </a:lnTo>
                  <a:lnTo>
                    <a:pt x="66" y="62"/>
                  </a:lnTo>
                  <a:lnTo>
                    <a:pt x="69" y="61"/>
                  </a:lnTo>
                  <a:lnTo>
                    <a:pt x="72" y="60"/>
                  </a:lnTo>
                  <a:lnTo>
                    <a:pt x="75" y="60"/>
                  </a:lnTo>
                  <a:lnTo>
                    <a:pt x="287" y="60"/>
                  </a:lnTo>
                  <a:lnTo>
                    <a:pt x="289" y="60"/>
                  </a:lnTo>
                  <a:lnTo>
                    <a:pt x="292" y="61"/>
                  </a:lnTo>
                  <a:lnTo>
                    <a:pt x="294" y="62"/>
                  </a:lnTo>
                  <a:lnTo>
                    <a:pt x="297" y="64"/>
                  </a:lnTo>
                  <a:lnTo>
                    <a:pt x="299" y="66"/>
                  </a:lnTo>
                  <a:lnTo>
                    <a:pt x="300" y="70"/>
                  </a:lnTo>
                  <a:lnTo>
                    <a:pt x="301" y="72"/>
                  </a:lnTo>
                  <a:lnTo>
                    <a:pt x="301" y="75"/>
                  </a:lnTo>
                  <a:lnTo>
                    <a:pt x="301" y="226"/>
                  </a:lnTo>
                  <a:lnTo>
                    <a:pt x="301" y="229"/>
                  </a:lnTo>
                  <a:lnTo>
                    <a:pt x="300" y="231"/>
                  </a:lnTo>
                  <a:lnTo>
                    <a:pt x="299" y="234"/>
                  </a:lnTo>
                  <a:lnTo>
                    <a:pt x="297" y="237"/>
                  </a:lnTo>
                  <a:lnTo>
                    <a:pt x="294" y="239"/>
                  </a:lnTo>
                  <a:lnTo>
                    <a:pt x="292" y="240"/>
                  </a:lnTo>
                  <a:lnTo>
                    <a:pt x="289" y="241"/>
                  </a:lnTo>
                  <a:lnTo>
                    <a:pt x="287" y="241"/>
                  </a:lnTo>
                  <a:lnTo>
                    <a:pt x="75" y="241"/>
                  </a:lnTo>
                  <a:lnTo>
                    <a:pt x="72" y="241"/>
                  </a:lnTo>
                  <a:lnTo>
                    <a:pt x="69" y="240"/>
                  </a:lnTo>
                  <a:lnTo>
                    <a:pt x="66" y="239"/>
                  </a:lnTo>
                  <a:lnTo>
                    <a:pt x="64" y="237"/>
                  </a:lnTo>
                  <a:lnTo>
                    <a:pt x="62" y="234"/>
                  </a:lnTo>
                  <a:lnTo>
                    <a:pt x="61" y="231"/>
                  </a:lnTo>
                  <a:lnTo>
                    <a:pt x="60" y="229"/>
                  </a:lnTo>
                  <a:lnTo>
                    <a:pt x="60" y="226"/>
                  </a:lnTo>
                  <a:lnTo>
                    <a:pt x="60" y="75"/>
                  </a:lnTo>
                  <a:close/>
                  <a:moveTo>
                    <a:pt x="332" y="271"/>
                  </a:moveTo>
                  <a:lnTo>
                    <a:pt x="362" y="271"/>
                  </a:lnTo>
                  <a:lnTo>
                    <a:pt x="362" y="60"/>
                  </a:lnTo>
                  <a:lnTo>
                    <a:pt x="362" y="54"/>
                  </a:lnTo>
                  <a:lnTo>
                    <a:pt x="361" y="47"/>
                  </a:lnTo>
                  <a:lnTo>
                    <a:pt x="358" y="42"/>
                  </a:lnTo>
                  <a:lnTo>
                    <a:pt x="357" y="36"/>
                  </a:lnTo>
                  <a:lnTo>
                    <a:pt x="354" y="31"/>
                  </a:lnTo>
                  <a:lnTo>
                    <a:pt x="352" y="26"/>
                  </a:lnTo>
                  <a:lnTo>
                    <a:pt x="347" y="21"/>
                  </a:lnTo>
                  <a:lnTo>
                    <a:pt x="344" y="18"/>
                  </a:lnTo>
                  <a:lnTo>
                    <a:pt x="340" y="13"/>
                  </a:lnTo>
                  <a:lnTo>
                    <a:pt x="335" y="10"/>
                  </a:lnTo>
                  <a:lnTo>
                    <a:pt x="330" y="7"/>
                  </a:lnTo>
                  <a:lnTo>
                    <a:pt x="325" y="4"/>
                  </a:lnTo>
                  <a:lnTo>
                    <a:pt x="320" y="2"/>
                  </a:lnTo>
                  <a:lnTo>
                    <a:pt x="313" y="1"/>
                  </a:lnTo>
                  <a:lnTo>
                    <a:pt x="308" y="0"/>
                  </a:lnTo>
                  <a:lnTo>
                    <a:pt x="301" y="0"/>
                  </a:lnTo>
                  <a:lnTo>
                    <a:pt x="60" y="0"/>
                  </a:lnTo>
                  <a:lnTo>
                    <a:pt x="54" y="0"/>
                  </a:lnTo>
                  <a:lnTo>
                    <a:pt x="48" y="1"/>
                  </a:lnTo>
                  <a:lnTo>
                    <a:pt x="42" y="2"/>
                  </a:lnTo>
                  <a:lnTo>
                    <a:pt x="37" y="4"/>
                  </a:lnTo>
                  <a:lnTo>
                    <a:pt x="31" y="7"/>
                  </a:lnTo>
                  <a:lnTo>
                    <a:pt x="27" y="10"/>
                  </a:lnTo>
                  <a:lnTo>
                    <a:pt x="21" y="13"/>
                  </a:lnTo>
                  <a:lnTo>
                    <a:pt x="18" y="18"/>
                  </a:lnTo>
                  <a:lnTo>
                    <a:pt x="13" y="21"/>
                  </a:lnTo>
                  <a:lnTo>
                    <a:pt x="10" y="26"/>
                  </a:lnTo>
                  <a:lnTo>
                    <a:pt x="7" y="31"/>
                  </a:lnTo>
                  <a:lnTo>
                    <a:pt x="5" y="36"/>
                  </a:lnTo>
                  <a:lnTo>
                    <a:pt x="2" y="42"/>
                  </a:lnTo>
                  <a:lnTo>
                    <a:pt x="1" y="47"/>
                  </a:lnTo>
                  <a:lnTo>
                    <a:pt x="0" y="54"/>
                  </a:lnTo>
                  <a:lnTo>
                    <a:pt x="0" y="60"/>
                  </a:lnTo>
                  <a:lnTo>
                    <a:pt x="0" y="271"/>
                  </a:lnTo>
                  <a:lnTo>
                    <a:pt x="30" y="271"/>
                  </a:lnTo>
                  <a:lnTo>
                    <a:pt x="332"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632">
              <a:extLst>
                <a:ext uri="{FF2B5EF4-FFF2-40B4-BE49-F238E27FC236}">
                  <a16:creationId xmlns:a16="http://schemas.microsoft.com/office/drawing/2014/main" id="{6D449B64-2E13-4E27-81C1-D794D5B57D39}"/>
                </a:ext>
              </a:extLst>
            </p:cNvPr>
            <p:cNvSpPr>
              <a:spLocks/>
            </p:cNvSpPr>
            <p:nvPr/>
          </p:nvSpPr>
          <p:spPr bwMode="auto">
            <a:xfrm>
              <a:off x="457200" y="5349875"/>
              <a:ext cx="134938" cy="38100"/>
            </a:xfrm>
            <a:custGeom>
              <a:avLst/>
              <a:gdLst>
                <a:gd name="T0" fmla="*/ 422 w 423"/>
                <a:gd name="T1" fmla="*/ 18 h 121"/>
                <a:gd name="T2" fmla="*/ 422 w 423"/>
                <a:gd name="T3" fmla="*/ 17 h 121"/>
                <a:gd name="T4" fmla="*/ 422 w 423"/>
                <a:gd name="T5" fmla="*/ 17 h 121"/>
                <a:gd name="T6" fmla="*/ 419 w 423"/>
                <a:gd name="T7" fmla="*/ 10 h 121"/>
                <a:gd name="T8" fmla="*/ 417 w 423"/>
                <a:gd name="T9" fmla="*/ 5 h 121"/>
                <a:gd name="T10" fmla="*/ 417 w 423"/>
                <a:gd name="T11" fmla="*/ 4 h 121"/>
                <a:gd name="T12" fmla="*/ 416 w 423"/>
                <a:gd name="T13" fmla="*/ 4 h 121"/>
                <a:gd name="T14" fmla="*/ 415 w 423"/>
                <a:gd name="T15" fmla="*/ 2 h 121"/>
                <a:gd name="T16" fmla="*/ 415 w 423"/>
                <a:gd name="T17" fmla="*/ 0 h 121"/>
                <a:gd name="T18" fmla="*/ 9 w 423"/>
                <a:gd name="T19" fmla="*/ 0 h 121"/>
                <a:gd name="T20" fmla="*/ 8 w 423"/>
                <a:gd name="T21" fmla="*/ 2 h 121"/>
                <a:gd name="T22" fmla="*/ 7 w 423"/>
                <a:gd name="T23" fmla="*/ 4 h 121"/>
                <a:gd name="T24" fmla="*/ 7 w 423"/>
                <a:gd name="T25" fmla="*/ 4 h 121"/>
                <a:gd name="T26" fmla="*/ 7 w 423"/>
                <a:gd name="T27" fmla="*/ 5 h 121"/>
                <a:gd name="T28" fmla="*/ 5 w 423"/>
                <a:gd name="T29" fmla="*/ 10 h 121"/>
                <a:gd name="T30" fmla="*/ 2 w 423"/>
                <a:gd name="T31" fmla="*/ 17 h 121"/>
                <a:gd name="T32" fmla="*/ 2 w 423"/>
                <a:gd name="T33" fmla="*/ 17 h 121"/>
                <a:gd name="T34" fmla="*/ 2 w 423"/>
                <a:gd name="T35" fmla="*/ 18 h 121"/>
                <a:gd name="T36" fmla="*/ 1 w 423"/>
                <a:gd name="T37" fmla="*/ 24 h 121"/>
                <a:gd name="T38" fmla="*/ 0 w 423"/>
                <a:gd name="T39" fmla="*/ 30 h 121"/>
                <a:gd name="T40" fmla="*/ 0 w 423"/>
                <a:gd name="T41" fmla="*/ 107 h 121"/>
                <a:gd name="T42" fmla="*/ 1 w 423"/>
                <a:gd name="T43" fmla="*/ 109 h 121"/>
                <a:gd name="T44" fmla="*/ 2 w 423"/>
                <a:gd name="T45" fmla="*/ 112 h 121"/>
                <a:gd name="T46" fmla="*/ 4 w 423"/>
                <a:gd name="T47" fmla="*/ 114 h 121"/>
                <a:gd name="T48" fmla="*/ 6 w 423"/>
                <a:gd name="T49" fmla="*/ 117 h 121"/>
                <a:gd name="T50" fmla="*/ 8 w 423"/>
                <a:gd name="T51" fmla="*/ 119 h 121"/>
                <a:gd name="T52" fmla="*/ 10 w 423"/>
                <a:gd name="T53" fmla="*/ 120 h 121"/>
                <a:gd name="T54" fmla="*/ 12 w 423"/>
                <a:gd name="T55" fmla="*/ 121 h 121"/>
                <a:gd name="T56" fmla="*/ 16 w 423"/>
                <a:gd name="T57" fmla="*/ 121 h 121"/>
                <a:gd name="T58" fmla="*/ 408 w 423"/>
                <a:gd name="T59" fmla="*/ 121 h 121"/>
                <a:gd name="T60" fmla="*/ 412 w 423"/>
                <a:gd name="T61" fmla="*/ 121 h 121"/>
                <a:gd name="T62" fmla="*/ 414 w 423"/>
                <a:gd name="T63" fmla="*/ 120 h 121"/>
                <a:gd name="T64" fmla="*/ 416 w 423"/>
                <a:gd name="T65" fmla="*/ 119 h 121"/>
                <a:gd name="T66" fmla="*/ 418 w 423"/>
                <a:gd name="T67" fmla="*/ 117 h 121"/>
                <a:gd name="T68" fmla="*/ 421 w 423"/>
                <a:gd name="T69" fmla="*/ 114 h 121"/>
                <a:gd name="T70" fmla="*/ 422 w 423"/>
                <a:gd name="T71" fmla="*/ 112 h 121"/>
                <a:gd name="T72" fmla="*/ 423 w 423"/>
                <a:gd name="T73" fmla="*/ 109 h 121"/>
                <a:gd name="T74" fmla="*/ 423 w 423"/>
                <a:gd name="T75" fmla="*/ 107 h 121"/>
                <a:gd name="T76" fmla="*/ 423 w 423"/>
                <a:gd name="T77" fmla="*/ 30 h 121"/>
                <a:gd name="T78" fmla="*/ 423 w 423"/>
                <a:gd name="T79" fmla="*/ 24 h 121"/>
                <a:gd name="T80" fmla="*/ 422 w 423"/>
                <a:gd name="T81"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3" h="121">
                  <a:moveTo>
                    <a:pt x="422" y="18"/>
                  </a:moveTo>
                  <a:lnTo>
                    <a:pt x="422" y="17"/>
                  </a:lnTo>
                  <a:lnTo>
                    <a:pt x="422" y="17"/>
                  </a:lnTo>
                  <a:lnTo>
                    <a:pt x="419" y="10"/>
                  </a:lnTo>
                  <a:lnTo>
                    <a:pt x="417" y="5"/>
                  </a:lnTo>
                  <a:lnTo>
                    <a:pt x="417" y="4"/>
                  </a:lnTo>
                  <a:lnTo>
                    <a:pt x="416" y="4"/>
                  </a:lnTo>
                  <a:lnTo>
                    <a:pt x="415" y="2"/>
                  </a:lnTo>
                  <a:lnTo>
                    <a:pt x="415" y="0"/>
                  </a:lnTo>
                  <a:lnTo>
                    <a:pt x="9" y="0"/>
                  </a:lnTo>
                  <a:lnTo>
                    <a:pt x="8" y="2"/>
                  </a:lnTo>
                  <a:lnTo>
                    <a:pt x="7" y="4"/>
                  </a:lnTo>
                  <a:lnTo>
                    <a:pt x="7" y="4"/>
                  </a:lnTo>
                  <a:lnTo>
                    <a:pt x="7" y="5"/>
                  </a:lnTo>
                  <a:lnTo>
                    <a:pt x="5" y="10"/>
                  </a:lnTo>
                  <a:lnTo>
                    <a:pt x="2" y="17"/>
                  </a:lnTo>
                  <a:lnTo>
                    <a:pt x="2" y="17"/>
                  </a:lnTo>
                  <a:lnTo>
                    <a:pt x="2" y="18"/>
                  </a:lnTo>
                  <a:lnTo>
                    <a:pt x="1" y="24"/>
                  </a:lnTo>
                  <a:lnTo>
                    <a:pt x="0" y="30"/>
                  </a:lnTo>
                  <a:lnTo>
                    <a:pt x="0" y="107"/>
                  </a:lnTo>
                  <a:lnTo>
                    <a:pt x="1" y="109"/>
                  </a:lnTo>
                  <a:lnTo>
                    <a:pt x="2" y="112"/>
                  </a:lnTo>
                  <a:lnTo>
                    <a:pt x="4" y="114"/>
                  </a:lnTo>
                  <a:lnTo>
                    <a:pt x="6" y="117"/>
                  </a:lnTo>
                  <a:lnTo>
                    <a:pt x="8" y="119"/>
                  </a:lnTo>
                  <a:lnTo>
                    <a:pt x="10" y="120"/>
                  </a:lnTo>
                  <a:lnTo>
                    <a:pt x="12" y="121"/>
                  </a:lnTo>
                  <a:lnTo>
                    <a:pt x="16" y="121"/>
                  </a:lnTo>
                  <a:lnTo>
                    <a:pt x="408" y="121"/>
                  </a:lnTo>
                  <a:lnTo>
                    <a:pt x="412" y="121"/>
                  </a:lnTo>
                  <a:lnTo>
                    <a:pt x="414" y="120"/>
                  </a:lnTo>
                  <a:lnTo>
                    <a:pt x="416" y="119"/>
                  </a:lnTo>
                  <a:lnTo>
                    <a:pt x="418" y="117"/>
                  </a:lnTo>
                  <a:lnTo>
                    <a:pt x="421" y="114"/>
                  </a:lnTo>
                  <a:lnTo>
                    <a:pt x="422" y="112"/>
                  </a:lnTo>
                  <a:lnTo>
                    <a:pt x="423" y="109"/>
                  </a:lnTo>
                  <a:lnTo>
                    <a:pt x="423" y="107"/>
                  </a:lnTo>
                  <a:lnTo>
                    <a:pt x="423" y="30"/>
                  </a:lnTo>
                  <a:lnTo>
                    <a:pt x="423" y="24"/>
                  </a:lnTo>
                  <a:lnTo>
                    <a:pt x="42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633">
              <a:extLst>
                <a:ext uri="{FF2B5EF4-FFF2-40B4-BE49-F238E27FC236}">
                  <a16:creationId xmlns:a16="http://schemas.microsoft.com/office/drawing/2014/main" id="{E58B3D1C-315A-40BA-889D-D6749B5D57C6}"/>
                </a:ext>
              </a:extLst>
            </p:cNvPr>
            <p:cNvSpPr>
              <a:spLocks noEditPoints="1"/>
            </p:cNvSpPr>
            <p:nvPr/>
          </p:nvSpPr>
          <p:spPr bwMode="auto">
            <a:xfrm>
              <a:off x="468313" y="5253038"/>
              <a:ext cx="114300" cy="87313"/>
            </a:xfrm>
            <a:custGeom>
              <a:avLst/>
              <a:gdLst>
                <a:gd name="T0" fmla="*/ 302 w 362"/>
                <a:gd name="T1" fmla="*/ 227 h 273"/>
                <a:gd name="T2" fmla="*/ 301 w 362"/>
                <a:gd name="T3" fmla="*/ 233 h 273"/>
                <a:gd name="T4" fmla="*/ 298 w 362"/>
                <a:gd name="T5" fmla="*/ 237 h 273"/>
                <a:gd name="T6" fmla="*/ 292 w 362"/>
                <a:gd name="T7" fmla="*/ 241 h 273"/>
                <a:gd name="T8" fmla="*/ 287 w 362"/>
                <a:gd name="T9" fmla="*/ 242 h 273"/>
                <a:gd name="T10" fmla="*/ 72 w 362"/>
                <a:gd name="T11" fmla="*/ 242 h 273"/>
                <a:gd name="T12" fmla="*/ 67 w 362"/>
                <a:gd name="T13" fmla="*/ 239 h 273"/>
                <a:gd name="T14" fmla="*/ 63 w 362"/>
                <a:gd name="T15" fmla="*/ 235 h 273"/>
                <a:gd name="T16" fmla="*/ 61 w 362"/>
                <a:gd name="T17" fmla="*/ 231 h 273"/>
                <a:gd name="T18" fmla="*/ 60 w 362"/>
                <a:gd name="T19" fmla="*/ 76 h 273"/>
                <a:gd name="T20" fmla="*/ 61 w 362"/>
                <a:gd name="T21" fmla="*/ 70 h 273"/>
                <a:gd name="T22" fmla="*/ 64 w 362"/>
                <a:gd name="T23" fmla="*/ 66 h 273"/>
                <a:gd name="T24" fmla="*/ 70 w 362"/>
                <a:gd name="T25" fmla="*/ 62 h 273"/>
                <a:gd name="T26" fmla="*/ 75 w 362"/>
                <a:gd name="T27" fmla="*/ 61 h 273"/>
                <a:gd name="T28" fmla="*/ 290 w 362"/>
                <a:gd name="T29" fmla="*/ 61 h 273"/>
                <a:gd name="T30" fmla="*/ 296 w 362"/>
                <a:gd name="T31" fmla="*/ 64 h 273"/>
                <a:gd name="T32" fmla="*/ 299 w 362"/>
                <a:gd name="T33" fmla="*/ 68 h 273"/>
                <a:gd name="T34" fmla="*/ 301 w 362"/>
                <a:gd name="T35" fmla="*/ 73 h 273"/>
                <a:gd name="T36" fmla="*/ 60 w 362"/>
                <a:gd name="T37" fmla="*/ 0 h 273"/>
                <a:gd name="T38" fmla="*/ 42 w 362"/>
                <a:gd name="T39" fmla="*/ 4 h 273"/>
                <a:gd name="T40" fmla="*/ 27 w 362"/>
                <a:gd name="T41" fmla="*/ 12 h 273"/>
                <a:gd name="T42" fmla="*/ 18 w 362"/>
                <a:gd name="T43" fmla="*/ 18 h 273"/>
                <a:gd name="T44" fmla="*/ 5 w 362"/>
                <a:gd name="T45" fmla="*/ 38 h 273"/>
                <a:gd name="T46" fmla="*/ 1 w 362"/>
                <a:gd name="T47" fmla="*/ 49 h 273"/>
                <a:gd name="T48" fmla="*/ 0 w 362"/>
                <a:gd name="T49" fmla="*/ 61 h 273"/>
                <a:gd name="T50" fmla="*/ 362 w 362"/>
                <a:gd name="T51" fmla="*/ 273 h 273"/>
                <a:gd name="T52" fmla="*/ 362 w 362"/>
                <a:gd name="T53" fmla="*/ 55 h 273"/>
                <a:gd name="T54" fmla="*/ 360 w 362"/>
                <a:gd name="T55" fmla="*/ 44 h 273"/>
                <a:gd name="T56" fmla="*/ 352 w 362"/>
                <a:gd name="T57" fmla="*/ 27 h 273"/>
                <a:gd name="T58" fmla="*/ 340 w 362"/>
                <a:gd name="T59" fmla="*/ 15 h 273"/>
                <a:gd name="T60" fmla="*/ 328 w 362"/>
                <a:gd name="T61" fmla="*/ 7 h 273"/>
                <a:gd name="T62" fmla="*/ 311 w 362"/>
                <a:gd name="T63" fmla="*/ 2 h 273"/>
                <a:gd name="T64" fmla="*/ 121 w 362"/>
                <a:gd name="T6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2" h="273">
                  <a:moveTo>
                    <a:pt x="302" y="76"/>
                  </a:moveTo>
                  <a:lnTo>
                    <a:pt x="302" y="227"/>
                  </a:lnTo>
                  <a:lnTo>
                    <a:pt x="301" y="231"/>
                  </a:lnTo>
                  <a:lnTo>
                    <a:pt x="301" y="233"/>
                  </a:lnTo>
                  <a:lnTo>
                    <a:pt x="299" y="235"/>
                  </a:lnTo>
                  <a:lnTo>
                    <a:pt x="298" y="237"/>
                  </a:lnTo>
                  <a:lnTo>
                    <a:pt x="296" y="239"/>
                  </a:lnTo>
                  <a:lnTo>
                    <a:pt x="292" y="241"/>
                  </a:lnTo>
                  <a:lnTo>
                    <a:pt x="290" y="242"/>
                  </a:lnTo>
                  <a:lnTo>
                    <a:pt x="287" y="242"/>
                  </a:lnTo>
                  <a:lnTo>
                    <a:pt x="75" y="242"/>
                  </a:lnTo>
                  <a:lnTo>
                    <a:pt x="72" y="242"/>
                  </a:lnTo>
                  <a:lnTo>
                    <a:pt x="70" y="241"/>
                  </a:lnTo>
                  <a:lnTo>
                    <a:pt x="67" y="239"/>
                  </a:lnTo>
                  <a:lnTo>
                    <a:pt x="64" y="237"/>
                  </a:lnTo>
                  <a:lnTo>
                    <a:pt x="63" y="235"/>
                  </a:lnTo>
                  <a:lnTo>
                    <a:pt x="61" y="233"/>
                  </a:lnTo>
                  <a:lnTo>
                    <a:pt x="61" y="231"/>
                  </a:lnTo>
                  <a:lnTo>
                    <a:pt x="60" y="227"/>
                  </a:lnTo>
                  <a:lnTo>
                    <a:pt x="60" y="76"/>
                  </a:lnTo>
                  <a:lnTo>
                    <a:pt x="61" y="73"/>
                  </a:lnTo>
                  <a:lnTo>
                    <a:pt x="61" y="70"/>
                  </a:lnTo>
                  <a:lnTo>
                    <a:pt x="63" y="68"/>
                  </a:lnTo>
                  <a:lnTo>
                    <a:pt x="64" y="66"/>
                  </a:lnTo>
                  <a:lnTo>
                    <a:pt x="67" y="64"/>
                  </a:lnTo>
                  <a:lnTo>
                    <a:pt x="70" y="62"/>
                  </a:lnTo>
                  <a:lnTo>
                    <a:pt x="72" y="61"/>
                  </a:lnTo>
                  <a:lnTo>
                    <a:pt x="75" y="61"/>
                  </a:lnTo>
                  <a:lnTo>
                    <a:pt x="287" y="61"/>
                  </a:lnTo>
                  <a:lnTo>
                    <a:pt x="290" y="61"/>
                  </a:lnTo>
                  <a:lnTo>
                    <a:pt x="292" y="62"/>
                  </a:lnTo>
                  <a:lnTo>
                    <a:pt x="296" y="64"/>
                  </a:lnTo>
                  <a:lnTo>
                    <a:pt x="298" y="66"/>
                  </a:lnTo>
                  <a:lnTo>
                    <a:pt x="299" y="68"/>
                  </a:lnTo>
                  <a:lnTo>
                    <a:pt x="301" y="70"/>
                  </a:lnTo>
                  <a:lnTo>
                    <a:pt x="301" y="73"/>
                  </a:lnTo>
                  <a:lnTo>
                    <a:pt x="302" y="76"/>
                  </a:lnTo>
                  <a:close/>
                  <a:moveTo>
                    <a:pt x="60" y="0"/>
                  </a:moveTo>
                  <a:lnTo>
                    <a:pt x="51" y="2"/>
                  </a:lnTo>
                  <a:lnTo>
                    <a:pt x="42" y="4"/>
                  </a:lnTo>
                  <a:lnTo>
                    <a:pt x="35" y="7"/>
                  </a:lnTo>
                  <a:lnTo>
                    <a:pt x="27" y="12"/>
                  </a:lnTo>
                  <a:lnTo>
                    <a:pt x="22" y="15"/>
                  </a:lnTo>
                  <a:lnTo>
                    <a:pt x="18" y="18"/>
                  </a:lnTo>
                  <a:lnTo>
                    <a:pt x="10" y="27"/>
                  </a:lnTo>
                  <a:lnTo>
                    <a:pt x="5" y="38"/>
                  </a:lnTo>
                  <a:lnTo>
                    <a:pt x="2" y="44"/>
                  </a:lnTo>
                  <a:lnTo>
                    <a:pt x="1" y="49"/>
                  </a:lnTo>
                  <a:lnTo>
                    <a:pt x="0" y="55"/>
                  </a:lnTo>
                  <a:lnTo>
                    <a:pt x="0" y="61"/>
                  </a:lnTo>
                  <a:lnTo>
                    <a:pt x="0" y="273"/>
                  </a:lnTo>
                  <a:lnTo>
                    <a:pt x="362" y="273"/>
                  </a:lnTo>
                  <a:lnTo>
                    <a:pt x="362" y="61"/>
                  </a:lnTo>
                  <a:lnTo>
                    <a:pt x="362" y="55"/>
                  </a:lnTo>
                  <a:lnTo>
                    <a:pt x="361" y="49"/>
                  </a:lnTo>
                  <a:lnTo>
                    <a:pt x="360" y="44"/>
                  </a:lnTo>
                  <a:lnTo>
                    <a:pt x="358" y="38"/>
                  </a:lnTo>
                  <a:lnTo>
                    <a:pt x="352" y="27"/>
                  </a:lnTo>
                  <a:lnTo>
                    <a:pt x="344" y="18"/>
                  </a:lnTo>
                  <a:lnTo>
                    <a:pt x="340" y="15"/>
                  </a:lnTo>
                  <a:lnTo>
                    <a:pt x="335" y="12"/>
                  </a:lnTo>
                  <a:lnTo>
                    <a:pt x="328" y="7"/>
                  </a:lnTo>
                  <a:lnTo>
                    <a:pt x="320" y="4"/>
                  </a:lnTo>
                  <a:lnTo>
                    <a:pt x="311" y="2"/>
                  </a:lnTo>
                  <a:lnTo>
                    <a:pt x="302" y="0"/>
                  </a:lnTo>
                  <a:lnTo>
                    <a:pt x="121" y="0"/>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634">
              <a:extLst>
                <a:ext uri="{FF2B5EF4-FFF2-40B4-BE49-F238E27FC236}">
                  <a16:creationId xmlns:a16="http://schemas.microsoft.com/office/drawing/2014/main" id="{372F8D10-8363-4DC4-94F5-FD85CF9A8F01}"/>
                </a:ext>
              </a:extLst>
            </p:cNvPr>
            <p:cNvSpPr>
              <a:spLocks noEditPoints="1"/>
            </p:cNvSpPr>
            <p:nvPr/>
          </p:nvSpPr>
          <p:spPr bwMode="auto">
            <a:xfrm>
              <a:off x="314325" y="5253038"/>
              <a:ext cx="115888" cy="87313"/>
            </a:xfrm>
            <a:custGeom>
              <a:avLst/>
              <a:gdLst>
                <a:gd name="T0" fmla="*/ 302 w 363"/>
                <a:gd name="T1" fmla="*/ 231 h 273"/>
                <a:gd name="T2" fmla="*/ 300 w 363"/>
                <a:gd name="T3" fmla="*/ 235 h 273"/>
                <a:gd name="T4" fmla="*/ 295 w 363"/>
                <a:gd name="T5" fmla="*/ 239 h 273"/>
                <a:gd name="T6" fmla="*/ 290 w 363"/>
                <a:gd name="T7" fmla="*/ 242 h 273"/>
                <a:gd name="T8" fmla="*/ 75 w 363"/>
                <a:gd name="T9" fmla="*/ 242 h 273"/>
                <a:gd name="T10" fmla="*/ 70 w 363"/>
                <a:gd name="T11" fmla="*/ 241 h 273"/>
                <a:gd name="T12" fmla="*/ 65 w 363"/>
                <a:gd name="T13" fmla="*/ 237 h 273"/>
                <a:gd name="T14" fmla="*/ 62 w 363"/>
                <a:gd name="T15" fmla="*/ 233 h 273"/>
                <a:gd name="T16" fmla="*/ 61 w 363"/>
                <a:gd name="T17" fmla="*/ 227 h 273"/>
                <a:gd name="T18" fmla="*/ 61 w 363"/>
                <a:gd name="T19" fmla="*/ 73 h 273"/>
                <a:gd name="T20" fmla="*/ 63 w 363"/>
                <a:gd name="T21" fmla="*/ 68 h 273"/>
                <a:gd name="T22" fmla="*/ 67 w 363"/>
                <a:gd name="T23" fmla="*/ 64 h 273"/>
                <a:gd name="T24" fmla="*/ 73 w 363"/>
                <a:gd name="T25" fmla="*/ 61 h 273"/>
                <a:gd name="T26" fmla="*/ 286 w 363"/>
                <a:gd name="T27" fmla="*/ 61 h 273"/>
                <a:gd name="T28" fmla="*/ 293 w 363"/>
                <a:gd name="T29" fmla="*/ 62 h 273"/>
                <a:gd name="T30" fmla="*/ 297 w 363"/>
                <a:gd name="T31" fmla="*/ 66 h 273"/>
                <a:gd name="T32" fmla="*/ 301 w 363"/>
                <a:gd name="T33" fmla="*/ 70 h 273"/>
                <a:gd name="T34" fmla="*/ 302 w 363"/>
                <a:gd name="T35" fmla="*/ 76 h 273"/>
                <a:gd name="T36" fmla="*/ 363 w 363"/>
                <a:gd name="T37" fmla="*/ 61 h 273"/>
                <a:gd name="T38" fmla="*/ 362 w 363"/>
                <a:gd name="T39" fmla="*/ 49 h 273"/>
                <a:gd name="T40" fmla="*/ 357 w 363"/>
                <a:gd name="T41" fmla="*/ 38 h 273"/>
                <a:gd name="T42" fmla="*/ 345 w 363"/>
                <a:gd name="T43" fmla="*/ 18 h 273"/>
                <a:gd name="T44" fmla="*/ 336 w 363"/>
                <a:gd name="T45" fmla="*/ 12 h 273"/>
                <a:gd name="T46" fmla="*/ 320 w 363"/>
                <a:gd name="T47" fmla="*/ 4 h 273"/>
                <a:gd name="T48" fmla="*/ 302 w 363"/>
                <a:gd name="T49" fmla="*/ 0 h 273"/>
                <a:gd name="T50" fmla="*/ 61 w 363"/>
                <a:gd name="T51" fmla="*/ 0 h 273"/>
                <a:gd name="T52" fmla="*/ 43 w 363"/>
                <a:gd name="T53" fmla="*/ 4 h 273"/>
                <a:gd name="T54" fmla="*/ 26 w 363"/>
                <a:gd name="T55" fmla="*/ 12 h 273"/>
                <a:gd name="T56" fmla="*/ 18 w 363"/>
                <a:gd name="T57" fmla="*/ 18 h 273"/>
                <a:gd name="T58" fmla="*/ 5 w 363"/>
                <a:gd name="T59" fmla="*/ 38 h 273"/>
                <a:gd name="T60" fmla="*/ 1 w 363"/>
                <a:gd name="T61" fmla="*/ 49 h 273"/>
                <a:gd name="T62" fmla="*/ 0 w 363"/>
                <a:gd name="T63" fmla="*/ 61 h 273"/>
                <a:gd name="T64" fmla="*/ 363 w 363"/>
                <a:gd name="T65"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3" h="273">
                  <a:moveTo>
                    <a:pt x="302" y="227"/>
                  </a:moveTo>
                  <a:lnTo>
                    <a:pt x="302" y="231"/>
                  </a:lnTo>
                  <a:lnTo>
                    <a:pt x="301" y="233"/>
                  </a:lnTo>
                  <a:lnTo>
                    <a:pt x="300" y="235"/>
                  </a:lnTo>
                  <a:lnTo>
                    <a:pt x="297" y="237"/>
                  </a:lnTo>
                  <a:lnTo>
                    <a:pt x="295" y="239"/>
                  </a:lnTo>
                  <a:lnTo>
                    <a:pt x="293" y="241"/>
                  </a:lnTo>
                  <a:lnTo>
                    <a:pt x="290" y="242"/>
                  </a:lnTo>
                  <a:lnTo>
                    <a:pt x="286" y="242"/>
                  </a:lnTo>
                  <a:lnTo>
                    <a:pt x="75" y="242"/>
                  </a:lnTo>
                  <a:lnTo>
                    <a:pt x="73" y="242"/>
                  </a:lnTo>
                  <a:lnTo>
                    <a:pt x="70" y="241"/>
                  </a:lnTo>
                  <a:lnTo>
                    <a:pt x="67" y="239"/>
                  </a:lnTo>
                  <a:lnTo>
                    <a:pt x="65" y="237"/>
                  </a:lnTo>
                  <a:lnTo>
                    <a:pt x="63" y="235"/>
                  </a:lnTo>
                  <a:lnTo>
                    <a:pt x="62" y="233"/>
                  </a:lnTo>
                  <a:lnTo>
                    <a:pt x="61" y="231"/>
                  </a:lnTo>
                  <a:lnTo>
                    <a:pt x="61" y="227"/>
                  </a:lnTo>
                  <a:lnTo>
                    <a:pt x="61" y="76"/>
                  </a:lnTo>
                  <a:lnTo>
                    <a:pt x="61" y="73"/>
                  </a:lnTo>
                  <a:lnTo>
                    <a:pt x="62" y="70"/>
                  </a:lnTo>
                  <a:lnTo>
                    <a:pt x="63" y="68"/>
                  </a:lnTo>
                  <a:lnTo>
                    <a:pt x="65" y="66"/>
                  </a:lnTo>
                  <a:lnTo>
                    <a:pt x="67" y="64"/>
                  </a:lnTo>
                  <a:lnTo>
                    <a:pt x="70" y="62"/>
                  </a:lnTo>
                  <a:lnTo>
                    <a:pt x="73" y="61"/>
                  </a:lnTo>
                  <a:lnTo>
                    <a:pt x="75" y="61"/>
                  </a:lnTo>
                  <a:lnTo>
                    <a:pt x="286" y="61"/>
                  </a:lnTo>
                  <a:lnTo>
                    <a:pt x="290" y="61"/>
                  </a:lnTo>
                  <a:lnTo>
                    <a:pt x="293" y="62"/>
                  </a:lnTo>
                  <a:lnTo>
                    <a:pt x="295" y="64"/>
                  </a:lnTo>
                  <a:lnTo>
                    <a:pt x="297" y="66"/>
                  </a:lnTo>
                  <a:lnTo>
                    <a:pt x="300" y="68"/>
                  </a:lnTo>
                  <a:lnTo>
                    <a:pt x="301" y="70"/>
                  </a:lnTo>
                  <a:lnTo>
                    <a:pt x="302" y="73"/>
                  </a:lnTo>
                  <a:lnTo>
                    <a:pt x="302" y="76"/>
                  </a:lnTo>
                  <a:lnTo>
                    <a:pt x="302" y="227"/>
                  </a:lnTo>
                  <a:close/>
                  <a:moveTo>
                    <a:pt x="363" y="61"/>
                  </a:moveTo>
                  <a:lnTo>
                    <a:pt x="362" y="55"/>
                  </a:lnTo>
                  <a:lnTo>
                    <a:pt x="362" y="49"/>
                  </a:lnTo>
                  <a:lnTo>
                    <a:pt x="359" y="44"/>
                  </a:lnTo>
                  <a:lnTo>
                    <a:pt x="357" y="38"/>
                  </a:lnTo>
                  <a:lnTo>
                    <a:pt x="352" y="27"/>
                  </a:lnTo>
                  <a:lnTo>
                    <a:pt x="345" y="18"/>
                  </a:lnTo>
                  <a:lnTo>
                    <a:pt x="341" y="15"/>
                  </a:lnTo>
                  <a:lnTo>
                    <a:pt x="336" y="12"/>
                  </a:lnTo>
                  <a:lnTo>
                    <a:pt x="328" y="7"/>
                  </a:lnTo>
                  <a:lnTo>
                    <a:pt x="320" y="4"/>
                  </a:lnTo>
                  <a:lnTo>
                    <a:pt x="311" y="2"/>
                  </a:lnTo>
                  <a:lnTo>
                    <a:pt x="302" y="0"/>
                  </a:lnTo>
                  <a:lnTo>
                    <a:pt x="242" y="0"/>
                  </a:lnTo>
                  <a:lnTo>
                    <a:pt x="61" y="0"/>
                  </a:lnTo>
                  <a:lnTo>
                    <a:pt x="52" y="2"/>
                  </a:lnTo>
                  <a:lnTo>
                    <a:pt x="43" y="4"/>
                  </a:lnTo>
                  <a:lnTo>
                    <a:pt x="34" y="7"/>
                  </a:lnTo>
                  <a:lnTo>
                    <a:pt x="26" y="12"/>
                  </a:lnTo>
                  <a:lnTo>
                    <a:pt x="22" y="15"/>
                  </a:lnTo>
                  <a:lnTo>
                    <a:pt x="18" y="18"/>
                  </a:lnTo>
                  <a:lnTo>
                    <a:pt x="11" y="27"/>
                  </a:lnTo>
                  <a:lnTo>
                    <a:pt x="5" y="38"/>
                  </a:lnTo>
                  <a:lnTo>
                    <a:pt x="3" y="44"/>
                  </a:lnTo>
                  <a:lnTo>
                    <a:pt x="1" y="49"/>
                  </a:lnTo>
                  <a:lnTo>
                    <a:pt x="1" y="55"/>
                  </a:lnTo>
                  <a:lnTo>
                    <a:pt x="0" y="61"/>
                  </a:lnTo>
                  <a:lnTo>
                    <a:pt x="0" y="273"/>
                  </a:lnTo>
                  <a:lnTo>
                    <a:pt x="363" y="273"/>
                  </a:lnTo>
                  <a:lnTo>
                    <a:pt x="363"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635">
              <a:extLst>
                <a:ext uri="{FF2B5EF4-FFF2-40B4-BE49-F238E27FC236}">
                  <a16:creationId xmlns:a16="http://schemas.microsoft.com/office/drawing/2014/main" id="{DAAB470E-3163-4B6A-8D56-5035AEE37E00}"/>
                </a:ext>
              </a:extLst>
            </p:cNvPr>
            <p:cNvSpPr>
              <a:spLocks/>
            </p:cNvSpPr>
            <p:nvPr/>
          </p:nvSpPr>
          <p:spPr bwMode="auto">
            <a:xfrm>
              <a:off x="304800" y="5349875"/>
              <a:ext cx="134938" cy="38100"/>
            </a:xfrm>
            <a:custGeom>
              <a:avLst/>
              <a:gdLst>
                <a:gd name="T0" fmla="*/ 420 w 423"/>
                <a:gd name="T1" fmla="*/ 16 h 121"/>
                <a:gd name="T2" fmla="*/ 419 w 423"/>
                <a:gd name="T3" fmla="*/ 10 h 121"/>
                <a:gd name="T4" fmla="*/ 416 w 423"/>
                <a:gd name="T5" fmla="*/ 5 h 121"/>
                <a:gd name="T6" fmla="*/ 416 w 423"/>
                <a:gd name="T7" fmla="*/ 4 h 121"/>
                <a:gd name="T8" fmla="*/ 416 w 423"/>
                <a:gd name="T9" fmla="*/ 4 h 121"/>
                <a:gd name="T10" fmla="*/ 415 w 423"/>
                <a:gd name="T11" fmla="*/ 2 h 121"/>
                <a:gd name="T12" fmla="*/ 414 w 423"/>
                <a:gd name="T13" fmla="*/ 0 h 121"/>
                <a:gd name="T14" fmla="*/ 9 w 423"/>
                <a:gd name="T15" fmla="*/ 0 h 121"/>
                <a:gd name="T16" fmla="*/ 8 w 423"/>
                <a:gd name="T17" fmla="*/ 2 h 121"/>
                <a:gd name="T18" fmla="*/ 7 w 423"/>
                <a:gd name="T19" fmla="*/ 4 h 121"/>
                <a:gd name="T20" fmla="*/ 7 w 423"/>
                <a:gd name="T21" fmla="*/ 4 h 121"/>
                <a:gd name="T22" fmla="*/ 7 w 423"/>
                <a:gd name="T23" fmla="*/ 5 h 121"/>
                <a:gd name="T24" fmla="*/ 3 w 423"/>
                <a:gd name="T25" fmla="*/ 10 h 121"/>
                <a:gd name="T26" fmla="*/ 2 w 423"/>
                <a:gd name="T27" fmla="*/ 17 h 121"/>
                <a:gd name="T28" fmla="*/ 2 w 423"/>
                <a:gd name="T29" fmla="*/ 17 h 121"/>
                <a:gd name="T30" fmla="*/ 1 w 423"/>
                <a:gd name="T31" fmla="*/ 18 h 121"/>
                <a:gd name="T32" fmla="*/ 0 w 423"/>
                <a:gd name="T33" fmla="*/ 24 h 121"/>
                <a:gd name="T34" fmla="*/ 0 w 423"/>
                <a:gd name="T35" fmla="*/ 30 h 121"/>
                <a:gd name="T36" fmla="*/ 0 w 423"/>
                <a:gd name="T37" fmla="*/ 107 h 121"/>
                <a:gd name="T38" fmla="*/ 0 w 423"/>
                <a:gd name="T39" fmla="*/ 109 h 121"/>
                <a:gd name="T40" fmla="*/ 1 w 423"/>
                <a:gd name="T41" fmla="*/ 112 h 121"/>
                <a:gd name="T42" fmla="*/ 2 w 423"/>
                <a:gd name="T43" fmla="*/ 114 h 121"/>
                <a:gd name="T44" fmla="*/ 4 w 423"/>
                <a:gd name="T45" fmla="*/ 117 h 121"/>
                <a:gd name="T46" fmla="*/ 7 w 423"/>
                <a:gd name="T47" fmla="*/ 119 h 121"/>
                <a:gd name="T48" fmla="*/ 9 w 423"/>
                <a:gd name="T49" fmla="*/ 120 h 121"/>
                <a:gd name="T50" fmla="*/ 12 w 423"/>
                <a:gd name="T51" fmla="*/ 121 h 121"/>
                <a:gd name="T52" fmla="*/ 15 w 423"/>
                <a:gd name="T53" fmla="*/ 121 h 121"/>
                <a:gd name="T54" fmla="*/ 407 w 423"/>
                <a:gd name="T55" fmla="*/ 121 h 121"/>
                <a:gd name="T56" fmla="*/ 410 w 423"/>
                <a:gd name="T57" fmla="*/ 121 h 121"/>
                <a:gd name="T58" fmla="*/ 414 w 423"/>
                <a:gd name="T59" fmla="*/ 120 h 121"/>
                <a:gd name="T60" fmla="*/ 416 w 423"/>
                <a:gd name="T61" fmla="*/ 119 h 121"/>
                <a:gd name="T62" fmla="*/ 418 w 423"/>
                <a:gd name="T63" fmla="*/ 117 h 121"/>
                <a:gd name="T64" fmla="*/ 420 w 423"/>
                <a:gd name="T65" fmla="*/ 114 h 121"/>
                <a:gd name="T66" fmla="*/ 421 w 423"/>
                <a:gd name="T67" fmla="*/ 112 h 121"/>
                <a:gd name="T68" fmla="*/ 423 w 423"/>
                <a:gd name="T69" fmla="*/ 109 h 121"/>
                <a:gd name="T70" fmla="*/ 423 w 423"/>
                <a:gd name="T71" fmla="*/ 107 h 121"/>
                <a:gd name="T72" fmla="*/ 423 w 423"/>
                <a:gd name="T73" fmla="*/ 30 h 121"/>
                <a:gd name="T74" fmla="*/ 423 w 423"/>
                <a:gd name="T75" fmla="*/ 24 h 121"/>
                <a:gd name="T76" fmla="*/ 421 w 423"/>
                <a:gd name="T77" fmla="*/ 18 h 121"/>
                <a:gd name="T78" fmla="*/ 420 w 423"/>
                <a:gd name="T79" fmla="*/ 17 h 121"/>
                <a:gd name="T80" fmla="*/ 420 w 423"/>
                <a:gd name="T81" fmla="*/ 1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3" h="121">
                  <a:moveTo>
                    <a:pt x="420" y="16"/>
                  </a:moveTo>
                  <a:lnTo>
                    <a:pt x="419" y="10"/>
                  </a:lnTo>
                  <a:lnTo>
                    <a:pt x="416" y="5"/>
                  </a:lnTo>
                  <a:lnTo>
                    <a:pt x="416" y="4"/>
                  </a:lnTo>
                  <a:lnTo>
                    <a:pt x="416" y="4"/>
                  </a:lnTo>
                  <a:lnTo>
                    <a:pt x="415" y="2"/>
                  </a:lnTo>
                  <a:lnTo>
                    <a:pt x="414" y="0"/>
                  </a:lnTo>
                  <a:lnTo>
                    <a:pt x="9" y="0"/>
                  </a:lnTo>
                  <a:lnTo>
                    <a:pt x="8" y="2"/>
                  </a:lnTo>
                  <a:lnTo>
                    <a:pt x="7" y="4"/>
                  </a:lnTo>
                  <a:lnTo>
                    <a:pt x="7" y="4"/>
                  </a:lnTo>
                  <a:lnTo>
                    <a:pt x="7" y="5"/>
                  </a:lnTo>
                  <a:lnTo>
                    <a:pt x="3" y="10"/>
                  </a:lnTo>
                  <a:lnTo>
                    <a:pt x="2" y="17"/>
                  </a:lnTo>
                  <a:lnTo>
                    <a:pt x="2" y="17"/>
                  </a:lnTo>
                  <a:lnTo>
                    <a:pt x="1" y="18"/>
                  </a:lnTo>
                  <a:lnTo>
                    <a:pt x="0" y="24"/>
                  </a:lnTo>
                  <a:lnTo>
                    <a:pt x="0" y="30"/>
                  </a:lnTo>
                  <a:lnTo>
                    <a:pt x="0" y="107"/>
                  </a:lnTo>
                  <a:lnTo>
                    <a:pt x="0" y="109"/>
                  </a:lnTo>
                  <a:lnTo>
                    <a:pt x="1" y="112"/>
                  </a:lnTo>
                  <a:lnTo>
                    <a:pt x="2" y="114"/>
                  </a:lnTo>
                  <a:lnTo>
                    <a:pt x="4" y="117"/>
                  </a:lnTo>
                  <a:lnTo>
                    <a:pt x="7" y="119"/>
                  </a:lnTo>
                  <a:lnTo>
                    <a:pt x="9" y="120"/>
                  </a:lnTo>
                  <a:lnTo>
                    <a:pt x="12" y="121"/>
                  </a:lnTo>
                  <a:lnTo>
                    <a:pt x="15" y="121"/>
                  </a:lnTo>
                  <a:lnTo>
                    <a:pt x="407" y="121"/>
                  </a:lnTo>
                  <a:lnTo>
                    <a:pt x="410" y="121"/>
                  </a:lnTo>
                  <a:lnTo>
                    <a:pt x="414" y="120"/>
                  </a:lnTo>
                  <a:lnTo>
                    <a:pt x="416" y="119"/>
                  </a:lnTo>
                  <a:lnTo>
                    <a:pt x="418" y="117"/>
                  </a:lnTo>
                  <a:lnTo>
                    <a:pt x="420" y="114"/>
                  </a:lnTo>
                  <a:lnTo>
                    <a:pt x="421" y="112"/>
                  </a:lnTo>
                  <a:lnTo>
                    <a:pt x="423" y="109"/>
                  </a:lnTo>
                  <a:lnTo>
                    <a:pt x="423" y="107"/>
                  </a:lnTo>
                  <a:lnTo>
                    <a:pt x="423" y="30"/>
                  </a:lnTo>
                  <a:lnTo>
                    <a:pt x="423" y="24"/>
                  </a:lnTo>
                  <a:lnTo>
                    <a:pt x="421" y="18"/>
                  </a:lnTo>
                  <a:lnTo>
                    <a:pt x="420" y="17"/>
                  </a:lnTo>
                  <a:lnTo>
                    <a:pt x="42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6" name="Group 37">
            <a:extLst>
              <a:ext uri="{FF2B5EF4-FFF2-40B4-BE49-F238E27FC236}">
                <a16:creationId xmlns:a16="http://schemas.microsoft.com/office/drawing/2014/main" id="{BA29776D-D352-4413-B4B6-6EDF8ACBDA4E}"/>
              </a:ext>
            </a:extLst>
          </p:cNvPr>
          <p:cNvGrpSpPr/>
          <p:nvPr/>
        </p:nvGrpSpPr>
        <p:grpSpPr>
          <a:xfrm>
            <a:off x="5420916" y="2238682"/>
            <a:ext cx="287338" cy="285750"/>
            <a:chOff x="4900613" y="3937000"/>
            <a:chExt cx="287338" cy="285750"/>
          </a:xfrm>
          <a:solidFill>
            <a:schemeClr val="bg1"/>
          </a:solidFill>
        </p:grpSpPr>
        <p:sp>
          <p:nvSpPr>
            <p:cNvPr id="27" name="Freeform 4743">
              <a:extLst>
                <a:ext uri="{FF2B5EF4-FFF2-40B4-BE49-F238E27FC236}">
                  <a16:creationId xmlns:a16="http://schemas.microsoft.com/office/drawing/2014/main" id="{EA014E7E-A76E-4F9C-BD31-FB0081892AAB}"/>
                </a:ext>
              </a:extLst>
            </p:cNvPr>
            <p:cNvSpPr>
              <a:spLocks/>
            </p:cNvSpPr>
            <p:nvPr/>
          </p:nvSpPr>
          <p:spPr bwMode="auto">
            <a:xfrm>
              <a:off x="4900613" y="3937000"/>
              <a:ext cx="133350" cy="38100"/>
            </a:xfrm>
            <a:custGeom>
              <a:avLst/>
              <a:gdLst>
                <a:gd name="T0" fmla="*/ 346 w 421"/>
                <a:gd name="T1" fmla="*/ 0 h 120"/>
                <a:gd name="T2" fmla="*/ 76 w 421"/>
                <a:gd name="T3" fmla="*/ 0 h 120"/>
                <a:gd name="T4" fmla="*/ 68 w 421"/>
                <a:gd name="T5" fmla="*/ 1 h 120"/>
                <a:gd name="T6" fmla="*/ 61 w 421"/>
                <a:gd name="T7" fmla="*/ 2 h 120"/>
                <a:gd name="T8" fmla="*/ 53 w 421"/>
                <a:gd name="T9" fmla="*/ 3 h 120"/>
                <a:gd name="T10" fmla="*/ 46 w 421"/>
                <a:gd name="T11" fmla="*/ 5 h 120"/>
                <a:gd name="T12" fmla="*/ 40 w 421"/>
                <a:gd name="T13" fmla="*/ 9 h 120"/>
                <a:gd name="T14" fmla="*/ 33 w 421"/>
                <a:gd name="T15" fmla="*/ 12 h 120"/>
                <a:gd name="T16" fmla="*/ 27 w 421"/>
                <a:gd name="T17" fmla="*/ 17 h 120"/>
                <a:gd name="T18" fmla="*/ 22 w 421"/>
                <a:gd name="T19" fmla="*/ 22 h 120"/>
                <a:gd name="T20" fmla="*/ 18 w 421"/>
                <a:gd name="T21" fmla="*/ 27 h 120"/>
                <a:gd name="T22" fmla="*/ 13 w 421"/>
                <a:gd name="T23" fmla="*/ 33 h 120"/>
                <a:gd name="T24" fmla="*/ 10 w 421"/>
                <a:gd name="T25" fmla="*/ 39 h 120"/>
                <a:gd name="T26" fmla="*/ 6 w 421"/>
                <a:gd name="T27" fmla="*/ 46 h 120"/>
                <a:gd name="T28" fmla="*/ 4 w 421"/>
                <a:gd name="T29" fmla="*/ 53 h 120"/>
                <a:gd name="T30" fmla="*/ 2 w 421"/>
                <a:gd name="T31" fmla="*/ 60 h 120"/>
                <a:gd name="T32" fmla="*/ 0 w 421"/>
                <a:gd name="T33" fmla="*/ 67 h 120"/>
                <a:gd name="T34" fmla="*/ 0 w 421"/>
                <a:gd name="T35" fmla="*/ 75 h 120"/>
                <a:gd name="T36" fmla="*/ 0 w 421"/>
                <a:gd name="T37" fmla="*/ 120 h 120"/>
                <a:gd name="T38" fmla="*/ 421 w 421"/>
                <a:gd name="T39" fmla="*/ 120 h 120"/>
                <a:gd name="T40" fmla="*/ 421 w 421"/>
                <a:gd name="T41" fmla="*/ 75 h 120"/>
                <a:gd name="T42" fmla="*/ 421 w 421"/>
                <a:gd name="T43" fmla="*/ 67 h 120"/>
                <a:gd name="T44" fmla="*/ 420 w 421"/>
                <a:gd name="T45" fmla="*/ 60 h 120"/>
                <a:gd name="T46" fmla="*/ 417 w 421"/>
                <a:gd name="T47" fmla="*/ 53 h 120"/>
                <a:gd name="T48" fmla="*/ 415 w 421"/>
                <a:gd name="T49" fmla="*/ 46 h 120"/>
                <a:gd name="T50" fmla="*/ 412 w 421"/>
                <a:gd name="T51" fmla="*/ 39 h 120"/>
                <a:gd name="T52" fmla="*/ 408 w 421"/>
                <a:gd name="T53" fmla="*/ 33 h 120"/>
                <a:gd name="T54" fmla="*/ 403 w 421"/>
                <a:gd name="T55" fmla="*/ 27 h 120"/>
                <a:gd name="T56" fmla="*/ 399 w 421"/>
                <a:gd name="T57" fmla="*/ 22 h 120"/>
                <a:gd name="T58" fmla="*/ 393 w 421"/>
                <a:gd name="T59" fmla="*/ 17 h 120"/>
                <a:gd name="T60" fmla="*/ 387 w 421"/>
                <a:gd name="T61" fmla="*/ 12 h 120"/>
                <a:gd name="T62" fmla="*/ 381 w 421"/>
                <a:gd name="T63" fmla="*/ 9 h 120"/>
                <a:gd name="T64" fmla="*/ 375 w 421"/>
                <a:gd name="T65" fmla="*/ 5 h 120"/>
                <a:gd name="T66" fmla="*/ 368 w 421"/>
                <a:gd name="T67" fmla="*/ 3 h 120"/>
                <a:gd name="T68" fmla="*/ 361 w 421"/>
                <a:gd name="T69" fmla="*/ 2 h 120"/>
                <a:gd name="T70" fmla="*/ 354 w 421"/>
                <a:gd name="T71" fmla="*/ 1 h 120"/>
                <a:gd name="T72" fmla="*/ 346 w 421"/>
                <a:gd name="T73" fmla="*/ 0 h 120"/>
                <a:gd name="T74" fmla="*/ 346 w 421"/>
                <a:gd name="T7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1" h="120">
                  <a:moveTo>
                    <a:pt x="346" y="0"/>
                  </a:moveTo>
                  <a:lnTo>
                    <a:pt x="76" y="0"/>
                  </a:lnTo>
                  <a:lnTo>
                    <a:pt x="68" y="1"/>
                  </a:lnTo>
                  <a:lnTo>
                    <a:pt x="61" y="2"/>
                  </a:lnTo>
                  <a:lnTo>
                    <a:pt x="53" y="3"/>
                  </a:lnTo>
                  <a:lnTo>
                    <a:pt x="46" y="5"/>
                  </a:lnTo>
                  <a:lnTo>
                    <a:pt x="40" y="9"/>
                  </a:lnTo>
                  <a:lnTo>
                    <a:pt x="33" y="12"/>
                  </a:lnTo>
                  <a:lnTo>
                    <a:pt x="27" y="17"/>
                  </a:lnTo>
                  <a:lnTo>
                    <a:pt x="22" y="22"/>
                  </a:lnTo>
                  <a:lnTo>
                    <a:pt x="18" y="27"/>
                  </a:lnTo>
                  <a:lnTo>
                    <a:pt x="13" y="33"/>
                  </a:lnTo>
                  <a:lnTo>
                    <a:pt x="10" y="39"/>
                  </a:lnTo>
                  <a:lnTo>
                    <a:pt x="6" y="46"/>
                  </a:lnTo>
                  <a:lnTo>
                    <a:pt x="4" y="53"/>
                  </a:lnTo>
                  <a:lnTo>
                    <a:pt x="2" y="60"/>
                  </a:lnTo>
                  <a:lnTo>
                    <a:pt x="0" y="67"/>
                  </a:lnTo>
                  <a:lnTo>
                    <a:pt x="0" y="75"/>
                  </a:lnTo>
                  <a:lnTo>
                    <a:pt x="0" y="120"/>
                  </a:lnTo>
                  <a:lnTo>
                    <a:pt x="421" y="120"/>
                  </a:lnTo>
                  <a:lnTo>
                    <a:pt x="421" y="75"/>
                  </a:lnTo>
                  <a:lnTo>
                    <a:pt x="421" y="67"/>
                  </a:lnTo>
                  <a:lnTo>
                    <a:pt x="420" y="60"/>
                  </a:lnTo>
                  <a:lnTo>
                    <a:pt x="417" y="53"/>
                  </a:lnTo>
                  <a:lnTo>
                    <a:pt x="415" y="46"/>
                  </a:lnTo>
                  <a:lnTo>
                    <a:pt x="412" y="39"/>
                  </a:lnTo>
                  <a:lnTo>
                    <a:pt x="408" y="33"/>
                  </a:lnTo>
                  <a:lnTo>
                    <a:pt x="403" y="27"/>
                  </a:lnTo>
                  <a:lnTo>
                    <a:pt x="399" y="22"/>
                  </a:lnTo>
                  <a:lnTo>
                    <a:pt x="393" y="17"/>
                  </a:lnTo>
                  <a:lnTo>
                    <a:pt x="387" y="12"/>
                  </a:lnTo>
                  <a:lnTo>
                    <a:pt x="381" y="9"/>
                  </a:lnTo>
                  <a:lnTo>
                    <a:pt x="375" y="5"/>
                  </a:lnTo>
                  <a:lnTo>
                    <a:pt x="368" y="3"/>
                  </a:lnTo>
                  <a:lnTo>
                    <a:pt x="361" y="2"/>
                  </a:lnTo>
                  <a:lnTo>
                    <a:pt x="354" y="1"/>
                  </a:lnTo>
                  <a:lnTo>
                    <a:pt x="346" y="0"/>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4744">
              <a:extLst>
                <a:ext uri="{FF2B5EF4-FFF2-40B4-BE49-F238E27FC236}">
                  <a16:creationId xmlns:a16="http://schemas.microsoft.com/office/drawing/2014/main" id="{90403C0E-B215-45F3-8355-2958426E6CF5}"/>
                </a:ext>
              </a:extLst>
            </p:cNvPr>
            <p:cNvSpPr>
              <a:spLocks/>
            </p:cNvSpPr>
            <p:nvPr/>
          </p:nvSpPr>
          <p:spPr bwMode="auto">
            <a:xfrm>
              <a:off x="4900613" y="3984625"/>
              <a:ext cx="133350" cy="85725"/>
            </a:xfrm>
            <a:custGeom>
              <a:avLst/>
              <a:gdLst>
                <a:gd name="T0" fmla="*/ 0 w 421"/>
                <a:gd name="T1" fmla="*/ 196 h 270"/>
                <a:gd name="T2" fmla="*/ 0 w 421"/>
                <a:gd name="T3" fmla="*/ 203 h 270"/>
                <a:gd name="T4" fmla="*/ 2 w 421"/>
                <a:gd name="T5" fmla="*/ 211 h 270"/>
                <a:gd name="T6" fmla="*/ 4 w 421"/>
                <a:gd name="T7" fmla="*/ 218 h 270"/>
                <a:gd name="T8" fmla="*/ 6 w 421"/>
                <a:gd name="T9" fmla="*/ 225 h 270"/>
                <a:gd name="T10" fmla="*/ 10 w 421"/>
                <a:gd name="T11" fmla="*/ 231 h 270"/>
                <a:gd name="T12" fmla="*/ 13 w 421"/>
                <a:gd name="T13" fmla="*/ 238 h 270"/>
                <a:gd name="T14" fmla="*/ 18 w 421"/>
                <a:gd name="T15" fmla="*/ 243 h 270"/>
                <a:gd name="T16" fmla="*/ 22 w 421"/>
                <a:gd name="T17" fmla="*/ 248 h 270"/>
                <a:gd name="T18" fmla="*/ 27 w 421"/>
                <a:gd name="T19" fmla="*/ 254 h 270"/>
                <a:gd name="T20" fmla="*/ 33 w 421"/>
                <a:gd name="T21" fmla="*/ 257 h 270"/>
                <a:gd name="T22" fmla="*/ 40 w 421"/>
                <a:gd name="T23" fmla="*/ 262 h 270"/>
                <a:gd name="T24" fmla="*/ 46 w 421"/>
                <a:gd name="T25" fmla="*/ 264 h 270"/>
                <a:gd name="T26" fmla="*/ 53 w 421"/>
                <a:gd name="T27" fmla="*/ 267 h 270"/>
                <a:gd name="T28" fmla="*/ 61 w 421"/>
                <a:gd name="T29" fmla="*/ 269 h 270"/>
                <a:gd name="T30" fmla="*/ 68 w 421"/>
                <a:gd name="T31" fmla="*/ 270 h 270"/>
                <a:gd name="T32" fmla="*/ 76 w 421"/>
                <a:gd name="T33" fmla="*/ 270 h 270"/>
                <a:gd name="T34" fmla="*/ 346 w 421"/>
                <a:gd name="T35" fmla="*/ 270 h 270"/>
                <a:gd name="T36" fmla="*/ 354 w 421"/>
                <a:gd name="T37" fmla="*/ 270 h 270"/>
                <a:gd name="T38" fmla="*/ 361 w 421"/>
                <a:gd name="T39" fmla="*/ 269 h 270"/>
                <a:gd name="T40" fmla="*/ 368 w 421"/>
                <a:gd name="T41" fmla="*/ 267 h 270"/>
                <a:gd name="T42" fmla="*/ 375 w 421"/>
                <a:gd name="T43" fmla="*/ 264 h 270"/>
                <a:gd name="T44" fmla="*/ 381 w 421"/>
                <a:gd name="T45" fmla="*/ 261 h 270"/>
                <a:gd name="T46" fmla="*/ 387 w 421"/>
                <a:gd name="T47" fmla="*/ 257 h 270"/>
                <a:gd name="T48" fmla="*/ 393 w 421"/>
                <a:gd name="T49" fmla="*/ 253 h 270"/>
                <a:gd name="T50" fmla="*/ 399 w 421"/>
                <a:gd name="T51" fmla="*/ 248 h 270"/>
                <a:gd name="T52" fmla="*/ 403 w 421"/>
                <a:gd name="T53" fmla="*/ 243 h 270"/>
                <a:gd name="T54" fmla="*/ 408 w 421"/>
                <a:gd name="T55" fmla="*/ 238 h 270"/>
                <a:gd name="T56" fmla="*/ 412 w 421"/>
                <a:gd name="T57" fmla="*/ 231 h 270"/>
                <a:gd name="T58" fmla="*/ 415 w 421"/>
                <a:gd name="T59" fmla="*/ 225 h 270"/>
                <a:gd name="T60" fmla="*/ 417 w 421"/>
                <a:gd name="T61" fmla="*/ 218 h 270"/>
                <a:gd name="T62" fmla="*/ 420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6"/>
                  </a:moveTo>
                  <a:lnTo>
                    <a:pt x="0" y="203"/>
                  </a:lnTo>
                  <a:lnTo>
                    <a:pt x="2" y="211"/>
                  </a:lnTo>
                  <a:lnTo>
                    <a:pt x="4" y="218"/>
                  </a:lnTo>
                  <a:lnTo>
                    <a:pt x="6" y="225"/>
                  </a:lnTo>
                  <a:lnTo>
                    <a:pt x="10" y="231"/>
                  </a:lnTo>
                  <a:lnTo>
                    <a:pt x="13" y="238"/>
                  </a:lnTo>
                  <a:lnTo>
                    <a:pt x="18" y="243"/>
                  </a:lnTo>
                  <a:lnTo>
                    <a:pt x="22" y="248"/>
                  </a:lnTo>
                  <a:lnTo>
                    <a:pt x="27" y="254"/>
                  </a:lnTo>
                  <a:lnTo>
                    <a:pt x="33" y="257"/>
                  </a:lnTo>
                  <a:lnTo>
                    <a:pt x="40" y="262"/>
                  </a:lnTo>
                  <a:lnTo>
                    <a:pt x="46" y="264"/>
                  </a:lnTo>
                  <a:lnTo>
                    <a:pt x="53" y="267"/>
                  </a:lnTo>
                  <a:lnTo>
                    <a:pt x="61" y="269"/>
                  </a:lnTo>
                  <a:lnTo>
                    <a:pt x="68" y="270"/>
                  </a:lnTo>
                  <a:lnTo>
                    <a:pt x="76" y="270"/>
                  </a:lnTo>
                  <a:lnTo>
                    <a:pt x="346" y="270"/>
                  </a:lnTo>
                  <a:lnTo>
                    <a:pt x="354" y="270"/>
                  </a:lnTo>
                  <a:lnTo>
                    <a:pt x="361" y="269"/>
                  </a:lnTo>
                  <a:lnTo>
                    <a:pt x="368" y="267"/>
                  </a:lnTo>
                  <a:lnTo>
                    <a:pt x="375" y="264"/>
                  </a:lnTo>
                  <a:lnTo>
                    <a:pt x="381" y="261"/>
                  </a:lnTo>
                  <a:lnTo>
                    <a:pt x="387" y="257"/>
                  </a:lnTo>
                  <a:lnTo>
                    <a:pt x="393" y="253"/>
                  </a:lnTo>
                  <a:lnTo>
                    <a:pt x="399" y="248"/>
                  </a:lnTo>
                  <a:lnTo>
                    <a:pt x="403" y="243"/>
                  </a:lnTo>
                  <a:lnTo>
                    <a:pt x="408" y="238"/>
                  </a:lnTo>
                  <a:lnTo>
                    <a:pt x="412" y="231"/>
                  </a:lnTo>
                  <a:lnTo>
                    <a:pt x="415" y="225"/>
                  </a:lnTo>
                  <a:lnTo>
                    <a:pt x="417" y="218"/>
                  </a:lnTo>
                  <a:lnTo>
                    <a:pt x="420" y="211"/>
                  </a:lnTo>
                  <a:lnTo>
                    <a:pt x="421" y="203"/>
                  </a:lnTo>
                  <a:lnTo>
                    <a:pt x="421" y="196"/>
                  </a:lnTo>
                  <a:lnTo>
                    <a:pt x="421" y="0"/>
                  </a:lnTo>
                  <a:lnTo>
                    <a:pt x="0"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4745">
              <a:extLst>
                <a:ext uri="{FF2B5EF4-FFF2-40B4-BE49-F238E27FC236}">
                  <a16:creationId xmlns:a16="http://schemas.microsoft.com/office/drawing/2014/main" id="{3BBC3012-571F-46FC-86B0-0543941FD067}"/>
                </a:ext>
              </a:extLst>
            </p:cNvPr>
            <p:cNvSpPr>
              <a:spLocks/>
            </p:cNvSpPr>
            <p:nvPr/>
          </p:nvSpPr>
          <p:spPr bwMode="auto">
            <a:xfrm>
              <a:off x="5053013" y="3937000"/>
              <a:ext cx="134938" cy="38100"/>
            </a:xfrm>
            <a:custGeom>
              <a:avLst/>
              <a:gdLst>
                <a:gd name="T0" fmla="*/ 345 w 421"/>
                <a:gd name="T1" fmla="*/ 0 h 120"/>
                <a:gd name="T2" fmla="*/ 75 w 421"/>
                <a:gd name="T3" fmla="*/ 0 h 120"/>
                <a:gd name="T4" fmla="*/ 67 w 421"/>
                <a:gd name="T5" fmla="*/ 1 h 120"/>
                <a:gd name="T6" fmla="*/ 60 w 421"/>
                <a:gd name="T7" fmla="*/ 2 h 120"/>
                <a:gd name="T8" fmla="*/ 52 w 421"/>
                <a:gd name="T9" fmla="*/ 3 h 120"/>
                <a:gd name="T10" fmla="*/ 45 w 421"/>
                <a:gd name="T11" fmla="*/ 5 h 120"/>
                <a:gd name="T12" fmla="*/ 39 w 421"/>
                <a:gd name="T13" fmla="*/ 9 h 120"/>
                <a:gd name="T14" fmla="*/ 33 w 421"/>
                <a:gd name="T15" fmla="*/ 12 h 120"/>
                <a:gd name="T16" fmla="*/ 27 w 421"/>
                <a:gd name="T17" fmla="*/ 17 h 120"/>
                <a:gd name="T18" fmla="*/ 22 w 421"/>
                <a:gd name="T19" fmla="*/ 22 h 120"/>
                <a:gd name="T20" fmla="*/ 17 w 421"/>
                <a:gd name="T21" fmla="*/ 27 h 120"/>
                <a:gd name="T22" fmla="*/ 13 w 421"/>
                <a:gd name="T23" fmla="*/ 33 h 120"/>
                <a:gd name="T24" fmla="*/ 9 w 421"/>
                <a:gd name="T25" fmla="*/ 39 h 120"/>
                <a:gd name="T26" fmla="*/ 6 w 421"/>
                <a:gd name="T27" fmla="*/ 46 h 120"/>
                <a:gd name="T28" fmla="*/ 4 w 421"/>
                <a:gd name="T29" fmla="*/ 53 h 120"/>
                <a:gd name="T30" fmla="*/ 1 w 421"/>
                <a:gd name="T31" fmla="*/ 60 h 120"/>
                <a:gd name="T32" fmla="*/ 0 w 421"/>
                <a:gd name="T33" fmla="*/ 67 h 120"/>
                <a:gd name="T34" fmla="*/ 0 w 421"/>
                <a:gd name="T35" fmla="*/ 75 h 120"/>
                <a:gd name="T36" fmla="*/ 0 w 421"/>
                <a:gd name="T37" fmla="*/ 120 h 120"/>
                <a:gd name="T38" fmla="*/ 421 w 421"/>
                <a:gd name="T39" fmla="*/ 120 h 120"/>
                <a:gd name="T40" fmla="*/ 421 w 421"/>
                <a:gd name="T41" fmla="*/ 75 h 120"/>
                <a:gd name="T42" fmla="*/ 421 w 421"/>
                <a:gd name="T43" fmla="*/ 67 h 120"/>
                <a:gd name="T44" fmla="*/ 419 w 421"/>
                <a:gd name="T45" fmla="*/ 60 h 120"/>
                <a:gd name="T46" fmla="*/ 417 w 421"/>
                <a:gd name="T47" fmla="*/ 53 h 120"/>
                <a:gd name="T48" fmla="*/ 415 w 421"/>
                <a:gd name="T49" fmla="*/ 46 h 120"/>
                <a:gd name="T50" fmla="*/ 411 w 421"/>
                <a:gd name="T51" fmla="*/ 39 h 120"/>
                <a:gd name="T52" fmla="*/ 408 w 421"/>
                <a:gd name="T53" fmla="*/ 33 h 120"/>
                <a:gd name="T54" fmla="*/ 403 w 421"/>
                <a:gd name="T55" fmla="*/ 27 h 120"/>
                <a:gd name="T56" fmla="*/ 399 w 421"/>
                <a:gd name="T57" fmla="*/ 22 h 120"/>
                <a:gd name="T58" fmla="*/ 393 w 421"/>
                <a:gd name="T59" fmla="*/ 17 h 120"/>
                <a:gd name="T60" fmla="*/ 387 w 421"/>
                <a:gd name="T61" fmla="*/ 12 h 120"/>
                <a:gd name="T62" fmla="*/ 381 w 421"/>
                <a:gd name="T63" fmla="*/ 9 h 120"/>
                <a:gd name="T64" fmla="*/ 374 w 421"/>
                <a:gd name="T65" fmla="*/ 5 h 120"/>
                <a:gd name="T66" fmla="*/ 367 w 421"/>
                <a:gd name="T67" fmla="*/ 3 h 120"/>
                <a:gd name="T68" fmla="*/ 360 w 421"/>
                <a:gd name="T69" fmla="*/ 2 h 120"/>
                <a:gd name="T70" fmla="*/ 353 w 421"/>
                <a:gd name="T71" fmla="*/ 1 h 120"/>
                <a:gd name="T72" fmla="*/ 345 w 421"/>
                <a:gd name="T73" fmla="*/ 0 h 120"/>
                <a:gd name="T74" fmla="*/ 345 w 421"/>
                <a:gd name="T7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1" h="120">
                  <a:moveTo>
                    <a:pt x="345" y="0"/>
                  </a:moveTo>
                  <a:lnTo>
                    <a:pt x="75" y="0"/>
                  </a:lnTo>
                  <a:lnTo>
                    <a:pt x="67" y="1"/>
                  </a:lnTo>
                  <a:lnTo>
                    <a:pt x="60" y="2"/>
                  </a:lnTo>
                  <a:lnTo>
                    <a:pt x="52" y="3"/>
                  </a:lnTo>
                  <a:lnTo>
                    <a:pt x="45" y="5"/>
                  </a:lnTo>
                  <a:lnTo>
                    <a:pt x="39" y="9"/>
                  </a:lnTo>
                  <a:lnTo>
                    <a:pt x="33" y="12"/>
                  </a:lnTo>
                  <a:lnTo>
                    <a:pt x="27" y="17"/>
                  </a:lnTo>
                  <a:lnTo>
                    <a:pt x="22" y="22"/>
                  </a:lnTo>
                  <a:lnTo>
                    <a:pt x="17" y="27"/>
                  </a:lnTo>
                  <a:lnTo>
                    <a:pt x="13" y="33"/>
                  </a:lnTo>
                  <a:lnTo>
                    <a:pt x="9" y="39"/>
                  </a:lnTo>
                  <a:lnTo>
                    <a:pt x="6" y="46"/>
                  </a:lnTo>
                  <a:lnTo>
                    <a:pt x="4" y="53"/>
                  </a:lnTo>
                  <a:lnTo>
                    <a:pt x="1" y="60"/>
                  </a:lnTo>
                  <a:lnTo>
                    <a:pt x="0" y="67"/>
                  </a:lnTo>
                  <a:lnTo>
                    <a:pt x="0" y="75"/>
                  </a:lnTo>
                  <a:lnTo>
                    <a:pt x="0" y="120"/>
                  </a:lnTo>
                  <a:lnTo>
                    <a:pt x="421" y="120"/>
                  </a:lnTo>
                  <a:lnTo>
                    <a:pt x="421" y="75"/>
                  </a:lnTo>
                  <a:lnTo>
                    <a:pt x="421" y="67"/>
                  </a:lnTo>
                  <a:lnTo>
                    <a:pt x="419" y="60"/>
                  </a:lnTo>
                  <a:lnTo>
                    <a:pt x="417" y="53"/>
                  </a:lnTo>
                  <a:lnTo>
                    <a:pt x="415" y="46"/>
                  </a:lnTo>
                  <a:lnTo>
                    <a:pt x="411" y="39"/>
                  </a:lnTo>
                  <a:lnTo>
                    <a:pt x="408" y="33"/>
                  </a:lnTo>
                  <a:lnTo>
                    <a:pt x="403" y="27"/>
                  </a:lnTo>
                  <a:lnTo>
                    <a:pt x="399" y="22"/>
                  </a:lnTo>
                  <a:lnTo>
                    <a:pt x="393" y="17"/>
                  </a:lnTo>
                  <a:lnTo>
                    <a:pt x="387" y="12"/>
                  </a:lnTo>
                  <a:lnTo>
                    <a:pt x="381" y="9"/>
                  </a:lnTo>
                  <a:lnTo>
                    <a:pt x="374" y="5"/>
                  </a:lnTo>
                  <a:lnTo>
                    <a:pt x="367" y="3"/>
                  </a:lnTo>
                  <a:lnTo>
                    <a:pt x="360" y="2"/>
                  </a:lnTo>
                  <a:lnTo>
                    <a:pt x="353" y="1"/>
                  </a:lnTo>
                  <a:lnTo>
                    <a:pt x="345" y="0"/>
                  </a:lnTo>
                  <a:lnTo>
                    <a:pt x="3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4746">
              <a:extLst>
                <a:ext uri="{FF2B5EF4-FFF2-40B4-BE49-F238E27FC236}">
                  <a16:creationId xmlns:a16="http://schemas.microsoft.com/office/drawing/2014/main" id="{ACD02940-3BA7-45D3-AA47-82BA88A7D765}"/>
                </a:ext>
              </a:extLst>
            </p:cNvPr>
            <p:cNvSpPr>
              <a:spLocks/>
            </p:cNvSpPr>
            <p:nvPr/>
          </p:nvSpPr>
          <p:spPr bwMode="auto">
            <a:xfrm>
              <a:off x="5053013" y="3984625"/>
              <a:ext cx="134938" cy="85725"/>
            </a:xfrm>
            <a:custGeom>
              <a:avLst/>
              <a:gdLst>
                <a:gd name="T0" fmla="*/ 0 w 421"/>
                <a:gd name="T1" fmla="*/ 196 h 270"/>
                <a:gd name="T2" fmla="*/ 0 w 421"/>
                <a:gd name="T3" fmla="*/ 203 h 270"/>
                <a:gd name="T4" fmla="*/ 1 w 421"/>
                <a:gd name="T5" fmla="*/ 211 h 270"/>
                <a:gd name="T6" fmla="*/ 4 w 421"/>
                <a:gd name="T7" fmla="*/ 218 h 270"/>
                <a:gd name="T8" fmla="*/ 6 w 421"/>
                <a:gd name="T9" fmla="*/ 225 h 270"/>
                <a:gd name="T10" fmla="*/ 9 w 421"/>
                <a:gd name="T11" fmla="*/ 231 h 270"/>
                <a:gd name="T12" fmla="*/ 13 w 421"/>
                <a:gd name="T13" fmla="*/ 238 h 270"/>
                <a:gd name="T14" fmla="*/ 17 w 421"/>
                <a:gd name="T15" fmla="*/ 243 h 270"/>
                <a:gd name="T16" fmla="*/ 22 w 421"/>
                <a:gd name="T17" fmla="*/ 248 h 270"/>
                <a:gd name="T18" fmla="*/ 27 w 421"/>
                <a:gd name="T19" fmla="*/ 254 h 270"/>
                <a:gd name="T20" fmla="*/ 33 w 421"/>
                <a:gd name="T21" fmla="*/ 257 h 270"/>
                <a:gd name="T22" fmla="*/ 39 w 421"/>
                <a:gd name="T23" fmla="*/ 262 h 270"/>
                <a:gd name="T24" fmla="*/ 45 w 421"/>
                <a:gd name="T25" fmla="*/ 264 h 270"/>
                <a:gd name="T26" fmla="*/ 52 w 421"/>
                <a:gd name="T27" fmla="*/ 267 h 270"/>
                <a:gd name="T28" fmla="*/ 60 w 421"/>
                <a:gd name="T29" fmla="*/ 269 h 270"/>
                <a:gd name="T30" fmla="*/ 67 w 421"/>
                <a:gd name="T31" fmla="*/ 270 h 270"/>
                <a:gd name="T32" fmla="*/ 75 w 421"/>
                <a:gd name="T33" fmla="*/ 270 h 270"/>
                <a:gd name="T34" fmla="*/ 345 w 421"/>
                <a:gd name="T35" fmla="*/ 270 h 270"/>
                <a:gd name="T36" fmla="*/ 353 w 421"/>
                <a:gd name="T37" fmla="*/ 270 h 270"/>
                <a:gd name="T38" fmla="*/ 360 w 421"/>
                <a:gd name="T39" fmla="*/ 269 h 270"/>
                <a:gd name="T40" fmla="*/ 367 w 421"/>
                <a:gd name="T41" fmla="*/ 267 h 270"/>
                <a:gd name="T42" fmla="*/ 374 w 421"/>
                <a:gd name="T43" fmla="*/ 264 h 270"/>
                <a:gd name="T44" fmla="*/ 381 w 421"/>
                <a:gd name="T45" fmla="*/ 261 h 270"/>
                <a:gd name="T46" fmla="*/ 387 w 421"/>
                <a:gd name="T47" fmla="*/ 257 h 270"/>
                <a:gd name="T48" fmla="*/ 393 w 421"/>
                <a:gd name="T49" fmla="*/ 253 h 270"/>
                <a:gd name="T50" fmla="*/ 399 w 421"/>
                <a:gd name="T51" fmla="*/ 248 h 270"/>
                <a:gd name="T52" fmla="*/ 403 w 421"/>
                <a:gd name="T53" fmla="*/ 243 h 270"/>
                <a:gd name="T54" fmla="*/ 408 w 421"/>
                <a:gd name="T55" fmla="*/ 238 h 270"/>
                <a:gd name="T56" fmla="*/ 411 w 421"/>
                <a:gd name="T57" fmla="*/ 231 h 270"/>
                <a:gd name="T58" fmla="*/ 415 w 421"/>
                <a:gd name="T59" fmla="*/ 225 h 270"/>
                <a:gd name="T60" fmla="*/ 417 w 421"/>
                <a:gd name="T61" fmla="*/ 218 h 270"/>
                <a:gd name="T62" fmla="*/ 419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6"/>
                  </a:moveTo>
                  <a:lnTo>
                    <a:pt x="0" y="203"/>
                  </a:lnTo>
                  <a:lnTo>
                    <a:pt x="1" y="211"/>
                  </a:lnTo>
                  <a:lnTo>
                    <a:pt x="4" y="218"/>
                  </a:lnTo>
                  <a:lnTo>
                    <a:pt x="6" y="225"/>
                  </a:lnTo>
                  <a:lnTo>
                    <a:pt x="9" y="231"/>
                  </a:lnTo>
                  <a:lnTo>
                    <a:pt x="13" y="238"/>
                  </a:lnTo>
                  <a:lnTo>
                    <a:pt x="17" y="243"/>
                  </a:lnTo>
                  <a:lnTo>
                    <a:pt x="22" y="248"/>
                  </a:lnTo>
                  <a:lnTo>
                    <a:pt x="27" y="254"/>
                  </a:lnTo>
                  <a:lnTo>
                    <a:pt x="33" y="257"/>
                  </a:lnTo>
                  <a:lnTo>
                    <a:pt x="39" y="262"/>
                  </a:lnTo>
                  <a:lnTo>
                    <a:pt x="45" y="264"/>
                  </a:lnTo>
                  <a:lnTo>
                    <a:pt x="52" y="267"/>
                  </a:lnTo>
                  <a:lnTo>
                    <a:pt x="60" y="269"/>
                  </a:lnTo>
                  <a:lnTo>
                    <a:pt x="67" y="270"/>
                  </a:lnTo>
                  <a:lnTo>
                    <a:pt x="75" y="270"/>
                  </a:lnTo>
                  <a:lnTo>
                    <a:pt x="345" y="270"/>
                  </a:lnTo>
                  <a:lnTo>
                    <a:pt x="353" y="270"/>
                  </a:lnTo>
                  <a:lnTo>
                    <a:pt x="360" y="269"/>
                  </a:lnTo>
                  <a:lnTo>
                    <a:pt x="367" y="267"/>
                  </a:lnTo>
                  <a:lnTo>
                    <a:pt x="374" y="264"/>
                  </a:lnTo>
                  <a:lnTo>
                    <a:pt x="381" y="261"/>
                  </a:lnTo>
                  <a:lnTo>
                    <a:pt x="387" y="257"/>
                  </a:lnTo>
                  <a:lnTo>
                    <a:pt x="393" y="253"/>
                  </a:lnTo>
                  <a:lnTo>
                    <a:pt x="399" y="248"/>
                  </a:lnTo>
                  <a:lnTo>
                    <a:pt x="403" y="243"/>
                  </a:lnTo>
                  <a:lnTo>
                    <a:pt x="408" y="238"/>
                  </a:lnTo>
                  <a:lnTo>
                    <a:pt x="411" y="231"/>
                  </a:lnTo>
                  <a:lnTo>
                    <a:pt x="415" y="225"/>
                  </a:lnTo>
                  <a:lnTo>
                    <a:pt x="417" y="218"/>
                  </a:lnTo>
                  <a:lnTo>
                    <a:pt x="419" y="211"/>
                  </a:lnTo>
                  <a:lnTo>
                    <a:pt x="421" y="203"/>
                  </a:lnTo>
                  <a:lnTo>
                    <a:pt x="421" y="196"/>
                  </a:lnTo>
                  <a:lnTo>
                    <a:pt x="421" y="0"/>
                  </a:lnTo>
                  <a:lnTo>
                    <a:pt x="0"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4747">
              <a:extLst>
                <a:ext uri="{FF2B5EF4-FFF2-40B4-BE49-F238E27FC236}">
                  <a16:creationId xmlns:a16="http://schemas.microsoft.com/office/drawing/2014/main" id="{B25958FD-5270-4EA4-8E18-2B2EA3CA5086}"/>
                </a:ext>
              </a:extLst>
            </p:cNvPr>
            <p:cNvSpPr>
              <a:spLocks/>
            </p:cNvSpPr>
            <p:nvPr/>
          </p:nvSpPr>
          <p:spPr bwMode="auto">
            <a:xfrm>
              <a:off x="4900613" y="4137025"/>
              <a:ext cx="133350" cy="85725"/>
            </a:xfrm>
            <a:custGeom>
              <a:avLst/>
              <a:gdLst>
                <a:gd name="T0" fmla="*/ 0 w 421"/>
                <a:gd name="T1" fmla="*/ 194 h 270"/>
                <a:gd name="T2" fmla="*/ 0 w 421"/>
                <a:gd name="T3" fmla="*/ 203 h 270"/>
                <a:gd name="T4" fmla="*/ 2 w 421"/>
                <a:gd name="T5" fmla="*/ 209 h 270"/>
                <a:gd name="T6" fmla="*/ 4 w 421"/>
                <a:gd name="T7" fmla="*/ 218 h 270"/>
                <a:gd name="T8" fmla="*/ 6 w 421"/>
                <a:gd name="T9" fmla="*/ 225 h 270"/>
                <a:gd name="T10" fmla="*/ 10 w 421"/>
                <a:gd name="T11" fmla="*/ 230 h 270"/>
                <a:gd name="T12" fmla="*/ 13 w 421"/>
                <a:gd name="T13" fmla="*/ 237 h 270"/>
                <a:gd name="T14" fmla="*/ 18 w 421"/>
                <a:gd name="T15" fmla="*/ 243 h 270"/>
                <a:gd name="T16" fmla="*/ 22 w 421"/>
                <a:gd name="T17" fmla="*/ 248 h 270"/>
                <a:gd name="T18" fmla="*/ 27 w 421"/>
                <a:gd name="T19" fmla="*/ 252 h 270"/>
                <a:gd name="T20" fmla="*/ 33 w 421"/>
                <a:gd name="T21" fmla="*/ 257 h 270"/>
                <a:gd name="T22" fmla="*/ 40 w 421"/>
                <a:gd name="T23" fmla="*/ 262 h 270"/>
                <a:gd name="T24" fmla="*/ 46 w 421"/>
                <a:gd name="T25" fmla="*/ 264 h 270"/>
                <a:gd name="T26" fmla="*/ 53 w 421"/>
                <a:gd name="T27" fmla="*/ 266 h 270"/>
                <a:gd name="T28" fmla="*/ 61 w 421"/>
                <a:gd name="T29" fmla="*/ 269 h 270"/>
                <a:gd name="T30" fmla="*/ 68 w 421"/>
                <a:gd name="T31" fmla="*/ 270 h 270"/>
                <a:gd name="T32" fmla="*/ 76 w 421"/>
                <a:gd name="T33" fmla="*/ 270 h 270"/>
                <a:gd name="T34" fmla="*/ 346 w 421"/>
                <a:gd name="T35" fmla="*/ 270 h 270"/>
                <a:gd name="T36" fmla="*/ 354 w 421"/>
                <a:gd name="T37" fmla="*/ 270 h 270"/>
                <a:gd name="T38" fmla="*/ 361 w 421"/>
                <a:gd name="T39" fmla="*/ 269 h 270"/>
                <a:gd name="T40" fmla="*/ 368 w 421"/>
                <a:gd name="T41" fmla="*/ 266 h 270"/>
                <a:gd name="T42" fmla="*/ 375 w 421"/>
                <a:gd name="T43" fmla="*/ 264 h 270"/>
                <a:gd name="T44" fmla="*/ 381 w 421"/>
                <a:gd name="T45" fmla="*/ 260 h 270"/>
                <a:gd name="T46" fmla="*/ 387 w 421"/>
                <a:gd name="T47" fmla="*/ 257 h 270"/>
                <a:gd name="T48" fmla="*/ 393 w 421"/>
                <a:gd name="T49" fmla="*/ 252 h 270"/>
                <a:gd name="T50" fmla="*/ 399 w 421"/>
                <a:gd name="T51" fmla="*/ 248 h 270"/>
                <a:gd name="T52" fmla="*/ 403 w 421"/>
                <a:gd name="T53" fmla="*/ 243 h 270"/>
                <a:gd name="T54" fmla="*/ 408 w 421"/>
                <a:gd name="T55" fmla="*/ 237 h 270"/>
                <a:gd name="T56" fmla="*/ 412 w 421"/>
                <a:gd name="T57" fmla="*/ 230 h 270"/>
                <a:gd name="T58" fmla="*/ 415 w 421"/>
                <a:gd name="T59" fmla="*/ 225 h 270"/>
                <a:gd name="T60" fmla="*/ 417 w 421"/>
                <a:gd name="T61" fmla="*/ 218 h 270"/>
                <a:gd name="T62" fmla="*/ 420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4"/>
                  </a:moveTo>
                  <a:lnTo>
                    <a:pt x="0" y="203"/>
                  </a:lnTo>
                  <a:lnTo>
                    <a:pt x="2" y="209"/>
                  </a:lnTo>
                  <a:lnTo>
                    <a:pt x="4" y="218"/>
                  </a:lnTo>
                  <a:lnTo>
                    <a:pt x="6" y="225"/>
                  </a:lnTo>
                  <a:lnTo>
                    <a:pt x="10" y="230"/>
                  </a:lnTo>
                  <a:lnTo>
                    <a:pt x="13" y="237"/>
                  </a:lnTo>
                  <a:lnTo>
                    <a:pt x="18" y="243"/>
                  </a:lnTo>
                  <a:lnTo>
                    <a:pt x="22" y="248"/>
                  </a:lnTo>
                  <a:lnTo>
                    <a:pt x="27" y="252"/>
                  </a:lnTo>
                  <a:lnTo>
                    <a:pt x="33" y="257"/>
                  </a:lnTo>
                  <a:lnTo>
                    <a:pt x="40" y="262"/>
                  </a:lnTo>
                  <a:lnTo>
                    <a:pt x="46" y="264"/>
                  </a:lnTo>
                  <a:lnTo>
                    <a:pt x="53" y="266"/>
                  </a:lnTo>
                  <a:lnTo>
                    <a:pt x="61" y="269"/>
                  </a:lnTo>
                  <a:lnTo>
                    <a:pt x="68" y="270"/>
                  </a:lnTo>
                  <a:lnTo>
                    <a:pt x="76" y="270"/>
                  </a:lnTo>
                  <a:lnTo>
                    <a:pt x="346" y="270"/>
                  </a:lnTo>
                  <a:lnTo>
                    <a:pt x="354" y="270"/>
                  </a:lnTo>
                  <a:lnTo>
                    <a:pt x="361" y="269"/>
                  </a:lnTo>
                  <a:lnTo>
                    <a:pt x="368" y="266"/>
                  </a:lnTo>
                  <a:lnTo>
                    <a:pt x="375" y="264"/>
                  </a:lnTo>
                  <a:lnTo>
                    <a:pt x="381" y="260"/>
                  </a:lnTo>
                  <a:lnTo>
                    <a:pt x="387" y="257"/>
                  </a:lnTo>
                  <a:lnTo>
                    <a:pt x="393" y="252"/>
                  </a:lnTo>
                  <a:lnTo>
                    <a:pt x="399" y="248"/>
                  </a:lnTo>
                  <a:lnTo>
                    <a:pt x="403" y="243"/>
                  </a:lnTo>
                  <a:lnTo>
                    <a:pt x="408" y="237"/>
                  </a:lnTo>
                  <a:lnTo>
                    <a:pt x="412" y="230"/>
                  </a:lnTo>
                  <a:lnTo>
                    <a:pt x="415" y="225"/>
                  </a:lnTo>
                  <a:lnTo>
                    <a:pt x="417" y="218"/>
                  </a:lnTo>
                  <a:lnTo>
                    <a:pt x="420" y="211"/>
                  </a:lnTo>
                  <a:lnTo>
                    <a:pt x="421" y="203"/>
                  </a:lnTo>
                  <a:lnTo>
                    <a:pt x="421" y="196"/>
                  </a:lnTo>
                  <a:lnTo>
                    <a:pt x="421" y="0"/>
                  </a:lnTo>
                  <a:lnTo>
                    <a:pt x="0" y="0"/>
                  </a:lnTo>
                  <a:lnTo>
                    <a:pt x="0" y="1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4748">
              <a:extLst>
                <a:ext uri="{FF2B5EF4-FFF2-40B4-BE49-F238E27FC236}">
                  <a16:creationId xmlns:a16="http://schemas.microsoft.com/office/drawing/2014/main" id="{6545B148-6858-4BD9-8B17-457463925DEA}"/>
                </a:ext>
              </a:extLst>
            </p:cNvPr>
            <p:cNvSpPr>
              <a:spLocks/>
            </p:cNvSpPr>
            <p:nvPr/>
          </p:nvSpPr>
          <p:spPr bwMode="auto">
            <a:xfrm>
              <a:off x="4900613" y="4089400"/>
              <a:ext cx="133350" cy="38100"/>
            </a:xfrm>
            <a:custGeom>
              <a:avLst/>
              <a:gdLst>
                <a:gd name="T0" fmla="*/ 346 w 421"/>
                <a:gd name="T1" fmla="*/ 0 h 121"/>
                <a:gd name="T2" fmla="*/ 76 w 421"/>
                <a:gd name="T3" fmla="*/ 0 h 121"/>
                <a:gd name="T4" fmla="*/ 68 w 421"/>
                <a:gd name="T5" fmla="*/ 1 h 121"/>
                <a:gd name="T6" fmla="*/ 61 w 421"/>
                <a:gd name="T7" fmla="*/ 3 h 121"/>
                <a:gd name="T8" fmla="*/ 53 w 421"/>
                <a:gd name="T9" fmla="*/ 4 h 121"/>
                <a:gd name="T10" fmla="*/ 46 w 421"/>
                <a:gd name="T11" fmla="*/ 6 h 121"/>
                <a:gd name="T12" fmla="*/ 40 w 421"/>
                <a:gd name="T13" fmla="*/ 10 h 121"/>
                <a:gd name="T14" fmla="*/ 33 w 421"/>
                <a:gd name="T15" fmla="*/ 13 h 121"/>
                <a:gd name="T16" fmla="*/ 27 w 421"/>
                <a:gd name="T17" fmla="*/ 18 h 121"/>
                <a:gd name="T18" fmla="*/ 22 w 421"/>
                <a:gd name="T19" fmla="*/ 22 h 121"/>
                <a:gd name="T20" fmla="*/ 18 w 421"/>
                <a:gd name="T21" fmla="*/ 28 h 121"/>
                <a:gd name="T22" fmla="*/ 13 w 421"/>
                <a:gd name="T23" fmla="*/ 34 h 121"/>
                <a:gd name="T24" fmla="*/ 10 w 421"/>
                <a:gd name="T25" fmla="*/ 40 h 121"/>
                <a:gd name="T26" fmla="*/ 6 w 421"/>
                <a:gd name="T27" fmla="*/ 47 h 121"/>
                <a:gd name="T28" fmla="*/ 4 w 421"/>
                <a:gd name="T29" fmla="*/ 54 h 121"/>
                <a:gd name="T30" fmla="*/ 2 w 421"/>
                <a:gd name="T31" fmla="*/ 61 h 121"/>
                <a:gd name="T32" fmla="*/ 0 w 421"/>
                <a:gd name="T33" fmla="*/ 67 h 121"/>
                <a:gd name="T34" fmla="*/ 0 w 421"/>
                <a:gd name="T35" fmla="*/ 76 h 121"/>
                <a:gd name="T36" fmla="*/ 0 w 421"/>
                <a:gd name="T37" fmla="*/ 121 h 121"/>
                <a:gd name="T38" fmla="*/ 421 w 421"/>
                <a:gd name="T39" fmla="*/ 121 h 121"/>
                <a:gd name="T40" fmla="*/ 421 w 421"/>
                <a:gd name="T41" fmla="*/ 76 h 121"/>
                <a:gd name="T42" fmla="*/ 421 w 421"/>
                <a:gd name="T43" fmla="*/ 67 h 121"/>
                <a:gd name="T44" fmla="*/ 420 w 421"/>
                <a:gd name="T45" fmla="*/ 61 h 121"/>
                <a:gd name="T46" fmla="*/ 417 w 421"/>
                <a:gd name="T47" fmla="*/ 54 h 121"/>
                <a:gd name="T48" fmla="*/ 415 w 421"/>
                <a:gd name="T49" fmla="*/ 47 h 121"/>
                <a:gd name="T50" fmla="*/ 412 w 421"/>
                <a:gd name="T51" fmla="*/ 40 h 121"/>
                <a:gd name="T52" fmla="*/ 408 w 421"/>
                <a:gd name="T53" fmla="*/ 34 h 121"/>
                <a:gd name="T54" fmla="*/ 403 w 421"/>
                <a:gd name="T55" fmla="*/ 28 h 121"/>
                <a:gd name="T56" fmla="*/ 399 w 421"/>
                <a:gd name="T57" fmla="*/ 22 h 121"/>
                <a:gd name="T58" fmla="*/ 393 w 421"/>
                <a:gd name="T59" fmla="*/ 18 h 121"/>
                <a:gd name="T60" fmla="*/ 387 w 421"/>
                <a:gd name="T61" fmla="*/ 13 h 121"/>
                <a:gd name="T62" fmla="*/ 381 w 421"/>
                <a:gd name="T63" fmla="*/ 10 h 121"/>
                <a:gd name="T64" fmla="*/ 375 w 421"/>
                <a:gd name="T65" fmla="*/ 6 h 121"/>
                <a:gd name="T66" fmla="*/ 368 w 421"/>
                <a:gd name="T67" fmla="*/ 4 h 121"/>
                <a:gd name="T68" fmla="*/ 361 w 421"/>
                <a:gd name="T69" fmla="*/ 3 h 121"/>
                <a:gd name="T70" fmla="*/ 354 w 421"/>
                <a:gd name="T71" fmla="*/ 1 h 121"/>
                <a:gd name="T72" fmla="*/ 346 w 421"/>
                <a:gd name="T7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121">
                  <a:moveTo>
                    <a:pt x="346" y="0"/>
                  </a:moveTo>
                  <a:lnTo>
                    <a:pt x="76" y="0"/>
                  </a:lnTo>
                  <a:lnTo>
                    <a:pt x="68" y="1"/>
                  </a:lnTo>
                  <a:lnTo>
                    <a:pt x="61" y="3"/>
                  </a:lnTo>
                  <a:lnTo>
                    <a:pt x="53" y="4"/>
                  </a:lnTo>
                  <a:lnTo>
                    <a:pt x="46" y="6"/>
                  </a:lnTo>
                  <a:lnTo>
                    <a:pt x="40" y="10"/>
                  </a:lnTo>
                  <a:lnTo>
                    <a:pt x="33" y="13"/>
                  </a:lnTo>
                  <a:lnTo>
                    <a:pt x="27" y="18"/>
                  </a:lnTo>
                  <a:lnTo>
                    <a:pt x="22" y="22"/>
                  </a:lnTo>
                  <a:lnTo>
                    <a:pt x="18" y="28"/>
                  </a:lnTo>
                  <a:lnTo>
                    <a:pt x="13" y="34"/>
                  </a:lnTo>
                  <a:lnTo>
                    <a:pt x="10" y="40"/>
                  </a:lnTo>
                  <a:lnTo>
                    <a:pt x="6" y="47"/>
                  </a:lnTo>
                  <a:lnTo>
                    <a:pt x="4" y="54"/>
                  </a:lnTo>
                  <a:lnTo>
                    <a:pt x="2" y="61"/>
                  </a:lnTo>
                  <a:lnTo>
                    <a:pt x="0" y="67"/>
                  </a:lnTo>
                  <a:lnTo>
                    <a:pt x="0" y="76"/>
                  </a:lnTo>
                  <a:lnTo>
                    <a:pt x="0" y="121"/>
                  </a:lnTo>
                  <a:lnTo>
                    <a:pt x="421" y="121"/>
                  </a:lnTo>
                  <a:lnTo>
                    <a:pt x="421" y="76"/>
                  </a:lnTo>
                  <a:lnTo>
                    <a:pt x="421" y="67"/>
                  </a:lnTo>
                  <a:lnTo>
                    <a:pt x="420" y="61"/>
                  </a:lnTo>
                  <a:lnTo>
                    <a:pt x="417" y="54"/>
                  </a:lnTo>
                  <a:lnTo>
                    <a:pt x="415" y="47"/>
                  </a:lnTo>
                  <a:lnTo>
                    <a:pt x="412" y="40"/>
                  </a:lnTo>
                  <a:lnTo>
                    <a:pt x="408" y="34"/>
                  </a:lnTo>
                  <a:lnTo>
                    <a:pt x="403" y="28"/>
                  </a:lnTo>
                  <a:lnTo>
                    <a:pt x="399" y="22"/>
                  </a:lnTo>
                  <a:lnTo>
                    <a:pt x="393" y="18"/>
                  </a:lnTo>
                  <a:lnTo>
                    <a:pt x="387" y="13"/>
                  </a:lnTo>
                  <a:lnTo>
                    <a:pt x="381" y="10"/>
                  </a:lnTo>
                  <a:lnTo>
                    <a:pt x="375" y="6"/>
                  </a:lnTo>
                  <a:lnTo>
                    <a:pt x="368" y="4"/>
                  </a:lnTo>
                  <a:lnTo>
                    <a:pt x="361" y="3"/>
                  </a:lnTo>
                  <a:lnTo>
                    <a:pt x="354" y="1"/>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4749">
              <a:extLst>
                <a:ext uri="{FF2B5EF4-FFF2-40B4-BE49-F238E27FC236}">
                  <a16:creationId xmlns:a16="http://schemas.microsoft.com/office/drawing/2014/main" id="{56DA3966-8FB2-4906-B65C-1E72A453CB95}"/>
                </a:ext>
              </a:extLst>
            </p:cNvPr>
            <p:cNvSpPr>
              <a:spLocks/>
            </p:cNvSpPr>
            <p:nvPr/>
          </p:nvSpPr>
          <p:spPr bwMode="auto">
            <a:xfrm>
              <a:off x="5053013" y="4137025"/>
              <a:ext cx="134938" cy="85725"/>
            </a:xfrm>
            <a:custGeom>
              <a:avLst/>
              <a:gdLst>
                <a:gd name="T0" fmla="*/ 0 w 421"/>
                <a:gd name="T1" fmla="*/ 194 h 270"/>
                <a:gd name="T2" fmla="*/ 0 w 421"/>
                <a:gd name="T3" fmla="*/ 203 h 270"/>
                <a:gd name="T4" fmla="*/ 1 w 421"/>
                <a:gd name="T5" fmla="*/ 209 h 270"/>
                <a:gd name="T6" fmla="*/ 4 w 421"/>
                <a:gd name="T7" fmla="*/ 218 h 270"/>
                <a:gd name="T8" fmla="*/ 6 w 421"/>
                <a:gd name="T9" fmla="*/ 225 h 270"/>
                <a:gd name="T10" fmla="*/ 9 w 421"/>
                <a:gd name="T11" fmla="*/ 230 h 270"/>
                <a:gd name="T12" fmla="*/ 13 w 421"/>
                <a:gd name="T13" fmla="*/ 237 h 270"/>
                <a:gd name="T14" fmla="*/ 17 w 421"/>
                <a:gd name="T15" fmla="*/ 243 h 270"/>
                <a:gd name="T16" fmla="*/ 22 w 421"/>
                <a:gd name="T17" fmla="*/ 248 h 270"/>
                <a:gd name="T18" fmla="*/ 27 w 421"/>
                <a:gd name="T19" fmla="*/ 252 h 270"/>
                <a:gd name="T20" fmla="*/ 33 w 421"/>
                <a:gd name="T21" fmla="*/ 257 h 270"/>
                <a:gd name="T22" fmla="*/ 39 w 421"/>
                <a:gd name="T23" fmla="*/ 262 h 270"/>
                <a:gd name="T24" fmla="*/ 45 w 421"/>
                <a:gd name="T25" fmla="*/ 264 h 270"/>
                <a:gd name="T26" fmla="*/ 52 w 421"/>
                <a:gd name="T27" fmla="*/ 266 h 270"/>
                <a:gd name="T28" fmla="*/ 60 w 421"/>
                <a:gd name="T29" fmla="*/ 269 h 270"/>
                <a:gd name="T30" fmla="*/ 67 w 421"/>
                <a:gd name="T31" fmla="*/ 270 h 270"/>
                <a:gd name="T32" fmla="*/ 75 w 421"/>
                <a:gd name="T33" fmla="*/ 270 h 270"/>
                <a:gd name="T34" fmla="*/ 345 w 421"/>
                <a:gd name="T35" fmla="*/ 270 h 270"/>
                <a:gd name="T36" fmla="*/ 353 w 421"/>
                <a:gd name="T37" fmla="*/ 270 h 270"/>
                <a:gd name="T38" fmla="*/ 360 w 421"/>
                <a:gd name="T39" fmla="*/ 269 h 270"/>
                <a:gd name="T40" fmla="*/ 367 w 421"/>
                <a:gd name="T41" fmla="*/ 266 h 270"/>
                <a:gd name="T42" fmla="*/ 374 w 421"/>
                <a:gd name="T43" fmla="*/ 264 h 270"/>
                <a:gd name="T44" fmla="*/ 381 w 421"/>
                <a:gd name="T45" fmla="*/ 260 h 270"/>
                <a:gd name="T46" fmla="*/ 387 w 421"/>
                <a:gd name="T47" fmla="*/ 257 h 270"/>
                <a:gd name="T48" fmla="*/ 393 w 421"/>
                <a:gd name="T49" fmla="*/ 252 h 270"/>
                <a:gd name="T50" fmla="*/ 399 w 421"/>
                <a:gd name="T51" fmla="*/ 248 h 270"/>
                <a:gd name="T52" fmla="*/ 403 w 421"/>
                <a:gd name="T53" fmla="*/ 243 h 270"/>
                <a:gd name="T54" fmla="*/ 408 w 421"/>
                <a:gd name="T55" fmla="*/ 237 h 270"/>
                <a:gd name="T56" fmla="*/ 411 w 421"/>
                <a:gd name="T57" fmla="*/ 230 h 270"/>
                <a:gd name="T58" fmla="*/ 415 w 421"/>
                <a:gd name="T59" fmla="*/ 225 h 270"/>
                <a:gd name="T60" fmla="*/ 417 w 421"/>
                <a:gd name="T61" fmla="*/ 218 h 270"/>
                <a:gd name="T62" fmla="*/ 419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4"/>
                  </a:moveTo>
                  <a:lnTo>
                    <a:pt x="0" y="203"/>
                  </a:lnTo>
                  <a:lnTo>
                    <a:pt x="1" y="209"/>
                  </a:lnTo>
                  <a:lnTo>
                    <a:pt x="4" y="218"/>
                  </a:lnTo>
                  <a:lnTo>
                    <a:pt x="6" y="225"/>
                  </a:lnTo>
                  <a:lnTo>
                    <a:pt x="9" y="230"/>
                  </a:lnTo>
                  <a:lnTo>
                    <a:pt x="13" y="237"/>
                  </a:lnTo>
                  <a:lnTo>
                    <a:pt x="17" y="243"/>
                  </a:lnTo>
                  <a:lnTo>
                    <a:pt x="22" y="248"/>
                  </a:lnTo>
                  <a:lnTo>
                    <a:pt x="27" y="252"/>
                  </a:lnTo>
                  <a:lnTo>
                    <a:pt x="33" y="257"/>
                  </a:lnTo>
                  <a:lnTo>
                    <a:pt x="39" y="262"/>
                  </a:lnTo>
                  <a:lnTo>
                    <a:pt x="45" y="264"/>
                  </a:lnTo>
                  <a:lnTo>
                    <a:pt x="52" y="266"/>
                  </a:lnTo>
                  <a:lnTo>
                    <a:pt x="60" y="269"/>
                  </a:lnTo>
                  <a:lnTo>
                    <a:pt x="67" y="270"/>
                  </a:lnTo>
                  <a:lnTo>
                    <a:pt x="75" y="270"/>
                  </a:lnTo>
                  <a:lnTo>
                    <a:pt x="345" y="270"/>
                  </a:lnTo>
                  <a:lnTo>
                    <a:pt x="353" y="270"/>
                  </a:lnTo>
                  <a:lnTo>
                    <a:pt x="360" y="269"/>
                  </a:lnTo>
                  <a:lnTo>
                    <a:pt x="367" y="266"/>
                  </a:lnTo>
                  <a:lnTo>
                    <a:pt x="374" y="264"/>
                  </a:lnTo>
                  <a:lnTo>
                    <a:pt x="381" y="260"/>
                  </a:lnTo>
                  <a:lnTo>
                    <a:pt x="387" y="257"/>
                  </a:lnTo>
                  <a:lnTo>
                    <a:pt x="393" y="252"/>
                  </a:lnTo>
                  <a:lnTo>
                    <a:pt x="399" y="248"/>
                  </a:lnTo>
                  <a:lnTo>
                    <a:pt x="403" y="243"/>
                  </a:lnTo>
                  <a:lnTo>
                    <a:pt x="408" y="237"/>
                  </a:lnTo>
                  <a:lnTo>
                    <a:pt x="411" y="230"/>
                  </a:lnTo>
                  <a:lnTo>
                    <a:pt x="415" y="225"/>
                  </a:lnTo>
                  <a:lnTo>
                    <a:pt x="417" y="218"/>
                  </a:lnTo>
                  <a:lnTo>
                    <a:pt x="419" y="211"/>
                  </a:lnTo>
                  <a:lnTo>
                    <a:pt x="421" y="203"/>
                  </a:lnTo>
                  <a:lnTo>
                    <a:pt x="421" y="196"/>
                  </a:lnTo>
                  <a:lnTo>
                    <a:pt x="421" y="0"/>
                  </a:lnTo>
                  <a:lnTo>
                    <a:pt x="0" y="0"/>
                  </a:lnTo>
                  <a:lnTo>
                    <a:pt x="0" y="1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4750">
              <a:extLst>
                <a:ext uri="{FF2B5EF4-FFF2-40B4-BE49-F238E27FC236}">
                  <a16:creationId xmlns:a16="http://schemas.microsoft.com/office/drawing/2014/main" id="{8C932696-7268-403B-B19F-65221504A480}"/>
                </a:ext>
              </a:extLst>
            </p:cNvPr>
            <p:cNvSpPr>
              <a:spLocks/>
            </p:cNvSpPr>
            <p:nvPr/>
          </p:nvSpPr>
          <p:spPr bwMode="auto">
            <a:xfrm>
              <a:off x="5053013" y="4089400"/>
              <a:ext cx="134938" cy="38100"/>
            </a:xfrm>
            <a:custGeom>
              <a:avLst/>
              <a:gdLst>
                <a:gd name="T0" fmla="*/ 345 w 421"/>
                <a:gd name="T1" fmla="*/ 0 h 121"/>
                <a:gd name="T2" fmla="*/ 75 w 421"/>
                <a:gd name="T3" fmla="*/ 0 h 121"/>
                <a:gd name="T4" fmla="*/ 67 w 421"/>
                <a:gd name="T5" fmla="*/ 1 h 121"/>
                <a:gd name="T6" fmla="*/ 60 w 421"/>
                <a:gd name="T7" fmla="*/ 3 h 121"/>
                <a:gd name="T8" fmla="*/ 52 w 421"/>
                <a:gd name="T9" fmla="*/ 4 h 121"/>
                <a:gd name="T10" fmla="*/ 45 w 421"/>
                <a:gd name="T11" fmla="*/ 6 h 121"/>
                <a:gd name="T12" fmla="*/ 39 w 421"/>
                <a:gd name="T13" fmla="*/ 10 h 121"/>
                <a:gd name="T14" fmla="*/ 33 w 421"/>
                <a:gd name="T15" fmla="*/ 13 h 121"/>
                <a:gd name="T16" fmla="*/ 27 w 421"/>
                <a:gd name="T17" fmla="*/ 18 h 121"/>
                <a:gd name="T18" fmla="*/ 22 w 421"/>
                <a:gd name="T19" fmla="*/ 22 h 121"/>
                <a:gd name="T20" fmla="*/ 17 w 421"/>
                <a:gd name="T21" fmla="*/ 28 h 121"/>
                <a:gd name="T22" fmla="*/ 13 w 421"/>
                <a:gd name="T23" fmla="*/ 34 h 121"/>
                <a:gd name="T24" fmla="*/ 9 w 421"/>
                <a:gd name="T25" fmla="*/ 40 h 121"/>
                <a:gd name="T26" fmla="*/ 6 w 421"/>
                <a:gd name="T27" fmla="*/ 47 h 121"/>
                <a:gd name="T28" fmla="*/ 4 w 421"/>
                <a:gd name="T29" fmla="*/ 54 h 121"/>
                <a:gd name="T30" fmla="*/ 1 w 421"/>
                <a:gd name="T31" fmla="*/ 61 h 121"/>
                <a:gd name="T32" fmla="*/ 0 w 421"/>
                <a:gd name="T33" fmla="*/ 67 h 121"/>
                <a:gd name="T34" fmla="*/ 0 w 421"/>
                <a:gd name="T35" fmla="*/ 76 h 121"/>
                <a:gd name="T36" fmla="*/ 0 w 421"/>
                <a:gd name="T37" fmla="*/ 121 h 121"/>
                <a:gd name="T38" fmla="*/ 421 w 421"/>
                <a:gd name="T39" fmla="*/ 121 h 121"/>
                <a:gd name="T40" fmla="*/ 421 w 421"/>
                <a:gd name="T41" fmla="*/ 76 h 121"/>
                <a:gd name="T42" fmla="*/ 421 w 421"/>
                <a:gd name="T43" fmla="*/ 67 h 121"/>
                <a:gd name="T44" fmla="*/ 419 w 421"/>
                <a:gd name="T45" fmla="*/ 61 h 121"/>
                <a:gd name="T46" fmla="*/ 417 w 421"/>
                <a:gd name="T47" fmla="*/ 54 h 121"/>
                <a:gd name="T48" fmla="*/ 415 w 421"/>
                <a:gd name="T49" fmla="*/ 47 h 121"/>
                <a:gd name="T50" fmla="*/ 411 w 421"/>
                <a:gd name="T51" fmla="*/ 40 h 121"/>
                <a:gd name="T52" fmla="*/ 408 w 421"/>
                <a:gd name="T53" fmla="*/ 34 h 121"/>
                <a:gd name="T54" fmla="*/ 403 w 421"/>
                <a:gd name="T55" fmla="*/ 28 h 121"/>
                <a:gd name="T56" fmla="*/ 399 w 421"/>
                <a:gd name="T57" fmla="*/ 22 h 121"/>
                <a:gd name="T58" fmla="*/ 393 w 421"/>
                <a:gd name="T59" fmla="*/ 18 h 121"/>
                <a:gd name="T60" fmla="*/ 387 w 421"/>
                <a:gd name="T61" fmla="*/ 13 h 121"/>
                <a:gd name="T62" fmla="*/ 381 w 421"/>
                <a:gd name="T63" fmla="*/ 10 h 121"/>
                <a:gd name="T64" fmla="*/ 374 w 421"/>
                <a:gd name="T65" fmla="*/ 6 h 121"/>
                <a:gd name="T66" fmla="*/ 367 w 421"/>
                <a:gd name="T67" fmla="*/ 4 h 121"/>
                <a:gd name="T68" fmla="*/ 360 w 421"/>
                <a:gd name="T69" fmla="*/ 3 h 121"/>
                <a:gd name="T70" fmla="*/ 353 w 421"/>
                <a:gd name="T71" fmla="*/ 1 h 121"/>
                <a:gd name="T72" fmla="*/ 345 w 421"/>
                <a:gd name="T7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121">
                  <a:moveTo>
                    <a:pt x="345" y="0"/>
                  </a:moveTo>
                  <a:lnTo>
                    <a:pt x="75" y="0"/>
                  </a:lnTo>
                  <a:lnTo>
                    <a:pt x="67" y="1"/>
                  </a:lnTo>
                  <a:lnTo>
                    <a:pt x="60" y="3"/>
                  </a:lnTo>
                  <a:lnTo>
                    <a:pt x="52" y="4"/>
                  </a:lnTo>
                  <a:lnTo>
                    <a:pt x="45" y="6"/>
                  </a:lnTo>
                  <a:lnTo>
                    <a:pt x="39" y="10"/>
                  </a:lnTo>
                  <a:lnTo>
                    <a:pt x="33" y="13"/>
                  </a:lnTo>
                  <a:lnTo>
                    <a:pt x="27" y="18"/>
                  </a:lnTo>
                  <a:lnTo>
                    <a:pt x="22" y="22"/>
                  </a:lnTo>
                  <a:lnTo>
                    <a:pt x="17" y="28"/>
                  </a:lnTo>
                  <a:lnTo>
                    <a:pt x="13" y="34"/>
                  </a:lnTo>
                  <a:lnTo>
                    <a:pt x="9" y="40"/>
                  </a:lnTo>
                  <a:lnTo>
                    <a:pt x="6" y="47"/>
                  </a:lnTo>
                  <a:lnTo>
                    <a:pt x="4" y="54"/>
                  </a:lnTo>
                  <a:lnTo>
                    <a:pt x="1" y="61"/>
                  </a:lnTo>
                  <a:lnTo>
                    <a:pt x="0" y="67"/>
                  </a:lnTo>
                  <a:lnTo>
                    <a:pt x="0" y="76"/>
                  </a:lnTo>
                  <a:lnTo>
                    <a:pt x="0" y="121"/>
                  </a:lnTo>
                  <a:lnTo>
                    <a:pt x="421" y="121"/>
                  </a:lnTo>
                  <a:lnTo>
                    <a:pt x="421" y="76"/>
                  </a:lnTo>
                  <a:lnTo>
                    <a:pt x="421" y="67"/>
                  </a:lnTo>
                  <a:lnTo>
                    <a:pt x="419" y="61"/>
                  </a:lnTo>
                  <a:lnTo>
                    <a:pt x="417" y="54"/>
                  </a:lnTo>
                  <a:lnTo>
                    <a:pt x="415" y="47"/>
                  </a:lnTo>
                  <a:lnTo>
                    <a:pt x="411" y="40"/>
                  </a:lnTo>
                  <a:lnTo>
                    <a:pt x="408" y="34"/>
                  </a:lnTo>
                  <a:lnTo>
                    <a:pt x="403" y="28"/>
                  </a:lnTo>
                  <a:lnTo>
                    <a:pt x="399" y="22"/>
                  </a:lnTo>
                  <a:lnTo>
                    <a:pt x="393" y="18"/>
                  </a:lnTo>
                  <a:lnTo>
                    <a:pt x="387" y="13"/>
                  </a:lnTo>
                  <a:lnTo>
                    <a:pt x="381" y="10"/>
                  </a:lnTo>
                  <a:lnTo>
                    <a:pt x="374" y="6"/>
                  </a:lnTo>
                  <a:lnTo>
                    <a:pt x="367" y="4"/>
                  </a:lnTo>
                  <a:lnTo>
                    <a:pt x="360" y="3"/>
                  </a:lnTo>
                  <a:lnTo>
                    <a:pt x="353" y="1"/>
                  </a:lnTo>
                  <a:lnTo>
                    <a:pt x="3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5" name="Group 46">
            <a:extLst>
              <a:ext uri="{FF2B5EF4-FFF2-40B4-BE49-F238E27FC236}">
                <a16:creationId xmlns:a16="http://schemas.microsoft.com/office/drawing/2014/main" id="{ACB146F0-4473-4DFD-A904-019B5C7BD161}"/>
              </a:ext>
            </a:extLst>
          </p:cNvPr>
          <p:cNvGrpSpPr/>
          <p:nvPr/>
        </p:nvGrpSpPr>
        <p:grpSpPr>
          <a:xfrm>
            <a:off x="6564709" y="2243445"/>
            <a:ext cx="277813" cy="276225"/>
            <a:chOff x="6105525" y="1922463"/>
            <a:chExt cx="277813" cy="276225"/>
          </a:xfrm>
          <a:solidFill>
            <a:schemeClr val="bg1"/>
          </a:solidFill>
        </p:grpSpPr>
        <p:sp>
          <p:nvSpPr>
            <p:cNvPr id="36" name="Freeform 2023">
              <a:extLst>
                <a:ext uri="{FF2B5EF4-FFF2-40B4-BE49-F238E27FC236}">
                  <a16:creationId xmlns:a16="http://schemas.microsoft.com/office/drawing/2014/main" id="{A7C80A99-91A7-461E-8E7B-0E2C080942E2}"/>
                </a:ext>
              </a:extLst>
            </p:cNvPr>
            <p:cNvSpPr>
              <a:spLocks noEditPoints="1"/>
            </p:cNvSpPr>
            <p:nvPr/>
          </p:nvSpPr>
          <p:spPr bwMode="auto">
            <a:xfrm>
              <a:off x="6105525" y="1960563"/>
              <a:ext cx="96838" cy="47625"/>
            </a:xfrm>
            <a:custGeom>
              <a:avLst/>
              <a:gdLst>
                <a:gd name="T0" fmla="*/ 195 w 303"/>
                <a:gd name="T1" fmla="*/ 105 h 150"/>
                <a:gd name="T2" fmla="*/ 165 w 303"/>
                <a:gd name="T3" fmla="*/ 105 h 150"/>
                <a:gd name="T4" fmla="*/ 162 w 303"/>
                <a:gd name="T5" fmla="*/ 105 h 150"/>
                <a:gd name="T6" fmla="*/ 160 w 303"/>
                <a:gd name="T7" fmla="*/ 104 h 150"/>
                <a:gd name="T8" fmla="*/ 157 w 303"/>
                <a:gd name="T9" fmla="*/ 103 h 150"/>
                <a:gd name="T10" fmla="*/ 155 w 303"/>
                <a:gd name="T11" fmla="*/ 101 h 150"/>
                <a:gd name="T12" fmla="*/ 153 w 303"/>
                <a:gd name="T13" fmla="*/ 98 h 150"/>
                <a:gd name="T14" fmla="*/ 151 w 303"/>
                <a:gd name="T15" fmla="*/ 96 h 150"/>
                <a:gd name="T16" fmla="*/ 151 w 303"/>
                <a:gd name="T17" fmla="*/ 93 h 150"/>
                <a:gd name="T18" fmla="*/ 150 w 303"/>
                <a:gd name="T19" fmla="*/ 90 h 150"/>
                <a:gd name="T20" fmla="*/ 151 w 303"/>
                <a:gd name="T21" fmla="*/ 88 h 150"/>
                <a:gd name="T22" fmla="*/ 151 w 303"/>
                <a:gd name="T23" fmla="*/ 85 h 150"/>
                <a:gd name="T24" fmla="*/ 153 w 303"/>
                <a:gd name="T25" fmla="*/ 82 h 150"/>
                <a:gd name="T26" fmla="*/ 155 w 303"/>
                <a:gd name="T27" fmla="*/ 80 h 150"/>
                <a:gd name="T28" fmla="*/ 157 w 303"/>
                <a:gd name="T29" fmla="*/ 78 h 150"/>
                <a:gd name="T30" fmla="*/ 160 w 303"/>
                <a:gd name="T31" fmla="*/ 77 h 150"/>
                <a:gd name="T32" fmla="*/ 162 w 303"/>
                <a:gd name="T33" fmla="*/ 76 h 150"/>
                <a:gd name="T34" fmla="*/ 165 w 303"/>
                <a:gd name="T35" fmla="*/ 75 h 150"/>
                <a:gd name="T36" fmla="*/ 195 w 303"/>
                <a:gd name="T37" fmla="*/ 75 h 150"/>
                <a:gd name="T38" fmla="*/ 199 w 303"/>
                <a:gd name="T39" fmla="*/ 76 h 150"/>
                <a:gd name="T40" fmla="*/ 202 w 303"/>
                <a:gd name="T41" fmla="*/ 77 h 150"/>
                <a:gd name="T42" fmla="*/ 204 w 303"/>
                <a:gd name="T43" fmla="*/ 78 h 150"/>
                <a:gd name="T44" fmla="*/ 206 w 303"/>
                <a:gd name="T45" fmla="*/ 80 h 150"/>
                <a:gd name="T46" fmla="*/ 208 w 303"/>
                <a:gd name="T47" fmla="*/ 82 h 150"/>
                <a:gd name="T48" fmla="*/ 209 w 303"/>
                <a:gd name="T49" fmla="*/ 85 h 150"/>
                <a:gd name="T50" fmla="*/ 210 w 303"/>
                <a:gd name="T51" fmla="*/ 88 h 150"/>
                <a:gd name="T52" fmla="*/ 210 w 303"/>
                <a:gd name="T53" fmla="*/ 90 h 150"/>
                <a:gd name="T54" fmla="*/ 210 w 303"/>
                <a:gd name="T55" fmla="*/ 93 h 150"/>
                <a:gd name="T56" fmla="*/ 209 w 303"/>
                <a:gd name="T57" fmla="*/ 96 h 150"/>
                <a:gd name="T58" fmla="*/ 208 w 303"/>
                <a:gd name="T59" fmla="*/ 98 h 150"/>
                <a:gd name="T60" fmla="*/ 206 w 303"/>
                <a:gd name="T61" fmla="*/ 101 h 150"/>
                <a:gd name="T62" fmla="*/ 204 w 303"/>
                <a:gd name="T63" fmla="*/ 103 h 150"/>
                <a:gd name="T64" fmla="*/ 202 w 303"/>
                <a:gd name="T65" fmla="*/ 104 h 150"/>
                <a:gd name="T66" fmla="*/ 199 w 303"/>
                <a:gd name="T67" fmla="*/ 105 h 150"/>
                <a:gd name="T68" fmla="*/ 195 w 303"/>
                <a:gd name="T69" fmla="*/ 105 h 150"/>
                <a:gd name="T70" fmla="*/ 195 w 303"/>
                <a:gd name="T71" fmla="*/ 105 h 150"/>
                <a:gd name="T72" fmla="*/ 300 w 303"/>
                <a:gd name="T73" fmla="*/ 135 h 150"/>
                <a:gd name="T74" fmla="*/ 300 w 303"/>
                <a:gd name="T75" fmla="*/ 0 h 150"/>
                <a:gd name="T76" fmla="*/ 90 w 303"/>
                <a:gd name="T77" fmla="*/ 0 h 150"/>
                <a:gd name="T78" fmla="*/ 82 w 303"/>
                <a:gd name="T79" fmla="*/ 1 h 150"/>
                <a:gd name="T80" fmla="*/ 72 w 303"/>
                <a:gd name="T81" fmla="*/ 2 h 150"/>
                <a:gd name="T82" fmla="*/ 63 w 303"/>
                <a:gd name="T83" fmla="*/ 4 h 150"/>
                <a:gd name="T84" fmla="*/ 55 w 303"/>
                <a:gd name="T85" fmla="*/ 7 h 150"/>
                <a:gd name="T86" fmla="*/ 47 w 303"/>
                <a:gd name="T87" fmla="*/ 10 h 150"/>
                <a:gd name="T88" fmla="*/ 40 w 303"/>
                <a:gd name="T89" fmla="*/ 15 h 150"/>
                <a:gd name="T90" fmla="*/ 32 w 303"/>
                <a:gd name="T91" fmla="*/ 20 h 150"/>
                <a:gd name="T92" fmla="*/ 27 w 303"/>
                <a:gd name="T93" fmla="*/ 27 h 150"/>
                <a:gd name="T94" fmla="*/ 20 w 303"/>
                <a:gd name="T95" fmla="*/ 33 h 150"/>
                <a:gd name="T96" fmla="*/ 15 w 303"/>
                <a:gd name="T97" fmla="*/ 39 h 150"/>
                <a:gd name="T98" fmla="*/ 11 w 303"/>
                <a:gd name="T99" fmla="*/ 47 h 150"/>
                <a:gd name="T100" fmla="*/ 8 w 303"/>
                <a:gd name="T101" fmla="*/ 54 h 150"/>
                <a:gd name="T102" fmla="*/ 4 w 303"/>
                <a:gd name="T103" fmla="*/ 63 h 150"/>
                <a:gd name="T104" fmla="*/ 2 w 303"/>
                <a:gd name="T105" fmla="*/ 72 h 150"/>
                <a:gd name="T106" fmla="*/ 1 w 303"/>
                <a:gd name="T107" fmla="*/ 81 h 150"/>
                <a:gd name="T108" fmla="*/ 0 w 303"/>
                <a:gd name="T109" fmla="*/ 90 h 150"/>
                <a:gd name="T110" fmla="*/ 0 w 303"/>
                <a:gd name="T111" fmla="*/ 150 h 150"/>
                <a:gd name="T112" fmla="*/ 303 w 303"/>
                <a:gd name="T113" fmla="*/ 150 h 150"/>
                <a:gd name="T114" fmla="*/ 301 w 303"/>
                <a:gd name="T115" fmla="*/ 144 h 150"/>
                <a:gd name="T116" fmla="*/ 300 w 303"/>
                <a:gd name="T117" fmla="*/ 135 h 150"/>
                <a:gd name="T118" fmla="*/ 300 w 303"/>
                <a:gd name="T119" fmla="*/ 135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3" h="150">
                  <a:moveTo>
                    <a:pt x="195" y="105"/>
                  </a:moveTo>
                  <a:lnTo>
                    <a:pt x="165" y="105"/>
                  </a:lnTo>
                  <a:lnTo>
                    <a:pt x="162" y="105"/>
                  </a:lnTo>
                  <a:lnTo>
                    <a:pt x="160" y="104"/>
                  </a:lnTo>
                  <a:lnTo>
                    <a:pt x="157" y="103"/>
                  </a:lnTo>
                  <a:lnTo>
                    <a:pt x="155" y="101"/>
                  </a:lnTo>
                  <a:lnTo>
                    <a:pt x="153" y="98"/>
                  </a:lnTo>
                  <a:lnTo>
                    <a:pt x="151" y="96"/>
                  </a:lnTo>
                  <a:lnTo>
                    <a:pt x="151" y="93"/>
                  </a:lnTo>
                  <a:lnTo>
                    <a:pt x="150" y="90"/>
                  </a:lnTo>
                  <a:lnTo>
                    <a:pt x="151" y="88"/>
                  </a:lnTo>
                  <a:lnTo>
                    <a:pt x="151" y="85"/>
                  </a:lnTo>
                  <a:lnTo>
                    <a:pt x="153" y="82"/>
                  </a:lnTo>
                  <a:lnTo>
                    <a:pt x="155" y="80"/>
                  </a:lnTo>
                  <a:lnTo>
                    <a:pt x="157" y="78"/>
                  </a:lnTo>
                  <a:lnTo>
                    <a:pt x="160" y="77"/>
                  </a:lnTo>
                  <a:lnTo>
                    <a:pt x="162" y="76"/>
                  </a:lnTo>
                  <a:lnTo>
                    <a:pt x="165" y="75"/>
                  </a:lnTo>
                  <a:lnTo>
                    <a:pt x="195" y="75"/>
                  </a:lnTo>
                  <a:lnTo>
                    <a:pt x="199" y="76"/>
                  </a:lnTo>
                  <a:lnTo>
                    <a:pt x="202" y="77"/>
                  </a:lnTo>
                  <a:lnTo>
                    <a:pt x="204" y="78"/>
                  </a:lnTo>
                  <a:lnTo>
                    <a:pt x="206" y="80"/>
                  </a:lnTo>
                  <a:lnTo>
                    <a:pt x="208" y="82"/>
                  </a:lnTo>
                  <a:lnTo>
                    <a:pt x="209" y="85"/>
                  </a:lnTo>
                  <a:lnTo>
                    <a:pt x="210" y="88"/>
                  </a:lnTo>
                  <a:lnTo>
                    <a:pt x="210" y="90"/>
                  </a:lnTo>
                  <a:lnTo>
                    <a:pt x="210" y="93"/>
                  </a:lnTo>
                  <a:lnTo>
                    <a:pt x="209" y="96"/>
                  </a:lnTo>
                  <a:lnTo>
                    <a:pt x="208" y="98"/>
                  </a:lnTo>
                  <a:lnTo>
                    <a:pt x="206" y="101"/>
                  </a:lnTo>
                  <a:lnTo>
                    <a:pt x="204" y="103"/>
                  </a:lnTo>
                  <a:lnTo>
                    <a:pt x="202" y="104"/>
                  </a:lnTo>
                  <a:lnTo>
                    <a:pt x="199" y="105"/>
                  </a:lnTo>
                  <a:lnTo>
                    <a:pt x="195" y="105"/>
                  </a:lnTo>
                  <a:lnTo>
                    <a:pt x="195" y="105"/>
                  </a:lnTo>
                  <a:close/>
                  <a:moveTo>
                    <a:pt x="300" y="135"/>
                  </a:moveTo>
                  <a:lnTo>
                    <a:pt x="300" y="0"/>
                  </a:lnTo>
                  <a:lnTo>
                    <a:pt x="90" y="0"/>
                  </a:lnTo>
                  <a:lnTo>
                    <a:pt x="82" y="1"/>
                  </a:lnTo>
                  <a:lnTo>
                    <a:pt x="72" y="2"/>
                  </a:lnTo>
                  <a:lnTo>
                    <a:pt x="63" y="4"/>
                  </a:lnTo>
                  <a:lnTo>
                    <a:pt x="55" y="7"/>
                  </a:lnTo>
                  <a:lnTo>
                    <a:pt x="47" y="10"/>
                  </a:lnTo>
                  <a:lnTo>
                    <a:pt x="40" y="15"/>
                  </a:lnTo>
                  <a:lnTo>
                    <a:pt x="32" y="20"/>
                  </a:lnTo>
                  <a:lnTo>
                    <a:pt x="27" y="27"/>
                  </a:lnTo>
                  <a:lnTo>
                    <a:pt x="20" y="33"/>
                  </a:lnTo>
                  <a:lnTo>
                    <a:pt x="15" y="39"/>
                  </a:lnTo>
                  <a:lnTo>
                    <a:pt x="11" y="47"/>
                  </a:lnTo>
                  <a:lnTo>
                    <a:pt x="8" y="54"/>
                  </a:lnTo>
                  <a:lnTo>
                    <a:pt x="4" y="63"/>
                  </a:lnTo>
                  <a:lnTo>
                    <a:pt x="2" y="72"/>
                  </a:lnTo>
                  <a:lnTo>
                    <a:pt x="1" y="81"/>
                  </a:lnTo>
                  <a:lnTo>
                    <a:pt x="0" y="90"/>
                  </a:lnTo>
                  <a:lnTo>
                    <a:pt x="0" y="150"/>
                  </a:lnTo>
                  <a:lnTo>
                    <a:pt x="303" y="150"/>
                  </a:lnTo>
                  <a:lnTo>
                    <a:pt x="301" y="144"/>
                  </a:lnTo>
                  <a:lnTo>
                    <a:pt x="300" y="135"/>
                  </a:lnTo>
                  <a:lnTo>
                    <a:pt x="300"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024">
              <a:extLst>
                <a:ext uri="{FF2B5EF4-FFF2-40B4-BE49-F238E27FC236}">
                  <a16:creationId xmlns:a16="http://schemas.microsoft.com/office/drawing/2014/main" id="{B390A13F-280A-4F2E-B5C8-96E68BD93211}"/>
                </a:ext>
              </a:extLst>
            </p:cNvPr>
            <p:cNvSpPr>
              <a:spLocks noEditPoints="1"/>
            </p:cNvSpPr>
            <p:nvPr/>
          </p:nvSpPr>
          <p:spPr bwMode="auto">
            <a:xfrm>
              <a:off x="6105525" y="2151063"/>
              <a:ext cx="142875" cy="47625"/>
            </a:xfrm>
            <a:custGeom>
              <a:avLst/>
              <a:gdLst>
                <a:gd name="T0" fmla="*/ 231 w 451"/>
                <a:gd name="T1" fmla="*/ 25 h 150"/>
                <a:gd name="T2" fmla="*/ 242 w 451"/>
                <a:gd name="T3" fmla="*/ 31 h 150"/>
                <a:gd name="T4" fmla="*/ 252 w 451"/>
                <a:gd name="T5" fmla="*/ 39 h 150"/>
                <a:gd name="T6" fmla="*/ 258 w 451"/>
                <a:gd name="T7" fmla="*/ 52 h 150"/>
                <a:gd name="T8" fmla="*/ 258 w 451"/>
                <a:gd name="T9" fmla="*/ 65 h 150"/>
                <a:gd name="T10" fmla="*/ 252 w 451"/>
                <a:gd name="T11" fmla="*/ 78 h 150"/>
                <a:gd name="T12" fmla="*/ 242 w 451"/>
                <a:gd name="T13" fmla="*/ 86 h 150"/>
                <a:gd name="T14" fmla="*/ 231 w 451"/>
                <a:gd name="T15" fmla="*/ 92 h 150"/>
                <a:gd name="T16" fmla="*/ 217 w 451"/>
                <a:gd name="T17" fmla="*/ 92 h 150"/>
                <a:gd name="T18" fmla="*/ 205 w 451"/>
                <a:gd name="T19" fmla="*/ 86 h 150"/>
                <a:gd name="T20" fmla="*/ 195 w 451"/>
                <a:gd name="T21" fmla="*/ 78 h 150"/>
                <a:gd name="T22" fmla="*/ 190 w 451"/>
                <a:gd name="T23" fmla="*/ 66 h 150"/>
                <a:gd name="T24" fmla="*/ 190 w 451"/>
                <a:gd name="T25" fmla="*/ 52 h 150"/>
                <a:gd name="T26" fmla="*/ 195 w 451"/>
                <a:gd name="T27" fmla="*/ 39 h 150"/>
                <a:gd name="T28" fmla="*/ 205 w 451"/>
                <a:gd name="T29" fmla="*/ 31 h 150"/>
                <a:gd name="T30" fmla="*/ 217 w 451"/>
                <a:gd name="T31" fmla="*/ 25 h 150"/>
                <a:gd name="T32" fmla="*/ 224 w 451"/>
                <a:gd name="T33" fmla="*/ 24 h 150"/>
                <a:gd name="T34" fmla="*/ 1 w 451"/>
                <a:gd name="T35" fmla="*/ 68 h 150"/>
                <a:gd name="T36" fmla="*/ 4 w 451"/>
                <a:gd name="T37" fmla="*/ 85 h 150"/>
                <a:gd name="T38" fmla="*/ 11 w 451"/>
                <a:gd name="T39" fmla="*/ 102 h 150"/>
                <a:gd name="T40" fmla="*/ 20 w 451"/>
                <a:gd name="T41" fmla="*/ 116 h 150"/>
                <a:gd name="T42" fmla="*/ 33 w 451"/>
                <a:gd name="T43" fmla="*/ 129 h 150"/>
                <a:gd name="T44" fmla="*/ 47 w 451"/>
                <a:gd name="T45" fmla="*/ 139 h 150"/>
                <a:gd name="T46" fmla="*/ 63 w 451"/>
                <a:gd name="T47" fmla="*/ 145 h 150"/>
                <a:gd name="T48" fmla="*/ 82 w 451"/>
                <a:gd name="T49" fmla="*/ 149 h 150"/>
                <a:gd name="T50" fmla="*/ 360 w 451"/>
                <a:gd name="T51" fmla="*/ 150 h 150"/>
                <a:gd name="T52" fmla="*/ 379 w 451"/>
                <a:gd name="T53" fmla="*/ 148 h 150"/>
                <a:gd name="T54" fmla="*/ 395 w 451"/>
                <a:gd name="T55" fmla="*/ 143 h 150"/>
                <a:gd name="T56" fmla="*/ 409 w 451"/>
                <a:gd name="T57" fmla="*/ 135 h 150"/>
                <a:gd name="T58" fmla="*/ 422 w 451"/>
                <a:gd name="T59" fmla="*/ 124 h 150"/>
                <a:gd name="T60" fmla="*/ 433 w 451"/>
                <a:gd name="T61" fmla="*/ 111 h 150"/>
                <a:gd name="T62" fmla="*/ 442 w 451"/>
                <a:gd name="T63" fmla="*/ 96 h 150"/>
                <a:gd name="T64" fmla="*/ 447 w 451"/>
                <a:gd name="T65" fmla="*/ 79 h 150"/>
                <a:gd name="T66" fmla="*/ 451 w 451"/>
                <a:gd name="T67" fmla="*/ 60 h 150"/>
                <a:gd name="T68" fmla="*/ 0 w 451"/>
                <a:gd name="T6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1" h="150">
                  <a:moveTo>
                    <a:pt x="224" y="24"/>
                  </a:moveTo>
                  <a:lnTo>
                    <a:pt x="231" y="25"/>
                  </a:lnTo>
                  <a:lnTo>
                    <a:pt x="237" y="27"/>
                  </a:lnTo>
                  <a:lnTo>
                    <a:pt x="242" y="31"/>
                  </a:lnTo>
                  <a:lnTo>
                    <a:pt x="248" y="35"/>
                  </a:lnTo>
                  <a:lnTo>
                    <a:pt x="252" y="39"/>
                  </a:lnTo>
                  <a:lnTo>
                    <a:pt x="255" y="46"/>
                  </a:lnTo>
                  <a:lnTo>
                    <a:pt x="258" y="52"/>
                  </a:lnTo>
                  <a:lnTo>
                    <a:pt x="258" y="59"/>
                  </a:lnTo>
                  <a:lnTo>
                    <a:pt x="258" y="65"/>
                  </a:lnTo>
                  <a:lnTo>
                    <a:pt x="255" y="71"/>
                  </a:lnTo>
                  <a:lnTo>
                    <a:pt x="252" y="78"/>
                  </a:lnTo>
                  <a:lnTo>
                    <a:pt x="248" y="83"/>
                  </a:lnTo>
                  <a:lnTo>
                    <a:pt x="242" y="86"/>
                  </a:lnTo>
                  <a:lnTo>
                    <a:pt x="237" y="90"/>
                  </a:lnTo>
                  <a:lnTo>
                    <a:pt x="231" y="92"/>
                  </a:lnTo>
                  <a:lnTo>
                    <a:pt x="224" y="93"/>
                  </a:lnTo>
                  <a:lnTo>
                    <a:pt x="217" y="92"/>
                  </a:lnTo>
                  <a:lnTo>
                    <a:pt x="210" y="90"/>
                  </a:lnTo>
                  <a:lnTo>
                    <a:pt x="205" y="86"/>
                  </a:lnTo>
                  <a:lnTo>
                    <a:pt x="200" y="83"/>
                  </a:lnTo>
                  <a:lnTo>
                    <a:pt x="195" y="78"/>
                  </a:lnTo>
                  <a:lnTo>
                    <a:pt x="192" y="71"/>
                  </a:lnTo>
                  <a:lnTo>
                    <a:pt x="190" y="66"/>
                  </a:lnTo>
                  <a:lnTo>
                    <a:pt x="190" y="59"/>
                  </a:lnTo>
                  <a:lnTo>
                    <a:pt x="190" y="52"/>
                  </a:lnTo>
                  <a:lnTo>
                    <a:pt x="192" y="46"/>
                  </a:lnTo>
                  <a:lnTo>
                    <a:pt x="195" y="39"/>
                  </a:lnTo>
                  <a:lnTo>
                    <a:pt x="200" y="35"/>
                  </a:lnTo>
                  <a:lnTo>
                    <a:pt x="205" y="31"/>
                  </a:lnTo>
                  <a:lnTo>
                    <a:pt x="210" y="27"/>
                  </a:lnTo>
                  <a:lnTo>
                    <a:pt x="217" y="25"/>
                  </a:lnTo>
                  <a:lnTo>
                    <a:pt x="224" y="24"/>
                  </a:lnTo>
                  <a:lnTo>
                    <a:pt x="224" y="24"/>
                  </a:lnTo>
                  <a:close/>
                  <a:moveTo>
                    <a:pt x="0" y="59"/>
                  </a:moveTo>
                  <a:lnTo>
                    <a:pt x="1" y="68"/>
                  </a:lnTo>
                  <a:lnTo>
                    <a:pt x="2" y="77"/>
                  </a:lnTo>
                  <a:lnTo>
                    <a:pt x="4" y="85"/>
                  </a:lnTo>
                  <a:lnTo>
                    <a:pt x="8" y="94"/>
                  </a:lnTo>
                  <a:lnTo>
                    <a:pt x="11" y="102"/>
                  </a:lnTo>
                  <a:lnTo>
                    <a:pt x="16" y="109"/>
                  </a:lnTo>
                  <a:lnTo>
                    <a:pt x="20" y="116"/>
                  </a:lnTo>
                  <a:lnTo>
                    <a:pt x="27" y="123"/>
                  </a:lnTo>
                  <a:lnTo>
                    <a:pt x="33" y="129"/>
                  </a:lnTo>
                  <a:lnTo>
                    <a:pt x="40" y="134"/>
                  </a:lnTo>
                  <a:lnTo>
                    <a:pt x="47" y="139"/>
                  </a:lnTo>
                  <a:lnTo>
                    <a:pt x="56" y="142"/>
                  </a:lnTo>
                  <a:lnTo>
                    <a:pt x="63" y="145"/>
                  </a:lnTo>
                  <a:lnTo>
                    <a:pt x="72" y="148"/>
                  </a:lnTo>
                  <a:lnTo>
                    <a:pt x="82" y="149"/>
                  </a:lnTo>
                  <a:lnTo>
                    <a:pt x="90" y="150"/>
                  </a:lnTo>
                  <a:lnTo>
                    <a:pt x="360" y="150"/>
                  </a:lnTo>
                  <a:lnTo>
                    <a:pt x="370" y="149"/>
                  </a:lnTo>
                  <a:lnTo>
                    <a:pt x="379" y="148"/>
                  </a:lnTo>
                  <a:lnTo>
                    <a:pt x="386" y="145"/>
                  </a:lnTo>
                  <a:lnTo>
                    <a:pt x="395" y="143"/>
                  </a:lnTo>
                  <a:lnTo>
                    <a:pt x="402" y="139"/>
                  </a:lnTo>
                  <a:lnTo>
                    <a:pt x="409" y="135"/>
                  </a:lnTo>
                  <a:lnTo>
                    <a:pt x="415" y="130"/>
                  </a:lnTo>
                  <a:lnTo>
                    <a:pt x="422" y="124"/>
                  </a:lnTo>
                  <a:lnTo>
                    <a:pt x="428" y="117"/>
                  </a:lnTo>
                  <a:lnTo>
                    <a:pt x="433" y="111"/>
                  </a:lnTo>
                  <a:lnTo>
                    <a:pt x="438" y="104"/>
                  </a:lnTo>
                  <a:lnTo>
                    <a:pt x="442" y="96"/>
                  </a:lnTo>
                  <a:lnTo>
                    <a:pt x="445" y="87"/>
                  </a:lnTo>
                  <a:lnTo>
                    <a:pt x="447" y="79"/>
                  </a:lnTo>
                  <a:lnTo>
                    <a:pt x="449" y="69"/>
                  </a:lnTo>
                  <a:lnTo>
                    <a:pt x="451" y="60"/>
                  </a:lnTo>
                  <a:lnTo>
                    <a:pt x="451" y="0"/>
                  </a:lnTo>
                  <a:lnTo>
                    <a:pt x="0" y="0"/>
                  </a:lnTo>
                  <a:lnTo>
                    <a:pt x="0"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025">
              <a:extLst>
                <a:ext uri="{FF2B5EF4-FFF2-40B4-BE49-F238E27FC236}">
                  <a16:creationId xmlns:a16="http://schemas.microsoft.com/office/drawing/2014/main" id="{4DF763FF-52D4-42F4-99FC-BB0F13E0FA67}"/>
                </a:ext>
              </a:extLst>
            </p:cNvPr>
            <p:cNvSpPr>
              <a:spLocks/>
            </p:cNvSpPr>
            <p:nvPr/>
          </p:nvSpPr>
          <p:spPr bwMode="auto">
            <a:xfrm>
              <a:off x="6105525" y="2017713"/>
              <a:ext cx="142875" cy="123825"/>
            </a:xfrm>
            <a:custGeom>
              <a:avLst/>
              <a:gdLst>
                <a:gd name="T0" fmla="*/ 318 w 451"/>
                <a:gd name="T1" fmla="*/ 0 h 390"/>
                <a:gd name="T2" fmla="*/ 30 w 451"/>
                <a:gd name="T3" fmla="*/ 0 h 390"/>
                <a:gd name="T4" fmla="*/ 0 w 451"/>
                <a:gd name="T5" fmla="*/ 0 h 390"/>
                <a:gd name="T6" fmla="*/ 0 w 451"/>
                <a:gd name="T7" fmla="*/ 390 h 390"/>
                <a:gd name="T8" fmla="*/ 451 w 451"/>
                <a:gd name="T9" fmla="*/ 390 h 390"/>
                <a:gd name="T10" fmla="*/ 451 w 451"/>
                <a:gd name="T11" fmla="*/ 30 h 390"/>
                <a:gd name="T12" fmla="*/ 375 w 451"/>
                <a:gd name="T13" fmla="*/ 30 h 390"/>
                <a:gd name="T14" fmla="*/ 367 w 451"/>
                <a:gd name="T15" fmla="*/ 29 h 390"/>
                <a:gd name="T16" fmla="*/ 359 w 451"/>
                <a:gd name="T17" fmla="*/ 27 h 390"/>
                <a:gd name="T18" fmla="*/ 351 w 451"/>
                <a:gd name="T19" fmla="*/ 25 h 390"/>
                <a:gd name="T20" fmla="*/ 343 w 451"/>
                <a:gd name="T21" fmla="*/ 21 h 390"/>
                <a:gd name="T22" fmla="*/ 336 w 451"/>
                <a:gd name="T23" fmla="*/ 17 h 390"/>
                <a:gd name="T24" fmla="*/ 329 w 451"/>
                <a:gd name="T25" fmla="*/ 12 h 390"/>
                <a:gd name="T26" fmla="*/ 323 w 451"/>
                <a:gd name="T27" fmla="*/ 6 h 390"/>
                <a:gd name="T28" fmla="*/ 318 w 451"/>
                <a:gd name="T29"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1" h="390">
                  <a:moveTo>
                    <a:pt x="318" y="0"/>
                  </a:moveTo>
                  <a:lnTo>
                    <a:pt x="30" y="0"/>
                  </a:lnTo>
                  <a:lnTo>
                    <a:pt x="0" y="0"/>
                  </a:lnTo>
                  <a:lnTo>
                    <a:pt x="0" y="390"/>
                  </a:lnTo>
                  <a:lnTo>
                    <a:pt x="451" y="390"/>
                  </a:lnTo>
                  <a:lnTo>
                    <a:pt x="451" y="30"/>
                  </a:lnTo>
                  <a:lnTo>
                    <a:pt x="375" y="30"/>
                  </a:lnTo>
                  <a:lnTo>
                    <a:pt x="367" y="29"/>
                  </a:lnTo>
                  <a:lnTo>
                    <a:pt x="359" y="27"/>
                  </a:lnTo>
                  <a:lnTo>
                    <a:pt x="351" y="25"/>
                  </a:lnTo>
                  <a:lnTo>
                    <a:pt x="343" y="21"/>
                  </a:lnTo>
                  <a:lnTo>
                    <a:pt x="336" y="17"/>
                  </a:lnTo>
                  <a:lnTo>
                    <a:pt x="329" y="12"/>
                  </a:lnTo>
                  <a:lnTo>
                    <a:pt x="323" y="6"/>
                  </a:lnTo>
                  <a:lnTo>
                    <a:pt x="3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2026">
              <a:extLst>
                <a:ext uri="{FF2B5EF4-FFF2-40B4-BE49-F238E27FC236}">
                  <a16:creationId xmlns:a16="http://schemas.microsoft.com/office/drawing/2014/main" id="{F8CCD6E7-35EF-4AAA-ACED-D121DB6175D6}"/>
                </a:ext>
              </a:extLst>
            </p:cNvPr>
            <p:cNvSpPr>
              <a:spLocks noEditPoints="1"/>
            </p:cNvSpPr>
            <p:nvPr/>
          </p:nvSpPr>
          <p:spPr bwMode="auto">
            <a:xfrm>
              <a:off x="6210300" y="1922463"/>
              <a:ext cx="173038" cy="127000"/>
            </a:xfrm>
            <a:custGeom>
              <a:avLst/>
              <a:gdLst>
                <a:gd name="T0" fmla="*/ 360 w 542"/>
                <a:gd name="T1" fmla="*/ 172 h 400"/>
                <a:gd name="T2" fmla="*/ 351 w 542"/>
                <a:gd name="T3" fmla="*/ 166 h 400"/>
                <a:gd name="T4" fmla="*/ 348 w 542"/>
                <a:gd name="T5" fmla="*/ 155 h 400"/>
                <a:gd name="T6" fmla="*/ 351 w 542"/>
                <a:gd name="T7" fmla="*/ 144 h 400"/>
                <a:gd name="T8" fmla="*/ 360 w 542"/>
                <a:gd name="T9" fmla="*/ 138 h 400"/>
                <a:gd name="T10" fmla="*/ 372 w 542"/>
                <a:gd name="T11" fmla="*/ 137 h 400"/>
                <a:gd name="T12" fmla="*/ 381 w 542"/>
                <a:gd name="T13" fmla="*/ 142 h 400"/>
                <a:gd name="T14" fmla="*/ 385 w 542"/>
                <a:gd name="T15" fmla="*/ 152 h 400"/>
                <a:gd name="T16" fmla="*/ 384 w 542"/>
                <a:gd name="T17" fmla="*/ 163 h 400"/>
                <a:gd name="T18" fmla="*/ 378 w 542"/>
                <a:gd name="T19" fmla="*/ 171 h 400"/>
                <a:gd name="T20" fmla="*/ 367 w 542"/>
                <a:gd name="T21" fmla="*/ 174 h 400"/>
                <a:gd name="T22" fmla="*/ 269 w 542"/>
                <a:gd name="T23" fmla="*/ 174 h 400"/>
                <a:gd name="T24" fmla="*/ 259 w 542"/>
                <a:gd name="T25" fmla="*/ 169 h 400"/>
                <a:gd name="T26" fmla="*/ 254 w 542"/>
                <a:gd name="T27" fmla="*/ 159 h 400"/>
                <a:gd name="T28" fmla="*/ 256 w 542"/>
                <a:gd name="T29" fmla="*/ 148 h 400"/>
                <a:gd name="T30" fmla="*/ 262 w 542"/>
                <a:gd name="T31" fmla="*/ 140 h 400"/>
                <a:gd name="T32" fmla="*/ 273 w 542"/>
                <a:gd name="T33" fmla="*/ 137 h 400"/>
                <a:gd name="T34" fmla="*/ 284 w 542"/>
                <a:gd name="T35" fmla="*/ 140 h 400"/>
                <a:gd name="T36" fmla="*/ 290 w 542"/>
                <a:gd name="T37" fmla="*/ 148 h 400"/>
                <a:gd name="T38" fmla="*/ 291 w 542"/>
                <a:gd name="T39" fmla="*/ 159 h 400"/>
                <a:gd name="T40" fmla="*/ 286 w 542"/>
                <a:gd name="T41" fmla="*/ 169 h 400"/>
                <a:gd name="T42" fmla="*/ 276 w 542"/>
                <a:gd name="T43" fmla="*/ 174 h 400"/>
                <a:gd name="T44" fmla="*/ 177 w 542"/>
                <a:gd name="T45" fmla="*/ 174 h 400"/>
                <a:gd name="T46" fmla="*/ 168 w 542"/>
                <a:gd name="T47" fmla="*/ 171 h 400"/>
                <a:gd name="T48" fmla="*/ 160 w 542"/>
                <a:gd name="T49" fmla="*/ 163 h 400"/>
                <a:gd name="T50" fmla="*/ 159 w 542"/>
                <a:gd name="T51" fmla="*/ 152 h 400"/>
                <a:gd name="T52" fmla="*/ 165 w 542"/>
                <a:gd name="T53" fmla="*/ 142 h 400"/>
                <a:gd name="T54" fmla="*/ 174 w 542"/>
                <a:gd name="T55" fmla="*/ 137 h 400"/>
                <a:gd name="T56" fmla="*/ 185 w 542"/>
                <a:gd name="T57" fmla="*/ 138 h 400"/>
                <a:gd name="T58" fmla="*/ 193 w 542"/>
                <a:gd name="T59" fmla="*/ 144 h 400"/>
                <a:gd name="T60" fmla="*/ 197 w 542"/>
                <a:gd name="T61" fmla="*/ 155 h 400"/>
                <a:gd name="T62" fmla="*/ 193 w 542"/>
                <a:gd name="T63" fmla="*/ 166 h 400"/>
                <a:gd name="T64" fmla="*/ 185 w 542"/>
                <a:gd name="T65" fmla="*/ 173 h 400"/>
                <a:gd name="T66" fmla="*/ 177 w 542"/>
                <a:gd name="T67" fmla="*/ 174 h 400"/>
                <a:gd name="T68" fmla="*/ 37 w 542"/>
                <a:gd name="T69" fmla="*/ 1 h 400"/>
                <a:gd name="T70" fmla="*/ 14 w 542"/>
                <a:gd name="T71" fmla="*/ 14 h 400"/>
                <a:gd name="T72" fmla="*/ 2 w 542"/>
                <a:gd name="T73" fmla="*/ 36 h 400"/>
                <a:gd name="T74" fmla="*/ 2 w 542"/>
                <a:gd name="T75" fmla="*/ 264 h 400"/>
                <a:gd name="T76" fmla="*/ 14 w 542"/>
                <a:gd name="T77" fmla="*/ 287 h 400"/>
                <a:gd name="T78" fmla="*/ 37 w 542"/>
                <a:gd name="T79" fmla="*/ 300 h 400"/>
                <a:gd name="T80" fmla="*/ 91 w 542"/>
                <a:gd name="T81" fmla="*/ 301 h 400"/>
                <a:gd name="T82" fmla="*/ 172 w 542"/>
                <a:gd name="T83" fmla="*/ 302 h 400"/>
                <a:gd name="T84" fmla="*/ 178 w 542"/>
                <a:gd name="T85" fmla="*/ 307 h 400"/>
                <a:gd name="T86" fmla="*/ 182 w 542"/>
                <a:gd name="T87" fmla="*/ 316 h 400"/>
                <a:gd name="T88" fmla="*/ 280 w 542"/>
                <a:gd name="T89" fmla="*/ 303 h 400"/>
                <a:gd name="T90" fmla="*/ 288 w 542"/>
                <a:gd name="T91" fmla="*/ 301 h 400"/>
                <a:gd name="T92" fmla="*/ 513 w 542"/>
                <a:gd name="T93" fmla="*/ 297 h 400"/>
                <a:gd name="T94" fmla="*/ 533 w 542"/>
                <a:gd name="T95" fmla="*/ 280 h 400"/>
                <a:gd name="T96" fmla="*/ 542 w 542"/>
                <a:gd name="T97" fmla="*/ 255 h 400"/>
                <a:gd name="T98" fmla="*/ 538 w 542"/>
                <a:gd name="T99" fmla="*/ 29 h 400"/>
                <a:gd name="T100" fmla="*/ 522 w 542"/>
                <a:gd name="T101" fmla="*/ 8 h 400"/>
                <a:gd name="T102" fmla="*/ 497 w 542"/>
                <a:gd name="T103"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2" h="400">
                  <a:moveTo>
                    <a:pt x="367" y="174"/>
                  </a:moveTo>
                  <a:lnTo>
                    <a:pt x="364" y="174"/>
                  </a:lnTo>
                  <a:lnTo>
                    <a:pt x="360" y="172"/>
                  </a:lnTo>
                  <a:lnTo>
                    <a:pt x="357" y="171"/>
                  </a:lnTo>
                  <a:lnTo>
                    <a:pt x="354" y="169"/>
                  </a:lnTo>
                  <a:lnTo>
                    <a:pt x="351" y="166"/>
                  </a:lnTo>
                  <a:lnTo>
                    <a:pt x="350" y="163"/>
                  </a:lnTo>
                  <a:lnTo>
                    <a:pt x="349" y="159"/>
                  </a:lnTo>
                  <a:lnTo>
                    <a:pt x="348" y="155"/>
                  </a:lnTo>
                  <a:lnTo>
                    <a:pt x="349" y="152"/>
                  </a:lnTo>
                  <a:lnTo>
                    <a:pt x="350" y="148"/>
                  </a:lnTo>
                  <a:lnTo>
                    <a:pt x="351" y="144"/>
                  </a:lnTo>
                  <a:lnTo>
                    <a:pt x="354" y="142"/>
                  </a:lnTo>
                  <a:lnTo>
                    <a:pt x="357" y="140"/>
                  </a:lnTo>
                  <a:lnTo>
                    <a:pt x="360" y="138"/>
                  </a:lnTo>
                  <a:lnTo>
                    <a:pt x="364" y="137"/>
                  </a:lnTo>
                  <a:lnTo>
                    <a:pt x="367" y="137"/>
                  </a:lnTo>
                  <a:lnTo>
                    <a:pt x="372" y="137"/>
                  </a:lnTo>
                  <a:lnTo>
                    <a:pt x="375" y="138"/>
                  </a:lnTo>
                  <a:lnTo>
                    <a:pt x="378" y="140"/>
                  </a:lnTo>
                  <a:lnTo>
                    <a:pt x="381" y="142"/>
                  </a:lnTo>
                  <a:lnTo>
                    <a:pt x="383" y="144"/>
                  </a:lnTo>
                  <a:lnTo>
                    <a:pt x="384" y="148"/>
                  </a:lnTo>
                  <a:lnTo>
                    <a:pt x="385" y="152"/>
                  </a:lnTo>
                  <a:lnTo>
                    <a:pt x="387" y="155"/>
                  </a:lnTo>
                  <a:lnTo>
                    <a:pt x="385" y="159"/>
                  </a:lnTo>
                  <a:lnTo>
                    <a:pt x="384" y="163"/>
                  </a:lnTo>
                  <a:lnTo>
                    <a:pt x="383" y="166"/>
                  </a:lnTo>
                  <a:lnTo>
                    <a:pt x="381" y="169"/>
                  </a:lnTo>
                  <a:lnTo>
                    <a:pt x="378" y="171"/>
                  </a:lnTo>
                  <a:lnTo>
                    <a:pt x="375" y="173"/>
                  </a:lnTo>
                  <a:lnTo>
                    <a:pt x="372" y="174"/>
                  </a:lnTo>
                  <a:lnTo>
                    <a:pt x="367" y="174"/>
                  </a:lnTo>
                  <a:lnTo>
                    <a:pt x="367" y="174"/>
                  </a:lnTo>
                  <a:close/>
                  <a:moveTo>
                    <a:pt x="273" y="174"/>
                  </a:moveTo>
                  <a:lnTo>
                    <a:pt x="269" y="174"/>
                  </a:lnTo>
                  <a:lnTo>
                    <a:pt x="265" y="172"/>
                  </a:lnTo>
                  <a:lnTo>
                    <a:pt x="262" y="171"/>
                  </a:lnTo>
                  <a:lnTo>
                    <a:pt x="259" y="169"/>
                  </a:lnTo>
                  <a:lnTo>
                    <a:pt x="257" y="166"/>
                  </a:lnTo>
                  <a:lnTo>
                    <a:pt x="256" y="163"/>
                  </a:lnTo>
                  <a:lnTo>
                    <a:pt x="254" y="159"/>
                  </a:lnTo>
                  <a:lnTo>
                    <a:pt x="254" y="155"/>
                  </a:lnTo>
                  <a:lnTo>
                    <a:pt x="254" y="152"/>
                  </a:lnTo>
                  <a:lnTo>
                    <a:pt x="256" y="148"/>
                  </a:lnTo>
                  <a:lnTo>
                    <a:pt x="257" y="144"/>
                  </a:lnTo>
                  <a:lnTo>
                    <a:pt x="259" y="142"/>
                  </a:lnTo>
                  <a:lnTo>
                    <a:pt x="262" y="140"/>
                  </a:lnTo>
                  <a:lnTo>
                    <a:pt x="265" y="138"/>
                  </a:lnTo>
                  <a:lnTo>
                    <a:pt x="269" y="137"/>
                  </a:lnTo>
                  <a:lnTo>
                    <a:pt x="273" y="137"/>
                  </a:lnTo>
                  <a:lnTo>
                    <a:pt x="276" y="137"/>
                  </a:lnTo>
                  <a:lnTo>
                    <a:pt x="280" y="138"/>
                  </a:lnTo>
                  <a:lnTo>
                    <a:pt x="284" y="140"/>
                  </a:lnTo>
                  <a:lnTo>
                    <a:pt x="286" y="142"/>
                  </a:lnTo>
                  <a:lnTo>
                    <a:pt x="288" y="144"/>
                  </a:lnTo>
                  <a:lnTo>
                    <a:pt x="290" y="148"/>
                  </a:lnTo>
                  <a:lnTo>
                    <a:pt x="291" y="152"/>
                  </a:lnTo>
                  <a:lnTo>
                    <a:pt x="291" y="155"/>
                  </a:lnTo>
                  <a:lnTo>
                    <a:pt x="291" y="159"/>
                  </a:lnTo>
                  <a:lnTo>
                    <a:pt x="290" y="163"/>
                  </a:lnTo>
                  <a:lnTo>
                    <a:pt x="288" y="166"/>
                  </a:lnTo>
                  <a:lnTo>
                    <a:pt x="286" y="169"/>
                  </a:lnTo>
                  <a:lnTo>
                    <a:pt x="284" y="171"/>
                  </a:lnTo>
                  <a:lnTo>
                    <a:pt x="280" y="173"/>
                  </a:lnTo>
                  <a:lnTo>
                    <a:pt x="276" y="174"/>
                  </a:lnTo>
                  <a:lnTo>
                    <a:pt x="273" y="174"/>
                  </a:lnTo>
                  <a:lnTo>
                    <a:pt x="273" y="174"/>
                  </a:lnTo>
                  <a:close/>
                  <a:moveTo>
                    <a:pt x="177" y="174"/>
                  </a:moveTo>
                  <a:lnTo>
                    <a:pt x="174" y="174"/>
                  </a:lnTo>
                  <a:lnTo>
                    <a:pt x="171" y="172"/>
                  </a:lnTo>
                  <a:lnTo>
                    <a:pt x="168" y="171"/>
                  </a:lnTo>
                  <a:lnTo>
                    <a:pt x="165" y="169"/>
                  </a:lnTo>
                  <a:lnTo>
                    <a:pt x="162" y="166"/>
                  </a:lnTo>
                  <a:lnTo>
                    <a:pt x="160" y="163"/>
                  </a:lnTo>
                  <a:lnTo>
                    <a:pt x="159" y="159"/>
                  </a:lnTo>
                  <a:lnTo>
                    <a:pt x="159" y="155"/>
                  </a:lnTo>
                  <a:lnTo>
                    <a:pt x="159" y="152"/>
                  </a:lnTo>
                  <a:lnTo>
                    <a:pt x="160" y="148"/>
                  </a:lnTo>
                  <a:lnTo>
                    <a:pt x="162" y="144"/>
                  </a:lnTo>
                  <a:lnTo>
                    <a:pt x="165" y="142"/>
                  </a:lnTo>
                  <a:lnTo>
                    <a:pt x="168" y="140"/>
                  </a:lnTo>
                  <a:lnTo>
                    <a:pt x="171" y="138"/>
                  </a:lnTo>
                  <a:lnTo>
                    <a:pt x="174" y="137"/>
                  </a:lnTo>
                  <a:lnTo>
                    <a:pt x="177" y="137"/>
                  </a:lnTo>
                  <a:lnTo>
                    <a:pt x="182" y="137"/>
                  </a:lnTo>
                  <a:lnTo>
                    <a:pt x="185" y="138"/>
                  </a:lnTo>
                  <a:lnTo>
                    <a:pt x="188" y="140"/>
                  </a:lnTo>
                  <a:lnTo>
                    <a:pt x="191" y="142"/>
                  </a:lnTo>
                  <a:lnTo>
                    <a:pt x="193" y="144"/>
                  </a:lnTo>
                  <a:lnTo>
                    <a:pt x="196" y="148"/>
                  </a:lnTo>
                  <a:lnTo>
                    <a:pt x="197" y="152"/>
                  </a:lnTo>
                  <a:lnTo>
                    <a:pt x="197" y="155"/>
                  </a:lnTo>
                  <a:lnTo>
                    <a:pt x="197" y="159"/>
                  </a:lnTo>
                  <a:lnTo>
                    <a:pt x="196" y="163"/>
                  </a:lnTo>
                  <a:lnTo>
                    <a:pt x="193" y="166"/>
                  </a:lnTo>
                  <a:lnTo>
                    <a:pt x="191" y="169"/>
                  </a:lnTo>
                  <a:lnTo>
                    <a:pt x="188" y="171"/>
                  </a:lnTo>
                  <a:lnTo>
                    <a:pt x="185" y="173"/>
                  </a:lnTo>
                  <a:lnTo>
                    <a:pt x="182" y="174"/>
                  </a:lnTo>
                  <a:lnTo>
                    <a:pt x="177" y="174"/>
                  </a:lnTo>
                  <a:lnTo>
                    <a:pt x="177" y="174"/>
                  </a:lnTo>
                  <a:close/>
                  <a:moveTo>
                    <a:pt x="497" y="0"/>
                  </a:moveTo>
                  <a:lnTo>
                    <a:pt x="45" y="0"/>
                  </a:lnTo>
                  <a:lnTo>
                    <a:pt x="37" y="1"/>
                  </a:lnTo>
                  <a:lnTo>
                    <a:pt x="29" y="4"/>
                  </a:lnTo>
                  <a:lnTo>
                    <a:pt x="22" y="8"/>
                  </a:lnTo>
                  <a:lnTo>
                    <a:pt x="14" y="14"/>
                  </a:lnTo>
                  <a:lnTo>
                    <a:pt x="9" y="21"/>
                  </a:lnTo>
                  <a:lnTo>
                    <a:pt x="5" y="29"/>
                  </a:lnTo>
                  <a:lnTo>
                    <a:pt x="2" y="36"/>
                  </a:lnTo>
                  <a:lnTo>
                    <a:pt x="0" y="45"/>
                  </a:lnTo>
                  <a:lnTo>
                    <a:pt x="0" y="255"/>
                  </a:lnTo>
                  <a:lnTo>
                    <a:pt x="2" y="264"/>
                  </a:lnTo>
                  <a:lnTo>
                    <a:pt x="5" y="272"/>
                  </a:lnTo>
                  <a:lnTo>
                    <a:pt x="9" y="280"/>
                  </a:lnTo>
                  <a:lnTo>
                    <a:pt x="14" y="287"/>
                  </a:lnTo>
                  <a:lnTo>
                    <a:pt x="22" y="292"/>
                  </a:lnTo>
                  <a:lnTo>
                    <a:pt x="29" y="297"/>
                  </a:lnTo>
                  <a:lnTo>
                    <a:pt x="37" y="300"/>
                  </a:lnTo>
                  <a:lnTo>
                    <a:pt x="45" y="301"/>
                  </a:lnTo>
                  <a:lnTo>
                    <a:pt x="76" y="301"/>
                  </a:lnTo>
                  <a:lnTo>
                    <a:pt x="91" y="301"/>
                  </a:lnTo>
                  <a:lnTo>
                    <a:pt x="167" y="301"/>
                  </a:lnTo>
                  <a:lnTo>
                    <a:pt x="169" y="301"/>
                  </a:lnTo>
                  <a:lnTo>
                    <a:pt x="172" y="302"/>
                  </a:lnTo>
                  <a:lnTo>
                    <a:pt x="174" y="303"/>
                  </a:lnTo>
                  <a:lnTo>
                    <a:pt x="176" y="305"/>
                  </a:lnTo>
                  <a:lnTo>
                    <a:pt x="178" y="307"/>
                  </a:lnTo>
                  <a:lnTo>
                    <a:pt x="180" y="310"/>
                  </a:lnTo>
                  <a:lnTo>
                    <a:pt x="181" y="313"/>
                  </a:lnTo>
                  <a:lnTo>
                    <a:pt x="182" y="316"/>
                  </a:lnTo>
                  <a:lnTo>
                    <a:pt x="182" y="400"/>
                  </a:lnTo>
                  <a:lnTo>
                    <a:pt x="278" y="305"/>
                  </a:lnTo>
                  <a:lnTo>
                    <a:pt x="280" y="303"/>
                  </a:lnTo>
                  <a:lnTo>
                    <a:pt x="283" y="302"/>
                  </a:lnTo>
                  <a:lnTo>
                    <a:pt x="286" y="301"/>
                  </a:lnTo>
                  <a:lnTo>
                    <a:pt x="288" y="301"/>
                  </a:lnTo>
                  <a:lnTo>
                    <a:pt x="497" y="301"/>
                  </a:lnTo>
                  <a:lnTo>
                    <a:pt x="506" y="300"/>
                  </a:lnTo>
                  <a:lnTo>
                    <a:pt x="513" y="297"/>
                  </a:lnTo>
                  <a:lnTo>
                    <a:pt x="522" y="292"/>
                  </a:lnTo>
                  <a:lnTo>
                    <a:pt x="528" y="287"/>
                  </a:lnTo>
                  <a:lnTo>
                    <a:pt x="533" y="280"/>
                  </a:lnTo>
                  <a:lnTo>
                    <a:pt x="538" y="272"/>
                  </a:lnTo>
                  <a:lnTo>
                    <a:pt x="541" y="264"/>
                  </a:lnTo>
                  <a:lnTo>
                    <a:pt x="542" y="255"/>
                  </a:lnTo>
                  <a:lnTo>
                    <a:pt x="542" y="45"/>
                  </a:lnTo>
                  <a:lnTo>
                    <a:pt x="541" y="36"/>
                  </a:lnTo>
                  <a:lnTo>
                    <a:pt x="538" y="29"/>
                  </a:lnTo>
                  <a:lnTo>
                    <a:pt x="533" y="21"/>
                  </a:lnTo>
                  <a:lnTo>
                    <a:pt x="528" y="14"/>
                  </a:lnTo>
                  <a:lnTo>
                    <a:pt x="522" y="8"/>
                  </a:lnTo>
                  <a:lnTo>
                    <a:pt x="513" y="4"/>
                  </a:lnTo>
                  <a:lnTo>
                    <a:pt x="506" y="1"/>
                  </a:lnTo>
                  <a:lnTo>
                    <a:pt x="497" y="0"/>
                  </a:lnTo>
                  <a:lnTo>
                    <a:pt x="4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0" name="Group 51">
            <a:extLst>
              <a:ext uri="{FF2B5EF4-FFF2-40B4-BE49-F238E27FC236}">
                <a16:creationId xmlns:a16="http://schemas.microsoft.com/office/drawing/2014/main" id="{A4BD8CE7-E37C-4027-A917-BE2343A66E20}"/>
              </a:ext>
            </a:extLst>
          </p:cNvPr>
          <p:cNvGrpSpPr/>
          <p:nvPr/>
        </p:nvGrpSpPr>
        <p:grpSpPr>
          <a:xfrm>
            <a:off x="8841182" y="2238682"/>
            <a:ext cx="220663" cy="285750"/>
            <a:chOff x="4926013" y="796925"/>
            <a:chExt cx="220663" cy="285750"/>
          </a:xfrm>
          <a:solidFill>
            <a:schemeClr val="bg1"/>
          </a:solidFill>
        </p:grpSpPr>
        <p:sp>
          <p:nvSpPr>
            <p:cNvPr id="41" name="Rectangle 946">
              <a:extLst>
                <a:ext uri="{FF2B5EF4-FFF2-40B4-BE49-F238E27FC236}">
                  <a16:creationId xmlns:a16="http://schemas.microsoft.com/office/drawing/2014/main" id="{0541FE2A-8535-4420-AC5C-8B5C8C3E3EBB}"/>
                </a:ext>
              </a:extLst>
            </p:cNvPr>
            <p:cNvSpPr>
              <a:spLocks noChangeArrowheads="1"/>
            </p:cNvSpPr>
            <p:nvPr/>
          </p:nvSpPr>
          <p:spPr bwMode="auto">
            <a:xfrm>
              <a:off x="5026025" y="996950"/>
              <a:ext cx="30163"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947">
              <a:extLst>
                <a:ext uri="{FF2B5EF4-FFF2-40B4-BE49-F238E27FC236}">
                  <a16:creationId xmlns:a16="http://schemas.microsoft.com/office/drawing/2014/main" id="{0648A730-F8C4-4B60-BEE9-B063A4FCBF73}"/>
                </a:ext>
              </a:extLst>
            </p:cNvPr>
            <p:cNvSpPr>
              <a:spLocks noChangeArrowheads="1"/>
            </p:cNvSpPr>
            <p:nvPr/>
          </p:nvSpPr>
          <p:spPr bwMode="auto">
            <a:xfrm>
              <a:off x="5064125" y="930275"/>
              <a:ext cx="28575" cy="95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948">
              <a:extLst>
                <a:ext uri="{FF2B5EF4-FFF2-40B4-BE49-F238E27FC236}">
                  <a16:creationId xmlns:a16="http://schemas.microsoft.com/office/drawing/2014/main" id="{F54E53DD-F500-4C48-9582-BB2EF1D3EEA1}"/>
                </a:ext>
              </a:extLst>
            </p:cNvPr>
            <p:cNvSpPr>
              <a:spLocks noChangeArrowheads="1"/>
            </p:cNvSpPr>
            <p:nvPr/>
          </p:nvSpPr>
          <p:spPr bwMode="auto">
            <a:xfrm>
              <a:off x="4987925" y="977900"/>
              <a:ext cx="28575" cy="47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949">
              <a:extLst>
                <a:ext uri="{FF2B5EF4-FFF2-40B4-BE49-F238E27FC236}">
                  <a16:creationId xmlns:a16="http://schemas.microsoft.com/office/drawing/2014/main" id="{088A8CE7-DC0C-447F-837F-FEC08004ACA9}"/>
                </a:ext>
              </a:extLst>
            </p:cNvPr>
            <p:cNvSpPr>
              <a:spLocks noEditPoints="1"/>
            </p:cNvSpPr>
            <p:nvPr/>
          </p:nvSpPr>
          <p:spPr bwMode="auto">
            <a:xfrm>
              <a:off x="4926013" y="796925"/>
              <a:ext cx="220663" cy="285750"/>
            </a:xfrm>
            <a:custGeom>
              <a:avLst/>
              <a:gdLst>
                <a:gd name="T0" fmla="*/ 349 w 553"/>
                <a:gd name="T1" fmla="*/ 11 h 722"/>
                <a:gd name="T2" fmla="*/ 349 w 553"/>
                <a:gd name="T3" fmla="*/ 204 h 722"/>
                <a:gd name="T4" fmla="*/ 445 w 553"/>
                <a:gd name="T5" fmla="*/ 590 h 722"/>
                <a:gd name="T6" fmla="*/ 445 w 553"/>
                <a:gd name="T7" fmla="*/ 590 h 722"/>
                <a:gd name="T8" fmla="*/ 444 w 553"/>
                <a:gd name="T9" fmla="*/ 595 h 722"/>
                <a:gd name="T10" fmla="*/ 438 w 553"/>
                <a:gd name="T11" fmla="*/ 601 h 722"/>
                <a:gd name="T12" fmla="*/ 145 w 553"/>
                <a:gd name="T13" fmla="*/ 602 h 722"/>
                <a:gd name="T14" fmla="*/ 135 w 553"/>
                <a:gd name="T15" fmla="*/ 599 h 722"/>
                <a:gd name="T16" fmla="*/ 132 w 553"/>
                <a:gd name="T17" fmla="*/ 590 h 722"/>
                <a:gd name="T18" fmla="*/ 133 w 553"/>
                <a:gd name="T19" fmla="*/ 236 h 722"/>
                <a:gd name="T20" fmla="*/ 139 w 553"/>
                <a:gd name="T21" fmla="*/ 230 h 722"/>
                <a:gd name="T22" fmla="*/ 149 w 553"/>
                <a:gd name="T23" fmla="*/ 230 h 722"/>
                <a:gd name="T24" fmla="*/ 155 w 553"/>
                <a:gd name="T25" fmla="*/ 236 h 722"/>
                <a:gd name="T26" fmla="*/ 156 w 553"/>
                <a:gd name="T27" fmla="*/ 434 h 722"/>
                <a:gd name="T28" fmla="*/ 238 w 553"/>
                <a:gd name="T29" fmla="*/ 434 h 722"/>
                <a:gd name="T30" fmla="*/ 239 w 553"/>
                <a:gd name="T31" fmla="*/ 434 h 722"/>
                <a:gd name="T32" fmla="*/ 246 w 553"/>
                <a:gd name="T33" fmla="*/ 435 h 722"/>
                <a:gd name="T34" fmla="*/ 252 w 553"/>
                <a:gd name="T35" fmla="*/ 441 h 722"/>
                <a:gd name="T36" fmla="*/ 253 w 553"/>
                <a:gd name="T37" fmla="*/ 481 h 722"/>
                <a:gd name="T38" fmla="*/ 325 w 553"/>
                <a:gd name="T39" fmla="*/ 324 h 722"/>
                <a:gd name="T40" fmla="*/ 328 w 553"/>
                <a:gd name="T41" fmla="*/ 316 h 722"/>
                <a:gd name="T42" fmla="*/ 337 w 553"/>
                <a:gd name="T43" fmla="*/ 313 h 722"/>
                <a:gd name="T44" fmla="*/ 438 w 553"/>
                <a:gd name="T45" fmla="*/ 314 h 722"/>
                <a:gd name="T46" fmla="*/ 444 w 553"/>
                <a:gd name="T47" fmla="*/ 320 h 722"/>
                <a:gd name="T48" fmla="*/ 445 w 553"/>
                <a:gd name="T49" fmla="*/ 590 h 722"/>
                <a:gd name="T50" fmla="*/ 358 w 553"/>
                <a:gd name="T51" fmla="*/ 3 h 722"/>
                <a:gd name="T52" fmla="*/ 349 w 553"/>
                <a:gd name="T53" fmla="*/ 0 h 722"/>
                <a:gd name="T54" fmla="*/ 7 w 553"/>
                <a:gd name="T55" fmla="*/ 1 h 722"/>
                <a:gd name="T56" fmla="*/ 1 w 553"/>
                <a:gd name="T57" fmla="*/ 7 h 722"/>
                <a:gd name="T58" fmla="*/ 0 w 553"/>
                <a:gd name="T59" fmla="*/ 710 h 722"/>
                <a:gd name="T60" fmla="*/ 3 w 553"/>
                <a:gd name="T61" fmla="*/ 719 h 722"/>
                <a:gd name="T62" fmla="*/ 12 w 553"/>
                <a:gd name="T63" fmla="*/ 722 h 722"/>
                <a:gd name="T64" fmla="*/ 546 w 553"/>
                <a:gd name="T65" fmla="*/ 721 h 722"/>
                <a:gd name="T66" fmla="*/ 552 w 553"/>
                <a:gd name="T67" fmla="*/ 715 h 722"/>
                <a:gd name="T68" fmla="*/ 553 w 553"/>
                <a:gd name="T69" fmla="*/ 204 h 722"/>
                <a:gd name="T70" fmla="*/ 550 w 553"/>
                <a:gd name="T71" fmla="*/ 19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3" h="722">
                  <a:moveTo>
                    <a:pt x="349" y="204"/>
                  </a:moveTo>
                  <a:lnTo>
                    <a:pt x="349" y="11"/>
                  </a:lnTo>
                  <a:lnTo>
                    <a:pt x="541" y="204"/>
                  </a:lnTo>
                  <a:lnTo>
                    <a:pt x="349" y="204"/>
                  </a:lnTo>
                  <a:close/>
                  <a:moveTo>
                    <a:pt x="445" y="590"/>
                  </a:moveTo>
                  <a:lnTo>
                    <a:pt x="445" y="590"/>
                  </a:lnTo>
                  <a:lnTo>
                    <a:pt x="445" y="590"/>
                  </a:lnTo>
                  <a:lnTo>
                    <a:pt x="445" y="590"/>
                  </a:lnTo>
                  <a:lnTo>
                    <a:pt x="445" y="590"/>
                  </a:lnTo>
                  <a:lnTo>
                    <a:pt x="444" y="595"/>
                  </a:lnTo>
                  <a:lnTo>
                    <a:pt x="441" y="599"/>
                  </a:lnTo>
                  <a:lnTo>
                    <a:pt x="438" y="601"/>
                  </a:lnTo>
                  <a:lnTo>
                    <a:pt x="433" y="602"/>
                  </a:lnTo>
                  <a:lnTo>
                    <a:pt x="145" y="602"/>
                  </a:lnTo>
                  <a:lnTo>
                    <a:pt x="139" y="601"/>
                  </a:lnTo>
                  <a:lnTo>
                    <a:pt x="135" y="599"/>
                  </a:lnTo>
                  <a:lnTo>
                    <a:pt x="133" y="595"/>
                  </a:lnTo>
                  <a:lnTo>
                    <a:pt x="132" y="590"/>
                  </a:lnTo>
                  <a:lnTo>
                    <a:pt x="132" y="241"/>
                  </a:lnTo>
                  <a:lnTo>
                    <a:pt x="133" y="236"/>
                  </a:lnTo>
                  <a:lnTo>
                    <a:pt x="135" y="232"/>
                  </a:lnTo>
                  <a:lnTo>
                    <a:pt x="139" y="230"/>
                  </a:lnTo>
                  <a:lnTo>
                    <a:pt x="145" y="229"/>
                  </a:lnTo>
                  <a:lnTo>
                    <a:pt x="149" y="230"/>
                  </a:lnTo>
                  <a:lnTo>
                    <a:pt x="153" y="232"/>
                  </a:lnTo>
                  <a:lnTo>
                    <a:pt x="155" y="236"/>
                  </a:lnTo>
                  <a:lnTo>
                    <a:pt x="156" y="241"/>
                  </a:lnTo>
                  <a:lnTo>
                    <a:pt x="156" y="434"/>
                  </a:lnTo>
                  <a:lnTo>
                    <a:pt x="238" y="434"/>
                  </a:lnTo>
                  <a:lnTo>
                    <a:pt x="238" y="434"/>
                  </a:lnTo>
                  <a:lnTo>
                    <a:pt x="239" y="435"/>
                  </a:lnTo>
                  <a:lnTo>
                    <a:pt x="239" y="434"/>
                  </a:lnTo>
                  <a:lnTo>
                    <a:pt x="240" y="434"/>
                  </a:lnTo>
                  <a:lnTo>
                    <a:pt x="246" y="435"/>
                  </a:lnTo>
                  <a:lnTo>
                    <a:pt x="249" y="437"/>
                  </a:lnTo>
                  <a:lnTo>
                    <a:pt x="252" y="441"/>
                  </a:lnTo>
                  <a:lnTo>
                    <a:pt x="253" y="446"/>
                  </a:lnTo>
                  <a:lnTo>
                    <a:pt x="253" y="481"/>
                  </a:lnTo>
                  <a:lnTo>
                    <a:pt x="325" y="481"/>
                  </a:lnTo>
                  <a:lnTo>
                    <a:pt x="325" y="324"/>
                  </a:lnTo>
                  <a:lnTo>
                    <a:pt x="326" y="320"/>
                  </a:lnTo>
                  <a:lnTo>
                    <a:pt x="328" y="316"/>
                  </a:lnTo>
                  <a:lnTo>
                    <a:pt x="332" y="314"/>
                  </a:lnTo>
                  <a:lnTo>
                    <a:pt x="337" y="313"/>
                  </a:lnTo>
                  <a:lnTo>
                    <a:pt x="433" y="313"/>
                  </a:lnTo>
                  <a:lnTo>
                    <a:pt x="438" y="314"/>
                  </a:lnTo>
                  <a:lnTo>
                    <a:pt x="441" y="316"/>
                  </a:lnTo>
                  <a:lnTo>
                    <a:pt x="444" y="320"/>
                  </a:lnTo>
                  <a:lnTo>
                    <a:pt x="445" y="324"/>
                  </a:lnTo>
                  <a:lnTo>
                    <a:pt x="445" y="590"/>
                  </a:lnTo>
                  <a:close/>
                  <a:moveTo>
                    <a:pt x="550" y="196"/>
                  </a:moveTo>
                  <a:lnTo>
                    <a:pt x="358" y="3"/>
                  </a:lnTo>
                  <a:lnTo>
                    <a:pt x="354" y="0"/>
                  </a:lnTo>
                  <a:lnTo>
                    <a:pt x="349" y="0"/>
                  </a:lnTo>
                  <a:lnTo>
                    <a:pt x="12" y="0"/>
                  </a:lnTo>
                  <a:lnTo>
                    <a:pt x="7" y="1"/>
                  </a:lnTo>
                  <a:lnTo>
                    <a:pt x="3" y="3"/>
                  </a:lnTo>
                  <a:lnTo>
                    <a:pt x="1" y="7"/>
                  </a:lnTo>
                  <a:lnTo>
                    <a:pt x="0" y="11"/>
                  </a:lnTo>
                  <a:lnTo>
                    <a:pt x="0" y="710"/>
                  </a:lnTo>
                  <a:lnTo>
                    <a:pt x="1" y="715"/>
                  </a:lnTo>
                  <a:lnTo>
                    <a:pt x="3" y="719"/>
                  </a:lnTo>
                  <a:lnTo>
                    <a:pt x="7" y="721"/>
                  </a:lnTo>
                  <a:lnTo>
                    <a:pt x="12" y="722"/>
                  </a:lnTo>
                  <a:lnTo>
                    <a:pt x="541" y="722"/>
                  </a:lnTo>
                  <a:lnTo>
                    <a:pt x="546" y="721"/>
                  </a:lnTo>
                  <a:lnTo>
                    <a:pt x="550" y="719"/>
                  </a:lnTo>
                  <a:lnTo>
                    <a:pt x="552" y="715"/>
                  </a:lnTo>
                  <a:lnTo>
                    <a:pt x="553" y="710"/>
                  </a:lnTo>
                  <a:lnTo>
                    <a:pt x="553" y="204"/>
                  </a:lnTo>
                  <a:lnTo>
                    <a:pt x="552" y="200"/>
                  </a:lnTo>
                  <a:lnTo>
                    <a:pt x="55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5" name="Group 57">
            <a:extLst>
              <a:ext uri="{FF2B5EF4-FFF2-40B4-BE49-F238E27FC236}">
                <a16:creationId xmlns:a16="http://schemas.microsoft.com/office/drawing/2014/main" id="{03AEC968-7AEE-47AD-9B8F-FF559720362E}"/>
              </a:ext>
            </a:extLst>
          </p:cNvPr>
          <p:cNvGrpSpPr/>
          <p:nvPr/>
        </p:nvGrpSpPr>
        <p:grpSpPr>
          <a:xfrm>
            <a:off x="7698977" y="2238682"/>
            <a:ext cx="285750" cy="285750"/>
            <a:chOff x="11028363" y="771525"/>
            <a:chExt cx="285750" cy="285750"/>
          </a:xfrm>
          <a:solidFill>
            <a:schemeClr val="bg1"/>
          </a:solidFill>
        </p:grpSpPr>
        <p:sp>
          <p:nvSpPr>
            <p:cNvPr id="46" name="Freeform 3620">
              <a:extLst>
                <a:ext uri="{FF2B5EF4-FFF2-40B4-BE49-F238E27FC236}">
                  <a16:creationId xmlns:a16="http://schemas.microsoft.com/office/drawing/2014/main" id="{A5112361-E0D6-4DBA-A478-0912ACC472A8}"/>
                </a:ext>
              </a:extLst>
            </p:cNvPr>
            <p:cNvSpPr>
              <a:spLocks noEditPoints="1"/>
            </p:cNvSpPr>
            <p:nvPr/>
          </p:nvSpPr>
          <p:spPr bwMode="auto">
            <a:xfrm>
              <a:off x="11033125" y="776288"/>
              <a:ext cx="277812" cy="276225"/>
            </a:xfrm>
            <a:custGeom>
              <a:avLst/>
              <a:gdLst>
                <a:gd name="T0" fmla="*/ 158 w 697"/>
                <a:gd name="T1" fmla="*/ 510 h 698"/>
                <a:gd name="T2" fmla="*/ 133 w 697"/>
                <a:gd name="T3" fmla="*/ 481 h 698"/>
                <a:gd name="T4" fmla="*/ 136 w 697"/>
                <a:gd name="T5" fmla="*/ 237 h 698"/>
                <a:gd name="T6" fmla="*/ 167 w 697"/>
                <a:gd name="T7" fmla="*/ 208 h 698"/>
                <a:gd name="T8" fmla="*/ 517 w 697"/>
                <a:gd name="T9" fmla="*/ 206 h 698"/>
                <a:gd name="T10" fmla="*/ 555 w 697"/>
                <a:gd name="T11" fmla="*/ 225 h 698"/>
                <a:gd name="T12" fmla="*/ 565 w 697"/>
                <a:gd name="T13" fmla="*/ 469 h 698"/>
                <a:gd name="T14" fmla="*/ 548 w 697"/>
                <a:gd name="T15" fmla="*/ 504 h 698"/>
                <a:gd name="T16" fmla="*/ 505 w 697"/>
                <a:gd name="T17" fmla="*/ 518 h 698"/>
                <a:gd name="T18" fmla="*/ 550 w 697"/>
                <a:gd name="T19" fmla="*/ 533 h 698"/>
                <a:gd name="T20" fmla="*/ 571 w 697"/>
                <a:gd name="T21" fmla="*/ 533 h 698"/>
                <a:gd name="T22" fmla="*/ 633 w 697"/>
                <a:gd name="T23" fmla="*/ 550 h 698"/>
                <a:gd name="T24" fmla="*/ 669 w 697"/>
                <a:gd name="T25" fmla="*/ 484 h 698"/>
                <a:gd name="T26" fmla="*/ 688 w 697"/>
                <a:gd name="T27" fmla="*/ 427 h 698"/>
                <a:gd name="T28" fmla="*/ 696 w 697"/>
                <a:gd name="T29" fmla="*/ 365 h 698"/>
                <a:gd name="T30" fmla="*/ 693 w 697"/>
                <a:gd name="T31" fmla="*/ 302 h 698"/>
                <a:gd name="T32" fmla="*/ 681 w 697"/>
                <a:gd name="T33" fmla="*/ 242 h 698"/>
                <a:gd name="T34" fmla="*/ 656 w 697"/>
                <a:gd name="T35" fmla="*/ 187 h 698"/>
                <a:gd name="T36" fmla="*/ 582 w 697"/>
                <a:gd name="T37" fmla="*/ 158 h 698"/>
                <a:gd name="T38" fmla="*/ 560 w 697"/>
                <a:gd name="T39" fmla="*/ 167 h 698"/>
                <a:gd name="T40" fmla="*/ 539 w 697"/>
                <a:gd name="T41" fmla="*/ 158 h 698"/>
                <a:gd name="T42" fmla="*/ 530 w 697"/>
                <a:gd name="T43" fmla="*/ 136 h 698"/>
                <a:gd name="T44" fmla="*/ 539 w 697"/>
                <a:gd name="T45" fmla="*/ 116 h 698"/>
                <a:gd name="T46" fmla="*/ 511 w 697"/>
                <a:gd name="T47" fmla="*/ 41 h 698"/>
                <a:gd name="T48" fmla="*/ 456 w 697"/>
                <a:gd name="T49" fmla="*/ 17 h 698"/>
                <a:gd name="T50" fmla="*/ 395 w 697"/>
                <a:gd name="T51" fmla="*/ 4 h 698"/>
                <a:gd name="T52" fmla="*/ 333 w 697"/>
                <a:gd name="T53" fmla="*/ 2 h 698"/>
                <a:gd name="T54" fmla="*/ 271 w 697"/>
                <a:gd name="T55" fmla="*/ 9 h 698"/>
                <a:gd name="T56" fmla="*/ 213 w 697"/>
                <a:gd name="T57" fmla="*/ 29 h 698"/>
                <a:gd name="T58" fmla="*/ 148 w 697"/>
                <a:gd name="T59" fmla="*/ 65 h 698"/>
                <a:gd name="T60" fmla="*/ 164 w 697"/>
                <a:gd name="T61" fmla="*/ 126 h 698"/>
                <a:gd name="T62" fmla="*/ 164 w 697"/>
                <a:gd name="T63" fmla="*/ 148 h 698"/>
                <a:gd name="T64" fmla="*/ 148 w 697"/>
                <a:gd name="T65" fmla="*/ 165 h 698"/>
                <a:gd name="T66" fmla="*/ 124 w 697"/>
                <a:gd name="T67" fmla="*/ 165 h 698"/>
                <a:gd name="T68" fmla="*/ 63 w 697"/>
                <a:gd name="T69" fmla="*/ 148 h 698"/>
                <a:gd name="T70" fmla="*/ 27 w 697"/>
                <a:gd name="T71" fmla="*/ 214 h 698"/>
                <a:gd name="T72" fmla="*/ 9 w 697"/>
                <a:gd name="T73" fmla="*/ 271 h 698"/>
                <a:gd name="T74" fmla="*/ 0 w 697"/>
                <a:gd name="T75" fmla="*/ 333 h 698"/>
                <a:gd name="T76" fmla="*/ 2 w 697"/>
                <a:gd name="T77" fmla="*/ 396 h 698"/>
                <a:gd name="T78" fmla="*/ 17 w 697"/>
                <a:gd name="T79" fmla="*/ 456 h 698"/>
                <a:gd name="T80" fmla="*/ 40 w 697"/>
                <a:gd name="T81" fmla="*/ 511 h 698"/>
                <a:gd name="T82" fmla="*/ 115 w 697"/>
                <a:gd name="T83" fmla="*/ 540 h 698"/>
                <a:gd name="T84" fmla="*/ 136 w 697"/>
                <a:gd name="T85" fmla="*/ 532 h 698"/>
                <a:gd name="T86" fmla="*/ 158 w 697"/>
                <a:gd name="T87" fmla="*/ 540 h 698"/>
                <a:gd name="T88" fmla="*/ 167 w 697"/>
                <a:gd name="T89" fmla="*/ 562 h 698"/>
                <a:gd name="T90" fmla="*/ 158 w 697"/>
                <a:gd name="T91" fmla="*/ 582 h 698"/>
                <a:gd name="T92" fmla="*/ 186 w 697"/>
                <a:gd name="T93" fmla="*/ 658 h 698"/>
                <a:gd name="T94" fmla="*/ 241 w 697"/>
                <a:gd name="T95" fmla="*/ 681 h 698"/>
                <a:gd name="T96" fmla="*/ 302 w 697"/>
                <a:gd name="T97" fmla="*/ 695 h 698"/>
                <a:gd name="T98" fmla="*/ 365 w 697"/>
                <a:gd name="T99" fmla="*/ 698 h 698"/>
                <a:gd name="T100" fmla="*/ 426 w 697"/>
                <a:gd name="T101" fmla="*/ 689 h 698"/>
                <a:gd name="T102" fmla="*/ 484 w 697"/>
                <a:gd name="T103" fmla="*/ 671 h 698"/>
                <a:gd name="T104" fmla="*/ 550 w 697"/>
                <a:gd name="T105" fmla="*/ 635 h 698"/>
                <a:gd name="T106" fmla="*/ 533 w 697"/>
                <a:gd name="T107" fmla="*/ 573 h 698"/>
                <a:gd name="T108" fmla="*/ 533 w 697"/>
                <a:gd name="T109" fmla="*/ 5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7" h="698">
                  <a:moveTo>
                    <a:pt x="193" y="518"/>
                  </a:moveTo>
                  <a:lnTo>
                    <a:pt x="180" y="517"/>
                  </a:lnTo>
                  <a:lnTo>
                    <a:pt x="168" y="514"/>
                  </a:lnTo>
                  <a:lnTo>
                    <a:pt x="158" y="510"/>
                  </a:lnTo>
                  <a:lnTo>
                    <a:pt x="149" y="504"/>
                  </a:lnTo>
                  <a:lnTo>
                    <a:pt x="141" y="497"/>
                  </a:lnTo>
                  <a:lnTo>
                    <a:pt x="136" y="490"/>
                  </a:lnTo>
                  <a:lnTo>
                    <a:pt x="133" y="481"/>
                  </a:lnTo>
                  <a:lnTo>
                    <a:pt x="132" y="470"/>
                  </a:lnTo>
                  <a:lnTo>
                    <a:pt x="132" y="258"/>
                  </a:lnTo>
                  <a:lnTo>
                    <a:pt x="133" y="247"/>
                  </a:lnTo>
                  <a:lnTo>
                    <a:pt x="136" y="237"/>
                  </a:lnTo>
                  <a:lnTo>
                    <a:pt x="141" y="228"/>
                  </a:lnTo>
                  <a:lnTo>
                    <a:pt x="149" y="220"/>
                  </a:lnTo>
                  <a:lnTo>
                    <a:pt x="157" y="214"/>
                  </a:lnTo>
                  <a:lnTo>
                    <a:pt x="167" y="208"/>
                  </a:lnTo>
                  <a:lnTo>
                    <a:pt x="178" y="206"/>
                  </a:lnTo>
                  <a:lnTo>
                    <a:pt x="193" y="205"/>
                  </a:lnTo>
                  <a:lnTo>
                    <a:pt x="505" y="205"/>
                  </a:lnTo>
                  <a:lnTo>
                    <a:pt x="517" y="206"/>
                  </a:lnTo>
                  <a:lnTo>
                    <a:pt x="529" y="208"/>
                  </a:lnTo>
                  <a:lnTo>
                    <a:pt x="539" y="212"/>
                  </a:lnTo>
                  <a:lnTo>
                    <a:pt x="548" y="219"/>
                  </a:lnTo>
                  <a:lnTo>
                    <a:pt x="555" y="225"/>
                  </a:lnTo>
                  <a:lnTo>
                    <a:pt x="560" y="234"/>
                  </a:lnTo>
                  <a:lnTo>
                    <a:pt x="564" y="243"/>
                  </a:lnTo>
                  <a:lnTo>
                    <a:pt x="565" y="253"/>
                  </a:lnTo>
                  <a:lnTo>
                    <a:pt x="565" y="469"/>
                  </a:lnTo>
                  <a:lnTo>
                    <a:pt x="564" y="479"/>
                  </a:lnTo>
                  <a:lnTo>
                    <a:pt x="560" y="490"/>
                  </a:lnTo>
                  <a:lnTo>
                    <a:pt x="555" y="497"/>
                  </a:lnTo>
                  <a:lnTo>
                    <a:pt x="548" y="504"/>
                  </a:lnTo>
                  <a:lnTo>
                    <a:pt x="539" y="510"/>
                  </a:lnTo>
                  <a:lnTo>
                    <a:pt x="529" y="514"/>
                  </a:lnTo>
                  <a:lnTo>
                    <a:pt x="517" y="517"/>
                  </a:lnTo>
                  <a:lnTo>
                    <a:pt x="505" y="518"/>
                  </a:lnTo>
                  <a:lnTo>
                    <a:pt x="193" y="518"/>
                  </a:lnTo>
                  <a:close/>
                  <a:moveTo>
                    <a:pt x="539" y="540"/>
                  </a:moveTo>
                  <a:lnTo>
                    <a:pt x="544" y="536"/>
                  </a:lnTo>
                  <a:lnTo>
                    <a:pt x="550" y="533"/>
                  </a:lnTo>
                  <a:lnTo>
                    <a:pt x="555" y="532"/>
                  </a:lnTo>
                  <a:lnTo>
                    <a:pt x="560" y="532"/>
                  </a:lnTo>
                  <a:lnTo>
                    <a:pt x="566" y="532"/>
                  </a:lnTo>
                  <a:lnTo>
                    <a:pt x="571" y="533"/>
                  </a:lnTo>
                  <a:lnTo>
                    <a:pt x="577" y="536"/>
                  </a:lnTo>
                  <a:lnTo>
                    <a:pt x="582" y="540"/>
                  </a:lnTo>
                  <a:lnTo>
                    <a:pt x="615" y="573"/>
                  </a:lnTo>
                  <a:lnTo>
                    <a:pt x="633" y="550"/>
                  </a:lnTo>
                  <a:lnTo>
                    <a:pt x="650" y="524"/>
                  </a:lnTo>
                  <a:lnTo>
                    <a:pt x="656" y="511"/>
                  </a:lnTo>
                  <a:lnTo>
                    <a:pt x="664" y="499"/>
                  </a:lnTo>
                  <a:lnTo>
                    <a:pt x="669" y="484"/>
                  </a:lnTo>
                  <a:lnTo>
                    <a:pt x="675" y="470"/>
                  </a:lnTo>
                  <a:lnTo>
                    <a:pt x="681" y="456"/>
                  </a:lnTo>
                  <a:lnTo>
                    <a:pt x="684" y="442"/>
                  </a:lnTo>
                  <a:lnTo>
                    <a:pt x="688" y="427"/>
                  </a:lnTo>
                  <a:lnTo>
                    <a:pt x="691" y="411"/>
                  </a:lnTo>
                  <a:lnTo>
                    <a:pt x="693" y="396"/>
                  </a:lnTo>
                  <a:lnTo>
                    <a:pt x="696" y="380"/>
                  </a:lnTo>
                  <a:lnTo>
                    <a:pt x="696" y="365"/>
                  </a:lnTo>
                  <a:lnTo>
                    <a:pt x="697" y="350"/>
                  </a:lnTo>
                  <a:lnTo>
                    <a:pt x="696" y="333"/>
                  </a:lnTo>
                  <a:lnTo>
                    <a:pt x="696" y="318"/>
                  </a:lnTo>
                  <a:lnTo>
                    <a:pt x="693" y="302"/>
                  </a:lnTo>
                  <a:lnTo>
                    <a:pt x="691" y="287"/>
                  </a:lnTo>
                  <a:lnTo>
                    <a:pt x="688" y="271"/>
                  </a:lnTo>
                  <a:lnTo>
                    <a:pt x="684" y="257"/>
                  </a:lnTo>
                  <a:lnTo>
                    <a:pt x="681" y="242"/>
                  </a:lnTo>
                  <a:lnTo>
                    <a:pt x="675" y="228"/>
                  </a:lnTo>
                  <a:lnTo>
                    <a:pt x="669" y="214"/>
                  </a:lnTo>
                  <a:lnTo>
                    <a:pt x="664" y="201"/>
                  </a:lnTo>
                  <a:lnTo>
                    <a:pt x="656" y="187"/>
                  </a:lnTo>
                  <a:lnTo>
                    <a:pt x="650" y="174"/>
                  </a:lnTo>
                  <a:lnTo>
                    <a:pt x="633" y="148"/>
                  </a:lnTo>
                  <a:lnTo>
                    <a:pt x="615" y="125"/>
                  </a:lnTo>
                  <a:lnTo>
                    <a:pt x="582" y="158"/>
                  </a:lnTo>
                  <a:lnTo>
                    <a:pt x="577" y="162"/>
                  </a:lnTo>
                  <a:lnTo>
                    <a:pt x="571" y="165"/>
                  </a:lnTo>
                  <a:lnTo>
                    <a:pt x="566" y="167"/>
                  </a:lnTo>
                  <a:lnTo>
                    <a:pt x="560" y="167"/>
                  </a:lnTo>
                  <a:lnTo>
                    <a:pt x="555" y="166"/>
                  </a:lnTo>
                  <a:lnTo>
                    <a:pt x="550" y="165"/>
                  </a:lnTo>
                  <a:lnTo>
                    <a:pt x="544" y="162"/>
                  </a:lnTo>
                  <a:lnTo>
                    <a:pt x="539" y="158"/>
                  </a:lnTo>
                  <a:lnTo>
                    <a:pt x="535" y="153"/>
                  </a:lnTo>
                  <a:lnTo>
                    <a:pt x="533" y="148"/>
                  </a:lnTo>
                  <a:lnTo>
                    <a:pt x="532" y="143"/>
                  </a:lnTo>
                  <a:lnTo>
                    <a:pt x="530" y="136"/>
                  </a:lnTo>
                  <a:lnTo>
                    <a:pt x="532" y="131"/>
                  </a:lnTo>
                  <a:lnTo>
                    <a:pt x="533" y="126"/>
                  </a:lnTo>
                  <a:lnTo>
                    <a:pt x="535" y="121"/>
                  </a:lnTo>
                  <a:lnTo>
                    <a:pt x="539" y="116"/>
                  </a:lnTo>
                  <a:lnTo>
                    <a:pt x="573" y="83"/>
                  </a:lnTo>
                  <a:lnTo>
                    <a:pt x="550" y="65"/>
                  </a:lnTo>
                  <a:lnTo>
                    <a:pt x="524" y="48"/>
                  </a:lnTo>
                  <a:lnTo>
                    <a:pt x="511" y="41"/>
                  </a:lnTo>
                  <a:lnTo>
                    <a:pt x="497" y="34"/>
                  </a:lnTo>
                  <a:lnTo>
                    <a:pt x="484" y="29"/>
                  </a:lnTo>
                  <a:lnTo>
                    <a:pt x="470" y="22"/>
                  </a:lnTo>
                  <a:lnTo>
                    <a:pt x="456" y="17"/>
                  </a:lnTo>
                  <a:lnTo>
                    <a:pt x="440" y="13"/>
                  </a:lnTo>
                  <a:lnTo>
                    <a:pt x="426" y="9"/>
                  </a:lnTo>
                  <a:lnTo>
                    <a:pt x="411" y="7"/>
                  </a:lnTo>
                  <a:lnTo>
                    <a:pt x="395" y="4"/>
                  </a:lnTo>
                  <a:lnTo>
                    <a:pt x="380" y="2"/>
                  </a:lnTo>
                  <a:lnTo>
                    <a:pt x="365" y="2"/>
                  </a:lnTo>
                  <a:lnTo>
                    <a:pt x="348" y="0"/>
                  </a:lnTo>
                  <a:lnTo>
                    <a:pt x="333" y="2"/>
                  </a:lnTo>
                  <a:lnTo>
                    <a:pt x="317" y="2"/>
                  </a:lnTo>
                  <a:lnTo>
                    <a:pt x="302" y="4"/>
                  </a:lnTo>
                  <a:lnTo>
                    <a:pt x="286" y="7"/>
                  </a:lnTo>
                  <a:lnTo>
                    <a:pt x="271" y="9"/>
                  </a:lnTo>
                  <a:lnTo>
                    <a:pt x="255" y="13"/>
                  </a:lnTo>
                  <a:lnTo>
                    <a:pt x="241" y="17"/>
                  </a:lnTo>
                  <a:lnTo>
                    <a:pt x="227" y="22"/>
                  </a:lnTo>
                  <a:lnTo>
                    <a:pt x="213" y="29"/>
                  </a:lnTo>
                  <a:lnTo>
                    <a:pt x="199" y="34"/>
                  </a:lnTo>
                  <a:lnTo>
                    <a:pt x="186" y="41"/>
                  </a:lnTo>
                  <a:lnTo>
                    <a:pt x="173" y="48"/>
                  </a:lnTo>
                  <a:lnTo>
                    <a:pt x="148" y="65"/>
                  </a:lnTo>
                  <a:lnTo>
                    <a:pt x="124" y="83"/>
                  </a:lnTo>
                  <a:lnTo>
                    <a:pt x="158" y="116"/>
                  </a:lnTo>
                  <a:lnTo>
                    <a:pt x="162" y="121"/>
                  </a:lnTo>
                  <a:lnTo>
                    <a:pt x="164" y="126"/>
                  </a:lnTo>
                  <a:lnTo>
                    <a:pt x="166" y="131"/>
                  </a:lnTo>
                  <a:lnTo>
                    <a:pt x="167" y="136"/>
                  </a:lnTo>
                  <a:lnTo>
                    <a:pt x="166" y="143"/>
                  </a:lnTo>
                  <a:lnTo>
                    <a:pt x="164" y="148"/>
                  </a:lnTo>
                  <a:lnTo>
                    <a:pt x="162" y="153"/>
                  </a:lnTo>
                  <a:lnTo>
                    <a:pt x="158" y="158"/>
                  </a:lnTo>
                  <a:lnTo>
                    <a:pt x="153" y="162"/>
                  </a:lnTo>
                  <a:lnTo>
                    <a:pt x="148" y="165"/>
                  </a:lnTo>
                  <a:lnTo>
                    <a:pt x="142" y="167"/>
                  </a:lnTo>
                  <a:lnTo>
                    <a:pt x="136" y="167"/>
                  </a:lnTo>
                  <a:lnTo>
                    <a:pt x="131" y="166"/>
                  </a:lnTo>
                  <a:lnTo>
                    <a:pt x="124" y="165"/>
                  </a:lnTo>
                  <a:lnTo>
                    <a:pt x="119" y="162"/>
                  </a:lnTo>
                  <a:lnTo>
                    <a:pt x="115" y="158"/>
                  </a:lnTo>
                  <a:lnTo>
                    <a:pt x="82" y="125"/>
                  </a:lnTo>
                  <a:lnTo>
                    <a:pt x="63" y="148"/>
                  </a:lnTo>
                  <a:lnTo>
                    <a:pt x="47" y="174"/>
                  </a:lnTo>
                  <a:lnTo>
                    <a:pt x="40" y="187"/>
                  </a:lnTo>
                  <a:lnTo>
                    <a:pt x="33" y="201"/>
                  </a:lnTo>
                  <a:lnTo>
                    <a:pt x="27" y="214"/>
                  </a:lnTo>
                  <a:lnTo>
                    <a:pt x="22" y="228"/>
                  </a:lnTo>
                  <a:lnTo>
                    <a:pt x="17" y="242"/>
                  </a:lnTo>
                  <a:lnTo>
                    <a:pt x="13" y="257"/>
                  </a:lnTo>
                  <a:lnTo>
                    <a:pt x="9" y="271"/>
                  </a:lnTo>
                  <a:lnTo>
                    <a:pt x="5" y="287"/>
                  </a:lnTo>
                  <a:lnTo>
                    <a:pt x="2" y="302"/>
                  </a:lnTo>
                  <a:lnTo>
                    <a:pt x="1" y="318"/>
                  </a:lnTo>
                  <a:lnTo>
                    <a:pt x="0" y="333"/>
                  </a:lnTo>
                  <a:lnTo>
                    <a:pt x="0" y="350"/>
                  </a:lnTo>
                  <a:lnTo>
                    <a:pt x="0" y="365"/>
                  </a:lnTo>
                  <a:lnTo>
                    <a:pt x="1" y="380"/>
                  </a:lnTo>
                  <a:lnTo>
                    <a:pt x="2" y="396"/>
                  </a:lnTo>
                  <a:lnTo>
                    <a:pt x="5" y="411"/>
                  </a:lnTo>
                  <a:lnTo>
                    <a:pt x="9" y="427"/>
                  </a:lnTo>
                  <a:lnTo>
                    <a:pt x="13" y="442"/>
                  </a:lnTo>
                  <a:lnTo>
                    <a:pt x="17" y="456"/>
                  </a:lnTo>
                  <a:lnTo>
                    <a:pt x="22" y="470"/>
                  </a:lnTo>
                  <a:lnTo>
                    <a:pt x="27" y="484"/>
                  </a:lnTo>
                  <a:lnTo>
                    <a:pt x="33" y="499"/>
                  </a:lnTo>
                  <a:lnTo>
                    <a:pt x="40" y="511"/>
                  </a:lnTo>
                  <a:lnTo>
                    <a:pt x="47" y="524"/>
                  </a:lnTo>
                  <a:lnTo>
                    <a:pt x="63" y="550"/>
                  </a:lnTo>
                  <a:lnTo>
                    <a:pt x="82" y="573"/>
                  </a:lnTo>
                  <a:lnTo>
                    <a:pt x="115" y="540"/>
                  </a:lnTo>
                  <a:lnTo>
                    <a:pt x="119" y="536"/>
                  </a:lnTo>
                  <a:lnTo>
                    <a:pt x="124" y="533"/>
                  </a:lnTo>
                  <a:lnTo>
                    <a:pt x="131" y="532"/>
                  </a:lnTo>
                  <a:lnTo>
                    <a:pt x="136" y="532"/>
                  </a:lnTo>
                  <a:lnTo>
                    <a:pt x="142" y="532"/>
                  </a:lnTo>
                  <a:lnTo>
                    <a:pt x="148" y="533"/>
                  </a:lnTo>
                  <a:lnTo>
                    <a:pt x="153" y="536"/>
                  </a:lnTo>
                  <a:lnTo>
                    <a:pt x="158" y="540"/>
                  </a:lnTo>
                  <a:lnTo>
                    <a:pt x="162" y="545"/>
                  </a:lnTo>
                  <a:lnTo>
                    <a:pt x="164" y="550"/>
                  </a:lnTo>
                  <a:lnTo>
                    <a:pt x="166" y="555"/>
                  </a:lnTo>
                  <a:lnTo>
                    <a:pt x="167" y="562"/>
                  </a:lnTo>
                  <a:lnTo>
                    <a:pt x="166" y="567"/>
                  </a:lnTo>
                  <a:lnTo>
                    <a:pt x="164" y="573"/>
                  </a:lnTo>
                  <a:lnTo>
                    <a:pt x="162" y="578"/>
                  </a:lnTo>
                  <a:lnTo>
                    <a:pt x="158" y="582"/>
                  </a:lnTo>
                  <a:lnTo>
                    <a:pt x="124" y="615"/>
                  </a:lnTo>
                  <a:lnTo>
                    <a:pt x="148" y="635"/>
                  </a:lnTo>
                  <a:lnTo>
                    <a:pt x="173" y="650"/>
                  </a:lnTo>
                  <a:lnTo>
                    <a:pt x="186" y="658"/>
                  </a:lnTo>
                  <a:lnTo>
                    <a:pt x="199" y="664"/>
                  </a:lnTo>
                  <a:lnTo>
                    <a:pt x="213" y="671"/>
                  </a:lnTo>
                  <a:lnTo>
                    <a:pt x="227" y="676"/>
                  </a:lnTo>
                  <a:lnTo>
                    <a:pt x="241" y="681"/>
                  </a:lnTo>
                  <a:lnTo>
                    <a:pt x="255" y="685"/>
                  </a:lnTo>
                  <a:lnTo>
                    <a:pt x="271" y="689"/>
                  </a:lnTo>
                  <a:lnTo>
                    <a:pt x="286" y="693"/>
                  </a:lnTo>
                  <a:lnTo>
                    <a:pt x="302" y="695"/>
                  </a:lnTo>
                  <a:lnTo>
                    <a:pt x="317" y="696"/>
                  </a:lnTo>
                  <a:lnTo>
                    <a:pt x="333" y="698"/>
                  </a:lnTo>
                  <a:lnTo>
                    <a:pt x="348" y="698"/>
                  </a:lnTo>
                  <a:lnTo>
                    <a:pt x="365" y="698"/>
                  </a:lnTo>
                  <a:lnTo>
                    <a:pt x="380" y="696"/>
                  </a:lnTo>
                  <a:lnTo>
                    <a:pt x="395" y="695"/>
                  </a:lnTo>
                  <a:lnTo>
                    <a:pt x="411" y="693"/>
                  </a:lnTo>
                  <a:lnTo>
                    <a:pt x="426" y="689"/>
                  </a:lnTo>
                  <a:lnTo>
                    <a:pt x="440" y="685"/>
                  </a:lnTo>
                  <a:lnTo>
                    <a:pt x="456" y="681"/>
                  </a:lnTo>
                  <a:lnTo>
                    <a:pt x="470" y="676"/>
                  </a:lnTo>
                  <a:lnTo>
                    <a:pt x="484" y="671"/>
                  </a:lnTo>
                  <a:lnTo>
                    <a:pt x="497" y="664"/>
                  </a:lnTo>
                  <a:lnTo>
                    <a:pt x="511" y="658"/>
                  </a:lnTo>
                  <a:lnTo>
                    <a:pt x="524" y="650"/>
                  </a:lnTo>
                  <a:lnTo>
                    <a:pt x="550" y="635"/>
                  </a:lnTo>
                  <a:lnTo>
                    <a:pt x="573" y="615"/>
                  </a:lnTo>
                  <a:lnTo>
                    <a:pt x="539" y="582"/>
                  </a:lnTo>
                  <a:lnTo>
                    <a:pt x="535" y="578"/>
                  </a:lnTo>
                  <a:lnTo>
                    <a:pt x="533" y="573"/>
                  </a:lnTo>
                  <a:lnTo>
                    <a:pt x="532" y="567"/>
                  </a:lnTo>
                  <a:lnTo>
                    <a:pt x="530" y="562"/>
                  </a:lnTo>
                  <a:lnTo>
                    <a:pt x="532" y="555"/>
                  </a:lnTo>
                  <a:lnTo>
                    <a:pt x="533" y="550"/>
                  </a:lnTo>
                  <a:lnTo>
                    <a:pt x="535" y="545"/>
                  </a:lnTo>
                  <a:lnTo>
                    <a:pt x="539" y="5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3621">
              <a:extLst>
                <a:ext uri="{FF2B5EF4-FFF2-40B4-BE49-F238E27FC236}">
                  <a16:creationId xmlns:a16="http://schemas.microsoft.com/office/drawing/2014/main" id="{071EDE17-80F9-409D-BE1D-1B363EF1252F}"/>
                </a:ext>
              </a:extLst>
            </p:cNvPr>
            <p:cNvSpPr>
              <a:spLocks/>
            </p:cNvSpPr>
            <p:nvPr/>
          </p:nvSpPr>
          <p:spPr bwMode="auto">
            <a:xfrm>
              <a:off x="11109325" y="885825"/>
              <a:ext cx="123825" cy="71438"/>
            </a:xfrm>
            <a:custGeom>
              <a:avLst/>
              <a:gdLst>
                <a:gd name="T0" fmla="*/ 220 w 312"/>
                <a:gd name="T1" fmla="*/ 82 h 180"/>
                <a:gd name="T2" fmla="*/ 295 w 312"/>
                <a:gd name="T3" fmla="*/ 20 h 180"/>
                <a:gd name="T4" fmla="*/ 299 w 312"/>
                <a:gd name="T5" fmla="*/ 16 h 180"/>
                <a:gd name="T6" fmla="*/ 300 w 312"/>
                <a:gd name="T7" fmla="*/ 13 h 180"/>
                <a:gd name="T8" fmla="*/ 299 w 312"/>
                <a:gd name="T9" fmla="*/ 7 h 180"/>
                <a:gd name="T10" fmla="*/ 296 w 312"/>
                <a:gd name="T11" fmla="*/ 4 h 180"/>
                <a:gd name="T12" fmla="*/ 294 w 312"/>
                <a:gd name="T13" fmla="*/ 1 h 180"/>
                <a:gd name="T14" fmla="*/ 288 w 312"/>
                <a:gd name="T15" fmla="*/ 0 h 180"/>
                <a:gd name="T16" fmla="*/ 285 w 312"/>
                <a:gd name="T17" fmla="*/ 0 h 180"/>
                <a:gd name="T18" fmla="*/ 279 w 312"/>
                <a:gd name="T19" fmla="*/ 2 h 180"/>
                <a:gd name="T20" fmla="*/ 155 w 312"/>
                <a:gd name="T21" fmla="*/ 104 h 180"/>
                <a:gd name="T22" fmla="*/ 30 w 312"/>
                <a:gd name="T23" fmla="*/ 2 h 180"/>
                <a:gd name="T24" fmla="*/ 26 w 312"/>
                <a:gd name="T25" fmla="*/ 0 h 180"/>
                <a:gd name="T26" fmla="*/ 21 w 312"/>
                <a:gd name="T27" fmla="*/ 0 h 180"/>
                <a:gd name="T28" fmla="*/ 18 w 312"/>
                <a:gd name="T29" fmla="*/ 1 h 180"/>
                <a:gd name="T30" fmla="*/ 14 w 312"/>
                <a:gd name="T31" fmla="*/ 4 h 180"/>
                <a:gd name="T32" fmla="*/ 11 w 312"/>
                <a:gd name="T33" fmla="*/ 7 h 180"/>
                <a:gd name="T34" fmla="*/ 11 w 312"/>
                <a:gd name="T35" fmla="*/ 13 h 180"/>
                <a:gd name="T36" fmla="*/ 12 w 312"/>
                <a:gd name="T37" fmla="*/ 16 h 180"/>
                <a:gd name="T38" fmla="*/ 15 w 312"/>
                <a:gd name="T39" fmla="*/ 20 h 180"/>
                <a:gd name="T40" fmla="*/ 91 w 312"/>
                <a:gd name="T41" fmla="*/ 82 h 180"/>
                <a:gd name="T42" fmla="*/ 3 w 312"/>
                <a:gd name="T43" fmla="*/ 159 h 180"/>
                <a:gd name="T44" fmla="*/ 1 w 312"/>
                <a:gd name="T45" fmla="*/ 162 h 180"/>
                <a:gd name="T46" fmla="*/ 0 w 312"/>
                <a:gd name="T47" fmla="*/ 167 h 180"/>
                <a:gd name="T48" fmla="*/ 0 w 312"/>
                <a:gd name="T49" fmla="*/ 172 h 180"/>
                <a:gd name="T50" fmla="*/ 2 w 312"/>
                <a:gd name="T51" fmla="*/ 176 h 180"/>
                <a:gd name="T52" fmla="*/ 6 w 312"/>
                <a:gd name="T53" fmla="*/ 178 h 180"/>
                <a:gd name="T54" fmla="*/ 11 w 312"/>
                <a:gd name="T55" fmla="*/ 180 h 180"/>
                <a:gd name="T56" fmla="*/ 15 w 312"/>
                <a:gd name="T57" fmla="*/ 178 h 180"/>
                <a:gd name="T58" fmla="*/ 19 w 312"/>
                <a:gd name="T59" fmla="*/ 177 h 180"/>
                <a:gd name="T60" fmla="*/ 110 w 312"/>
                <a:gd name="T61" fmla="*/ 97 h 180"/>
                <a:gd name="T62" fmla="*/ 147 w 312"/>
                <a:gd name="T63" fmla="*/ 128 h 180"/>
                <a:gd name="T64" fmla="*/ 151 w 312"/>
                <a:gd name="T65" fmla="*/ 131 h 180"/>
                <a:gd name="T66" fmla="*/ 155 w 312"/>
                <a:gd name="T67" fmla="*/ 132 h 180"/>
                <a:gd name="T68" fmla="*/ 159 w 312"/>
                <a:gd name="T69" fmla="*/ 131 h 180"/>
                <a:gd name="T70" fmla="*/ 163 w 312"/>
                <a:gd name="T71" fmla="*/ 128 h 180"/>
                <a:gd name="T72" fmla="*/ 201 w 312"/>
                <a:gd name="T73" fmla="*/ 97 h 180"/>
                <a:gd name="T74" fmla="*/ 291 w 312"/>
                <a:gd name="T75" fmla="*/ 177 h 180"/>
                <a:gd name="T76" fmla="*/ 295 w 312"/>
                <a:gd name="T77" fmla="*/ 178 h 180"/>
                <a:gd name="T78" fmla="*/ 300 w 312"/>
                <a:gd name="T79" fmla="*/ 180 h 180"/>
                <a:gd name="T80" fmla="*/ 304 w 312"/>
                <a:gd name="T81" fmla="*/ 178 h 180"/>
                <a:gd name="T82" fmla="*/ 309 w 312"/>
                <a:gd name="T83" fmla="*/ 176 h 180"/>
                <a:gd name="T84" fmla="*/ 310 w 312"/>
                <a:gd name="T85" fmla="*/ 172 h 180"/>
                <a:gd name="T86" fmla="*/ 312 w 312"/>
                <a:gd name="T87" fmla="*/ 167 h 180"/>
                <a:gd name="T88" fmla="*/ 310 w 312"/>
                <a:gd name="T89" fmla="*/ 162 h 180"/>
                <a:gd name="T90" fmla="*/ 308 w 312"/>
                <a:gd name="T91" fmla="*/ 159 h 180"/>
                <a:gd name="T92" fmla="*/ 220 w 312"/>
                <a:gd name="T93" fmla="*/ 8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2" h="180">
                  <a:moveTo>
                    <a:pt x="220" y="82"/>
                  </a:moveTo>
                  <a:lnTo>
                    <a:pt x="295" y="20"/>
                  </a:lnTo>
                  <a:lnTo>
                    <a:pt x="299" y="16"/>
                  </a:lnTo>
                  <a:lnTo>
                    <a:pt x="300" y="13"/>
                  </a:lnTo>
                  <a:lnTo>
                    <a:pt x="299" y="7"/>
                  </a:lnTo>
                  <a:lnTo>
                    <a:pt x="296" y="4"/>
                  </a:lnTo>
                  <a:lnTo>
                    <a:pt x="294" y="1"/>
                  </a:lnTo>
                  <a:lnTo>
                    <a:pt x="288" y="0"/>
                  </a:lnTo>
                  <a:lnTo>
                    <a:pt x="285" y="0"/>
                  </a:lnTo>
                  <a:lnTo>
                    <a:pt x="279" y="2"/>
                  </a:lnTo>
                  <a:lnTo>
                    <a:pt x="155" y="104"/>
                  </a:lnTo>
                  <a:lnTo>
                    <a:pt x="30" y="2"/>
                  </a:lnTo>
                  <a:lnTo>
                    <a:pt x="26" y="0"/>
                  </a:lnTo>
                  <a:lnTo>
                    <a:pt x="21" y="0"/>
                  </a:lnTo>
                  <a:lnTo>
                    <a:pt x="18" y="1"/>
                  </a:lnTo>
                  <a:lnTo>
                    <a:pt x="14" y="4"/>
                  </a:lnTo>
                  <a:lnTo>
                    <a:pt x="11" y="7"/>
                  </a:lnTo>
                  <a:lnTo>
                    <a:pt x="11" y="13"/>
                  </a:lnTo>
                  <a:lnTo>
                    <a:pt x="12" y="16"/>
                  </a:lnTo>
                  <a:lnTo>
                    <a:pt x="15" y="20"/>
                  </a:lnTo>
                  <a:lnTo>
                    <a:pt x="91" y="82"/>
                  </a:lnTo>
                  <a:lnTo>
                    <a:pt x="3" y="159"/>
                  </a:lnTo>
                  <a:lnTo>
                    <a:pt x="1" y="162"/>
                  </a:lnTo>
                  <a:lnTo>
                    <a:pt x="0" y="167"/>
                  </a:lnTo>
                  <a:lnTo>
                    <a:pt x="0" y="172"/>
                  </a:lnTo>
                  <a:lnTo>
                    <a:pt x="2" y="176"/>
                  </a:lnTo>
                  <a:lnTo>
                    <a:pt x="6" y="178"/>
                  </a:lnTo>
                  <a:lnTo>
                    <a:pt x="11" y="180"/>
                  </a:lnTo>
                  <a:lnTo>
                    <a:pt x="15" y="178"/>
                  </a:lnTo>
                  <a:lnTo>
                    <a:pt x="19" y="177"/>
                  </a:lnTo>
                  <a:lnTo>
                    <a:pt x="110" y="97"/>
                  </a:lnTo>
                  <a:lnTo>
                    <a:pt x="147" y="128"/>
                  </a:lnTo>
                  <a:lnTo>
                    <a:pt x="151" y="131"/>
                  </a:lnTo>
                  <a:lnTo>
                    <a:pt x="155" y="132"/>
                  </a:lnTo>
                  <a:lnTo>
                    <a:pt x="159" y="131"/>
                  </a:lnTo>
                  <a:lnTo>
                    <a:pt x="163" y="128"/>
                  </a:lnTo>
                  <a:lnTo>
                    <a:pt x="201" y="97"/>
                  </a:lnTo>
                  <a:lnTo>
                    <a:pt x="291" y="177"/>
                  </a:lnTo>
                  <a:lnTo>
                    <a:pt x="295" y="178"/>
                  </a:lnTo>
                  <a:lnTo>
                    <a:pt x="300" y="180"/>
                  </a:lnTo>
                  <a:lnTo>
                    <a:pt x="304" y="178"/>
                  </a:lnTo>
                  <a:lnTo>
                    <a:pt x="309" y="176"/>
                  </a:lnTo>
                  <a:lnTo>
                    <a:pt x="310" y="172"/>
                  </a:lnTo>
                  <a:lnTo>
                    <a:pt x="312" y="167"/>
                  </a:lnTo>
                  <a:lnTo>
                    <a:pt x="310" y="162"/>
                  </a:lnTo>
                  <a:lnTo>
                    <a:pt x="308" y="159"/>
                  </a:lnTo>
                  <a:lnTo>
                    <a:pt x="220"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3622">
              <a:extLst>
                <a:ext uri="{FF2B5EF4-FFF2-40B4-BE49-F238E27FC236}">
                  <a16:creationId xmlns:a16="http://schemas.microsoft.com/office/drawing/2014/main" id="{4C3DA995-EFBE-4E2B-B083-707E5E644937}"/>
                </a:ext>
              </a:extLst>
            </p:cNvPr>
            <p:cNvSpPr>
              <a:spLocks/>
            </p:cNvSpPr>
            <p:nvPr/>
          </p:nvSpPr>
          <p:spPr bwMode="auto">
            <a:xfrm>
              <a:off x="11250613" y="993775"/>
              <a:ext cx="63500" cy="63500"/>
            </a:xfrm>
            <a:custGeom>
              <a:avLst/>
              <a:gdLst>
                <a:gd name="T0" fmla="*/ 21 w 161"/>
                <a:gd name="T1" fmla="*/ 3 h 159"/>
                <a:gd name="T2" fmla="*/ 17 w 161"/>
                <a:gd name="T3" fmla="*/ 0 h 159"/>
                <a:gd name="T4" fmla="*/ 13 w 161"/>
                <a:gd name="T5" fmla="*/ 0 h 159"/>
                <a:gd name="T6" fmla="*/ 8 w 161"/>
                <a:gd name="T7" fmla="*/ 0 h 159"/>
                <a:gd name="T8" fmla="*/ 4 w 161"/>
                <a:gd name="T9" fmla="*/ 3 h 159"/>
                <a:gd name="T10" fmla="*/ 2 w 161"/>
                <a:gd name="T11" fmla="*/ 6 h 159"/>
                <a:gd name="T12" fmla="*/ 0 w 161"/>
                <a:gd name="T13" fmla="*/ 12 h 159"/>
                <a:gd name="T14" fmla="*/ 2 w 161"/>
                <a:gd name="T15" fmla="*/ 15 h 159"/>
                <a:gd name="T16" fmla="*/ 4 w 161"/>
                <a:gd name="T17" fmla="*/ 21 h 159"/>
                <a:gd name="T18" fmla="*/ 140 w 161"/>
                <a:gd name="T19" fmla="*/ 157 h 159"/>
                <a:gd name="T20" fmla="*/ 144 w 161"/>
                <a:gd name="T21" fmla="*/ 159 h 159"/>
                <a:gd name="T22" fmla="*/ 149 w 161"/>
                <a:gd name="T23" fmla="*/ 159 h 159"/>
                <a:gd name="T24" fmla="*/ 153 w 161"/>
                <a:gd name="T25" fmla="*/ 159 h 159"/>
                <a:gd name="T26" fmla="*/ 157 w 161"/>
                <a:gd name="T27" fmla="*/ 157 h 159"/>
                <a:gd name="T28" fmla="*/ 160 w 161"/>
                <a:gd name="T29" fmla="*/ 153 h 159"/>
                <a:gd name="T30" fmla="*/ 161 w 161"/>
                <a:gd name="T31" fmla="*/ 148 h 159"/>
                <a:gd name="T32" fmla="*/ 160 w 161"/>
                <a:gd name="T33" fmla="*/ 144 h 159"/>
                <a:gd name="T34" fmla="*/ 157 w 161"/>
                <a:gd name="T35" fmla="*/ 139 h 159"/>
                <a:gd name="T36" fmla="*/ 21 w 161"/>
                <a:gd name="T37" fmla="*/ 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59">
                  <a:moveTo>
                    <a:pt x="21" y="3"/>
                  </a:moveTo>
                  <a:lnTo>
                    <a:pt x="17" y="0"/>
                  </a:lnTo>
                  <a:lnTo>
                    <a:pt x="13" y="0"/>
                  </a:lnTo>
                  <a:lnTo>
                    <a:pt x="8" y="0"/>
                  </a:lnTo>
                  <a:lnTo>
                    <a:pt x="4" y="3"/>
                  </a:lnTo>
                  <a:lnTo>
                    <a:pt x="2" y="6"/>
                  </a:lnTo>
                  <a:lnTo>
                    <a:pt x="0" y="12"/>
                  </a:lnTo>
                  <a:lnTo>
                    <a:pt x="2" y="15"/>
                  </a:lnTo>
                  <a:lnTo>
                    <a:pt x="4" y="21"/>
                  </a:lnTo>
                  <a:lnTo>
                    <a:pt x="140" y="157"/>
                  </a:lnTo>
                  <a:lnTo>
                    <a:pt x="144" y="159"/>
                  </a:lnTo>
                  <a:lnTo>
                    <a:pt x="149" y="159"/>
                  </a:lnTo>
                  <a:lnTo>
                    <a:pt x="153" y="159"/>
                  </a:lnTo>
                  <a:lnTo>
                    <a:pt x="157" y="157"/>
                  </a:lnTo>
                  <a:lnTo>
                    <a:pt x="160" y="153"/>
                  </a:lnTo>
                  <a:lnTo>
                    <a:pt x="161" y="148"/>
                  </a:lnTo>
                  <a:lnTo>
                    <a:pt x="160" y="144"/>
                  </a:lnTo>
                  <a:lnTo>
                    <a:pt x="157" y="139"/>
                  </a:lnTo>
                  <a:lnTo>
                    <a:pt x="21"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3623">
              <a:extLst>
                <a:ext uri="{FF2B5EF4-FFF2-40B4-BE49-F238E27FC236}">
                  <a16:creationId xmlns:a16="http://schemas.microsoft.com/office/drawing/2014/main" id="{F1E60AF5-8825-438C-A481-2C294236DE80}"/>
                </a:ext>
              </a:extLst>
            </p:cNvPr>
            <p:cNvSpPr>
              <a:spLocks/>
            </p:cNvSpPr>
            <p:nvPr/>
          </p:nvSpPr>
          <p:spPr bwMode="auto">
            <a:xfrm>
              <a:off x="11028363" y="993775"/>
              <a:ext cx="63500" cy="63500"/>
            </a:xfrm>
            <a:custGeom>
              <a:avLst/>
              <a:gdLst>
                <a:gd name="T0" fmla="*/ 157 w 160"/>
                <a:gd name="T1" fmla="*/ 3 h 159"/>
                <a:gd name="T2" fmla="*/ 153 w 160"/>
                <a:gd name="T3" fmla="*/ 0 h 159"/>
                <a:gd name="T4" fmla="*/ 148 w 160"/>
                <a:gd name="T5" fmla="*/ 0 h 159"/>
                <a:gd name="T6" fmla="*/ 144 w 160"/>
                <a:gd name="T7" fmla="*/ 0 h 159"/>
                <a:gd name="T8" fmla="*/ 139 w 160"/>
                <a:gd name="T9" fmla="*/ 3 h 159"/>
                <a:gd name="T10" fmla="*/ 3 w 160"/>
                <a:gd name="T11" fmla="*/ 139 h 159"/>
                <a:gd name="T12" fmla="*/ 0 w 160"/>
                <a:gd name="T13" fmla="*/ 144 h 159"/>
                <a:gd name="T14" fmla="*/ 0 w 160"/>
                <a:gd name="T15" fmla="*/ 148 h 159"/>
                <a:gd name="T16" fmla="*/ 0 w 160"/>
                <a:gd name="T17" fmla="*/ 153 h 159"/>
                <a:gd name="T18" fmla="*/ 3 w 160"/>
                <a:gd name="T19" fmla="*/ 157 h 159"/>
                <a:gd name="T20" fmla="*/ 7 w 160"/>
                <a:gd name="T21" fmla="*/ 159 h 159"/>
                <a:gd name="T22" fmla="*/ 12 w 160"/>
                <a:gd name="T23" fmla="*/ 159 h 159"/>
                <a:gd name="T24" fmla="*/ 16 w 160"/>
                <a:gd name="T25" fmla="*/ 159 h 159"/>
                <a:gd name="T26" fmla="*/ 21 w 160"/>
                <a:gd name="T27" fmla="*/ 157 h 159"/>
                <a:gd name="T28" fmla="*/ 157 w 160"/>
                <a:gd name="T29" fmla="*/ 21 h 159"/>
                <a:gd name="T30" fmla="*/ 160 w 160"/>
                <a:gd name="T31" fmla="*/ 15 h 159"/>
                <a:gd name="T32" fmla="*/ 160 w 160"/>
                <a:gd name="T33" fmla="*/ 12 h 159"/>
                <a:gd name="T34" fmla="*/ 160 w 160"/>
                <a:gd name="T35" fmla="*/ 6 h 159"/>
                <a:gd name="T36" fmla="*/ 157 w 160"/>
                <a:gd name="T37" fmla="*/ 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159">
                  <a:moveTo>
                    <a:pt x="157" y="3"/>
                  </a:moveTo>
                  <a:lnTo>
                    <a:pt x="153" y="0"/>
                  </a:lnTo>
                  <a:lnTo>
                    <a:pt x="148" y="0"/>
                  </a:lnTo>
                  <a:lnTo>
                    <a:pt x="144" y="0"/>
                  </a:lnTo>
                  <a:lnTo>
                    <a:pt x="139" y="3"/>
                  </a:lnTo>
                  <a:lnTo>
                    <a:pt x="3" y="139"/>
                  </a:lnTo>
                  <a:lnTo>
                    <a:pt x="0" y="144"/>
                  </a:lnTo>
                  <a:lnTo>
                    <a:pt x="0" y="148"/>
                  </a:lnTo>
                  <a:lnTo>
                    <a:pt x="0" y="153"/>
                  </a:lnTo>
                  <a:lnTo>
                    <a:pt x="3" y="157"/>
                  </a:lnTo>
                  <a:lnTo>
                    <a:pt x="7" y="159"/>
                  </a:lnTo>
                  <a:lnTo>
                    <a:pt x="12" y="159"/>
                  </a:lnTo>
                  <a:lnTo>
                    <a:pt x="16" y="159"/>
                  </a:lnTo>
                  <a:lnTo>
                    <a:pt x="21" y="157"/>
                  </a:lnTo>
                  <a:lnTo>
                    <a:pt x="157" y="21"/>
                  </a:lnTo>
                  <a:lnTo>
                    <a:pt x="160" y="15"/>
                  </a:lnTo>
                  <a:lnTo>
                    <a:pt x="160" y="12"/>
                  </a:lnTo>
                  <a:lnTo>
                    <a:pt x="160" y="6"/>
                  </a:lnTo>
                  <a:lnTo>
                    <a:pt x="1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3624">
              <a:extLst>
                <a:ext uri="{FF2B5EF4-FFF2-40B4-BE49-F238E27FC236}">
                  <a16:creationId xmlns:a16="http://schemas.microsoft.com/office/drawing/2014/main" id="{9F02E5C4-1DA2-4216-AA02-D90B5043B3DE}"/>
                </a:ext>
              </a:extLst>
            </p:cNvPr>
            <p:cNvSpPr>
              <a:spLocks/>
            </p:cNvSpPr>
            <p:nvPr/>
          </p:nvSpPr>
          <p:spPr bwMode="auto">
            <a:xfrm>
              <a:off x="11250613" y="771525"/>
              <a:ext cx="63500" cy="63500"/>
            </a:xfrm>
            <a:custGeom>
              <a:avLst/>
              <a:gdLst>
                <a:gd name="T0" fmla="*/ 4 w 161"/>
                <a:gd name="T1" fmla="*/ 156 h 160"/>
                <a:gd name="T2" fmla="*/ 8 w 161"/>
                <a:gd name="T3" fmla="*/ 159 h 160"/>
                <a:gd name="T4" fmla="*/ 12 w 161"/>
                <a:gd name="T5" fmla="*/ 160 h 160"/>
                <a:gd name="T6" fmla="*/ 17 w 161"/>
                <a:gd name="T7" fmla="*/ 159 h 160"/>
                <a:gd name="T8" fmla="*/ 21 w 161"/>
                <a:gd name="T9" fmla="*/ 156 h 160"/>
                <a:gd name="T10" fmla="*/ 157 w 161"/>
                <a:gd name="T11" fmla="*/ 20 h 160"/>
                <a:gd name="T12" fmla="*/ 160 w 161"/>
                <a:gd name="T13" fmla="*/ 16 h 160"/>
                <a:gd name="T14" fmla="*/ 161 w 161"/>
                <a:gd name="T15" fmla="*/ 11 h 160"/>
                <a:gd name="T16" fmla="*/ 160 w 161"/>
                <a:gd name="T17" fmla="*/ 7 h 160"/>
                <a:gd name="T18" fmla="*/ 157 w 161"/>
                <a:gd name="T19" fmla="*/ 4 h 160"/>
                <a:gd name="T20" fmla="*/ 153 w 161"/>
                <a:gd name="T21" fmla="*/ 1 h 160"/>
                <a:gd name="T22" fmla="*/ 149 w 161"/>
                <a:gd name="T23" fmla="*/ 0 h 160"/>
                <a:gd name="T24" fmla="*/ 144 w 161"/>
                <a:gd name="T25" fmla="*/ 1 h 160"/>
                <a:gd name="T26" fmla="*/ 140 w 161"/>
                <a:gd name="T27" fmla="*/ 4 h 160"/>
                <a:gd name="T28" fmla="*/ 4 w 161"/>
                <a:gd name="T29" fmla="*/ 140 h 160"/>
                <a:gd name="T30" fmla="*/ 2 w 161"/>
                <a:gd name="T31" fmla="*/ 144 h 160"/>
                <a:gd name="T32" fmla="*/ 0 w 161"/>
                <a:gd name="T33" fmla="*/ 147 h 160"/>
                <a:gd name="T34" fmla="*/ 2 w 161"/>
                <a:gd name="T35" fmla="*/ 153 h 160"/>
                <a:gd name="T36" fmla="*/ 4 w 161"/>
                <a:gd name="T37" fmla="*/ 1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60">
                  <a:moveTo>
                    <a:pt x="4" y="156"/>
                  </a:moveTo>
                  <a:lnTo>
                    <a:pt x="8" y="159"/>
                  </a:lnTo>
                  <a:lnTo>
                    <a:pt x="12" y="160"/>
                  </a:lnTo>
                  <a:lnTo>
                    <a:pt x="17" y="159"/>
                  </a:lnTo>
                  <a:lnTo>
                    <a:pt x="21" y="156"/>
                  </a:lnTo>
                  <a:lnTo>
                    <a:pt x="157" y="20"/>
                  </a:lnTo>
                  <a:lnTo>
                    <a:pt x="160" y="16"/>
                  </a:lnTo>
                  <a:lnTo>
                    <a:pt x="161" y="11"/>
                  </a:lnTo>
                  <a:lnTo>
                    <a:pt x="160" y="7"/>
                  </a:lnTo>
                  <a:lnTo>
                    <a:pt x="157" y="4"/>
                  </a:lnTo>
                  <a:lnTo>
                    <a:pt x="153" y="1"/>
                  </a:lnTo>
                  <a:lnTo>
                    <a:pt x="149" y="0"/>
                  </a:lnTo>
                  <a:lnTo>
                    <a:pt x="144" y="1"/>
                  </a:lnTo>
                  <a:lnTo>
                    <a:pt x="140" y="4"/>
                  </a:lnTo>
                  <a:lnTo>
                    <a:pt x="4" y="140"/>
                  </a:lnTo>
                  <a:lnTo>
                    <a:pt x="2" y="144"/>
                  </a:lnTo>
                  <a:lnTo>
                    <a:pt x="0" y="147"/>
                  </a:lnTo>
                  <a:lnTo>
                    <a:pt x="2" y="153"/>
                  </a:lnTo>
                  <a:lnTo>
                    <a:pt x="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3625">
              <a:extLst>
                <a:ext uri="{FF2B5EF4-FFF2-40B4-BE49-F238E27FC236}">
                  <a16:creationId xmlns:a16="http://schemas.microsoft.com/office/drawing/2014/main" id="{10941D2B-CDA6-4ADE-B7BD-4D7151E1A207}"/>
                </a:ext>
              </a:extLst>
            </p:cNvPr>
            <p:cNvSpPr>
              <a:spLocks/>
            </p:cNvSpPr>
            <p:nvPr/>
          </p:nvSpPr>
          <p:spPr bwMode="auto">
            <a:xfrm>
              <a:off x="11028363" y="771525"/>
              <a:ext cx="63500" cy="63500"/>
            </a:xfrm>
            <a:custGeom>
              <a:avLst/>
              <a:gdLst>
                <a:gd name="T0" fmla="*/ 139 w 160"/>
                <a:gd name="T1" fmla="*/ 156 h 160"/>
                <a:gd name="T2" fmla="*/ 144 w 160"/>
                <a:gd name="T3" fmla="*/ 159 h 160"/>
                <a:gd name="T4" fmla="*/ 148 w 160"/>
                <a:gd name="T5" fmla="*/ 160 h 160"/>
                <a:gd name="T6" fmla="*/ 153 w 160"/>
                <a:gd name="T7" fmla="*/ 159 h 160"/>
                <a:gd name="T8" fmla="*/ 157 w 160"/>
                <a:gd name="T9" fmla="*/ 156 h 160"/>
                <a:gd name="T10" fmla="*/ 160 w 160"/>
                <a:gd name="T11" fmla="*/ 153 h 160"/>
                <a:gd name="T12" fmla="*/ 160 w 160"/>
                <a:gd name="T13" fmla="*/ 149 h 160"/>
                <a:gd name="T14" fmla="*/ 160 w 160"/>
                <a:gd name="T15" fmla="*/ 144 h 160"/>
                <a:gd name="T16" fmla="*/ 157 w 160"/>
                <a:gd name="T17" fmla="*/ 140 h 160"/>
                <a:gd name="T18" fmla="*/ 21 w 160"/>
                <a:gd name="T19" fmla="*/ 4 h 160"/>
                <a:gd name="T20" fmla="*/ 16 w 160"/>
                <a:gd name="T21" fmla="*/ 1 h 160"/>
                <a:gd name="T22" fmla="*/ 12 w 160"/>
                <a:gd name="T23" fmla="*/ 0 h 160"/>
                <a:gd name="T24" fmla="*/ 7 w 160"/>
                <a:gd name="T25" fmla="*/ 1 h 160"/>
                <a:gd name="T26" fmla="*/ 3 w 160"/>
                <a:gd name="T27" fmla="*/ 4 h 160"/>
                <a:gd name="T28" fmla="*/ 0 w 160"/>
                <a:gd name="T29" fmla="*/ 7 h 160"/>
                <a:gd name="T30" fmla="*/ 0 w 160"/>
                <a:gd name="T31" fmla="*/ 11 h 160"/>
                <a:gd name="T32" fmla="*/ 0 w 160"/>
                <a:gd name="T33" fmla="*/ 16 h 160"/>
                <a:gd name="T34" fmla="*/ 3 w 160"/>
                <a:gd name="T35" fmla="*/ 20 h 160"/>
                <a:gd name="T36" fmla="*/ 139 w 160"/>
                <a:gd name="T37" fmla="*/ 1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160">
                  <a:moveTo>
                    <a:pt x="139" y="156"/>
                  </a:moveTo>
                  <a:lnTo>
                    <a:pt x="144" y="159"/>
                  </a:lnTo>
                  <a:lnTo>
                    <a:pt x="148" y="160"/>
                  </a:lnTo>
                  <a:lnTo>
                    <a:pt x="153" y="159"/>
                  </a:lnTo>
                  <a:lnTo>
                    <a:pt x="157" y="156"/>
                  </a:lnTo>
                  <a:lnTo>
                    <a:pt x="160" y="153"/>
                  </a:lnTo>
                  <a:lnTo>
                    <a:pt x="160" y="149"/>
                  </a:lnTo>
                  <a:lnTo>
                    <a:pt x="160" y="144"/>
                  </a:lnTo>
                  <a:lnTo>
                    <a:pt x="157" y="140"/>
                  </a:lnTo>
                  <a:lnTo>
                    <a:pt x="21" y="4"/>
                  </a:lnTo>
                  <a:lnTo>
                    <a:pt x="16" y="1"/>
                  </a:lnTo>
                  <a:lnTo>
                    <a:pt x="12" y="0"/>
                  </a:lnTo>
                  <a:lnTo>
                    <a:pt x="7" y="1"/>
                  </a:lnTo>
                  <a:lnTo>
                    <a:pt x="3" y="4"/>
                  </a:lnTo>
                  <a:lnTo>
                    <a:pt x="0" y="7"/>
                  </a:lnTo>
                  <a:lnTo>
                    <a:pt x="0" y="11"/>
                  </a:lnTo>
                  <a:lnTo>
                    <a:pt x="0" y="16"/>
                  </a:lnTo>
                  <a:lnTo>
                    <a:pt x="3" y="20"/>
                  </a:lnTo>
                  <a:lnTo>
                    <a:pt x="139"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2" name="Group 68">
            <a:extLst>
              <a:ext uri="{FF2B5EF4-FFF2-40B4-BE49-F238E27FC236}">
                <a16:creationId xmlns:a16="http://schemas.microsoft.com/office/drawing/2014/main" id="{D842029C-7CDE-4615-9D7E-9825FDA68DA2}"/>
              </a:ext>
            </a:extLst>
          </p:cNvPr>
          <p:cNvGrpSpPr/>
          <p:nvPr/>
        </p:nvGrpSpPr>
        <p:grpSpPr>
          <a:xfrm>
            <a:off x="11058919" y="2238682"/>
            <a:ext cx="287337" cy="285750"/>
            <a:chOff x="5465763" y="3068638"/>
            <a:chExt cx="287337" cy="285750"/>
          </a:xfrm>
          <a:solidFill>
            <a:schemeClr val="bg1"/>
          </a:solidFill>
        </p:grpSpPr>
        <p:sp>
          <p:nvSpPr>
            <p:cNvPr id="53" name="Freeform 617">
              <a:extLst>
                <a:ext uri="{FF2B5EF4-FFF2-40B4-BE49-F238E27FC236}">
                  <a16:creationId xmlns:a16="http://schemas.microsoft.com/office/drawing/2014/main" id="{F79399A6-E185-46E6-868F-80B8E18B034A}"/>
                </a:ext>
              </a:extLst>
            </p:cNvPr>
            <p:cNvSpPr>
              <a:spLocks/>
            </p:cNvSpPr>
            <p:nvPr/>
          </p:nvSpPr>
          <p:spPr bwMode="auto">
            <a:xfrm>
              <a:off x="5564188" y="3068638"/>
              <a:ext cx="119063" cy="38100"/>
            </a:xfrm>
            <a:custGeom>
              <a:avLst/>
              <a:gdLst>
                <a:gd name="T0" fmla="*/ 375 w 375"/>
                <a:gd name="T1" fmla="*/ 62 h 120"/>
                <a:gd name="T2" fmla="*/ 374 w 375"/>
                <a:gd name="T3" fmla="*/ 62 h 120"/>
                <a:gd name="T4" fmla="*/ 373 w 375"/>
                <a:gd name="T5" fmla="*/ 61 h 120"/>
                <a:gd name="T6" fmla="*/ 193 w 375"/>
                <a:gd name="T7" fmla="*/ 1 h 120"/>
                <a:gd name="T8" fmla="*/ 188 w 375"/>
                <a:gd name="T9" fmla="*/ 0 h 120"/>
                <a:gd name="T10" fmla="*/ 183 w 375"/>
                <a:gd name="T11" fmla="*/ 1 h 120"/>
                <a:gd name="T12" fmla="*/ 2 w 375"/>
                <a:gd name="T13" fmla="*/ 61 h 120"/>
                <a:gd name="T14" fmla="*/ 1 w 375"/>
                <a:gd name="T15" fmla="*/ 62 h 120"/>
                <a:gd name="T16" fmla="*/ 0 w 375"/>
                <a:gd name="T17" fmla="*/ 62 h 120"/>
                <a:gd name="T18" fmla="*/ 188 w 375"/>
                <a:gd name="T19" fmla="*/ 120 h 120"/>
                <a:gd name="T20" fmla="*/ 375 w 375"/>
                <a:gd name="T21"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5" h="120">
                  <a:moveTo>
                    <a:pt x="375" y="62"/>
                  </a:moveTo>
                  <a:lnTo>
                    <a:pt x="374" y="62"/>
                  </a:lnTo>
                  <a:lnTo>
                    <a:pt x="373" y="61"/>
                  </a:lnTo>
                  <a:lnTo>
                    <a:pt x="193" y="1"/>
                  </a:lnTo>
                  <a:lnTo>
                    <a:pt x="188" y="0"/>
                  </a:lnTo>
                  <a:lnTo>
                    <a:pt x="183" y="1"/>
                  </a:lnTo>
                  <a:lnTo>
                    <a:pt x="2" y="61"/>
                  </a:lnTo>
                  <a:lnTo>
                    <a:pt x="1" y="62"/>
                  </a:lnTo>
                  <a:lnTo>
                    <a:pt x="0" y="62"/>
                  </a:lnTo>
                  <a:lnTo>
                    <a:pt x="188" y="120"/>
                  </a:lnTo>
                  <a:lnTo>
                    <a:pt x="375" y="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618">
              <a:extLst>
                <a:ext uri="{FF2B5EF4-FFF2-40B4-BE49-F238E27FC236}">
                  <a16:creationId xmlns:a16="http://schemas.microsoft.com/office/drawing/2014/main" id="{0D8B8E22-7772-4A20-9D9C-D58AFF8008DF}"/>
                </a:ext>
              </a:extLst>
            </p:cNvPr>
            <p:cNvSpPr>
              <a:spLocks/>
            </p:cNvSpPr>
            <p:nvPr/>
          </p:nvSpPr>
          <p:spPr bwMode="auto">
            <a:xfrm>
              <a:off x="5629275" y="3097213"/>
              <a:ext cx="57150" cy="93663"/>
            </a:xfrm>
            <a:custGeom>
              <a:avLst/>
              <a:gdLst>
                <a:gd name="T0" fmla="*/ 181 w 181"/>
                <a:gd name="T1" fmla="*/ 210 h 295"/>
                <a:gd name="T2" fmla="*/ 181 w 181"/>
                <a:gd name="T3" fmla="*/ 0 h 295"/>
                <a:gd name="T4" fmla="*/ 0 w 181"/>
                <a:gd name="T5" fmla="*/ 56 h 295"/>
                <a:gd name="T6" fmla="*/ 0 w 181"/>
                <a:gd name="T7" fmla="*/ 295 h 295"/>
                <a:gd name="T8" fmla="*/ 171 w 181"/>
                <a:gd name="T9" fmla="*/ 224 h 295"/>
                <a:gd name="T10" fmla="*/ 174 w 181"/>
                <a:gd name="T11" fmla="*/ 222 h 295"/>
                <a:gd name="T12" fmla="*/ 178 w 181"/>
                <a:gd name="T13" fmla="*/ 219 h 295"/>
                <a:gd name="T14" fmla="*/ 180 w 181"/>
                <a:gd name="T15" fmla="*/ 215 h 295"/>
                <a:gd name="T16" fmla="*/ 181 w 181"/>
                <a:gd name="T17" fmla="*/ 2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295">
                  <a:moveTo>
                    <a:pt x="181" y="210"/>
                  </a:moveTo>
                  <a:lnTo>
                    <a:pt x="181" y="0"/>
                  </a:lnTo>
                  <a:lnTo>
                    <a:pt x="0" y="56"/>
                  </a:lnTo>
                  <a:lnTo>
                    <a:pt x="0" y="295"/>
                  </a:lnTo>
                  <a:lnTo>
                    <a:pt x="171" y="224"/>
                  </a:lnTo>
                  <a:lnTo>
                    <a:pt x="174" y="222"/>
                  </a:lnTo>
                  <a:lnTo>
                    <a:pt x="178" y="219"/>
                  </a:lnTo>
                  <a:lnTo>
                    <a:pt x="180" y="215"/>
                  </a:lnTo>
                  <a:lnTo>
                    <a:pt x="181" y="2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619">
              <a:extLst>
                <a:ext uri="{FF2B5EF4-FFF2-40B4-BE49-F238E27FC236}">
                  <a16:creationId xmlns:a16="http://schemas.microsoft.com/office/drawing/2014/main" id="{62AED82A-1CBC-436F-A300-88436868A7C3}"/>
                </a:ext>
              </a:extLst>
            </p:cNvPr>
            <p:cNvSpPr>
              <a:spLocks/>
            </p:cNvSpPr>
            <p:nvPr/>
          </p:nvSpPr>
          <p:spPr bwMode="auto">
            <a:xfrm>
              <a:off x="5562600" y="3097213"/>
              <a:ext cx="57150" cy="93663"/>
            </a:xfrm>
            <a:custGeom>
              <a:avLst/>
              <a:gdLst>
                <a:gd name="T0" fmla="*/ 9 w 181"/>
                <a:gd name="T1" fmla="*/ 224 h 295"/>
                <a:gd name="T2" fmla="*/ 181 w 181"/>
                <a:gd name="T3" fmla="*/ 295 h 295"/>
                <a:gd name="T4" fmla="*/ 181 w 181"/>
                <a:gd name="T5" fmla="*/ 56 h 295"/>
                <a:gd name="T6" fmla="*/ 0 w 181"/>
                <a:gd name="T7" fmla="*/ 0 h 295"/>
                <a:gd name="T8" fmla="*/ 0 w 181"/>
                <a:gd name="T9" fmla="*/ 210 h 295"/>
                <a:gd name="T10" fmla="*/ 0 w 181"/>
                <a:gd name="T11" fmla="*/ 215 h 295"/>
                <a:gd name="T12" fmla="*/ 2 w 181"/>
                <a:gd name="T13" fmla="*/ 219 h 295"/>
                <a:gd name="T14" fmla="*/ 6 w 181"/>
                <a:gd name="T15" fmla="*/ 222 h 295"/>
                <a:gd name="T16" fmla="*/ 9 w 181"/>
                <a:gd name="T17" fmla="*/ 22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295">
                  <a:moveTo>
                    <a:pt x="9" y="224"/>
                  </a:moveTo>
                  <a:lnTo>
                    <a:pt x="181" y="295"/>
                  </a:lnTo>
                  <a:lnTo>
                    <a:pt x="181" y="56"/>
                  </a:lnTo>
                  <a:lnTo>
                    <a:pt x="0" y="0"/>
                  </a:lnTo>
                  <a:lnTo>
                    <a:pt x="0" y="210"/>
                  </a:lnTo>
                  <a:lnTo>
                    <a:pt x="0" y="215"/>
                  </a:lnTo>
                  <a:lnTo>
                    <a:pt x="2" y="219"/>
                  </a:lnTo>
                  <a:lnTo>
                    <a:pt x="6" y="222"/>
                  </a:lnTo>
                  <a:lnTo>
                    <a:pt x="9"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620">
              <a:extLst>
                <a:ext uri="{FF2B5EF4-FFF2-40B4-BE49-F238E27FC236}">
                  <a16:creationId xmlns:a16="http://schemas.microsoft.com/office/drawing/2014/main" id="{51177509-C24E-44C4-841E-5495FF122344}"/>
                </a:ext>
              </a:extLst>
            </p:cNvPr>
            <p:cNvSpPr>
              <a:spLocks/>
            </p:cNvSpPr>
            <p:nvPr/>
          </p:nvSpPr>
          <p:spPr bwMode="auto">
            <a:xfrm>
              <a:off x="5705475" y="3217863"/>
              <a:ext cx="47625" cy="77788"/>
            </a:xfrm>
            <a:custGeom>
              <a:avLst/>
              <a:gdLst>
                <a:gd name="T0" fmla="*/ 0 w 150"/>
                <a:gd name="T1" fmla="*/ 67 h 249"/>
                <a:gd name="T2" fmla="*/ 0 w 150"/>
                <a:gd name="T3" fmla="*/ 249 h 249"/>
                <a:gd name="T4" fmla="*/ 141 w 150"/>
                <a:gd name="T5" fmla="*/ 177 h 249"/>
                <a:gd name="T6" fmla="*/ 146 w 150"/>
                <a:gd name="T7" fmla="*/ 175 h 249"/>
                <a:gd name="T8" fmla="*/ 148 w 150"/>
                <a:gd name="T9" fmla="*/ 171 h 249"/>
                <a:gd name="T10" fmla="*/ 149 w 150"/>
                <a:gd name="T11" fmla="*/ 168 h 249"/>
                <a:gd name="T12" fmla="*/ 150 w 150"/>
                <a:gd name="T13" fmla="*/ 164 h 249"/>
                <a:gd name="T14" fmla="*/ 150 w 150"/>
                <a:gd name="T15" fmla="*/ 0 h 249"/>
                <a:gd name="T16" fmla="*/ 0 w 150"/>
                <a:gd name="T17" fmla="*/ 67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249">
                  <a:moveTo>
                    <a:pt x="0" y="67"/>
                  </a:moveTo>
                  <a:lnTo>
                    <a:pt x="0" y="249"/>
                  </a:lnTo>
                  <a:lnTo>
                    <a:pt x="141" y="177"/>
                  </a:lnTo>
                  <a:lnTo>
                    <a:pt x="146" y="175"/>
                  </a:lnTo>
                  <a:lnTo>
                    <a:pt x="148" y="171"/>
                  </a:lnTo>
                  <a:lnTo>
                    <a:pt x="149" y="168"/>
                  </a:lnTo>
                  <a:lnTo>
                    <a:pt x="150" y="164"/>
                  </a:lnTo>
                  <a:lnTo>
                    <a:pt x="150" y="0"/>
                  </a:lnTo>
                  <a:lnTo>
                    <a:pt x="0"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621">
              <a:extLst>
                <a:ext uri="{FF2B5EF4-FFF2-40B4-BE49-F238E27FC236}">
                  <a16:creationId xmlns:a16="http://schemas.microsoft.com/office/drawing/2014/main" id="{1DD49517-450E-4BD5-8CD9-9DDD75CD3254}"/>
                </a:ext>
              </a:extLst>
            </p:cNvPr>
            <p:cNvSpPr>
              <a:spLocks/>
            </p:cNvSpPr>
            <p:nvPr/>
          </p:nvSpPr>
          <p:spPr bwMode="auto">
            <a:xfrm>
              <a:off x="5656263" y="3192463"/>
              <a:ext cx="88900" cy="38100"/>
            </a:xfrm>
            <a:custGeom>
              <a:avLst/>
              <a:gdLst>
                <a:gd name="T0" fmla="*/ 146 w 281"/>
                <a:gd name="T1" fmla="*/ 2 h 120"/>
                <a:gd name="T2" fmla="*/ 143 w 281"/>
                <a:gd name="T3" fmla="*/ 0 h 120"/>
                <a:gd name="T4" fmla="*/ 141 w 281"/>
                <a:gd name="T5" fmla="*/ 0 h 120"/>
                <a:gd name="T6" fmla="*/ 138 w 281"/>
                <a:gd name="T7" fmla="*/ 0 h 120"/>
                <a:gd name="T8" fmla="*/ 134 w 281"/>
                <a:gd name="T9" fmla="*/ 2 h 120"/>
                <a:gd name="T10" fmla="*/ 0 w 281"/>
                <a:gd name="T11" fmla="*/ 55 h 120"/>
                <a:gd name="T12" fmla="*/ 141 w 281"/>
                <a:gd name="T13" fmla="*/ 120 h 120"/>
                <a:gd name="T14" fmla="*/ 281 w 281"/>
                <a:gd name="T15" fmla="*/ 55 h 120"/>
                <a:gd name="T16" fmla="*/ 146 w 281"/>
                <a:gd name="T17" fmla="*/ 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120">
                  <a:moveTo>
                    <a:pt x="146" y="2"/>
                  </a:moveTo>
                  <a:lnTo>
                    <a:pt x="143" y="0"/>
                  </a:lnTo>
                  <a:lnTo>
                    <a:pt x="141" y="0"/>
                  </a:lnTo>
                  <a:lnTo>
                    <a:pt x="138" y="0"/>
                  </a:lnTo>
                  <a:lnTo>
                    <a:pt x="134" y="2"/>
                  </a:lnTo>
                  <a:lnTo>
                    <a:pt x="0" y="55"/>
                  </a:lnTo>
                  <a:lnTo>
                    <a:pt x="141" y="120"/>
                  </a:lnTo>
                  <a:lnTo>
                    <a:pt x="281" y="55"/>
                  </a:lnTo>
                  <a:lnTo>
                    <a:pt x="14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622">
              <a:extLst>
                <a:ext uri="{FF2B5EF4-FFF2-40B4-BE49-F238E27FC236}">
                  <a16:creationId xmlns:a16="http://schemas.microsoft.com/office/drawing/2014/main" id="{52CE9A63-3B5D-4BA1-9D45-2A307DB83394}"/>
                </a:ext>
              </a:extLst>
            </p:cNvPr>
            <p:cNvSpPr>
              <a:spLocks/>
            </p:cNvSpPr>
            <p:nvPr/>
          </p:nvSpPr>
          <p:spPr bwMode="auto">
            <a:xfrm>
              <a:off x="5648325" y="3217863"/>
              <a:ext cx="47625" cy="77788"/>
            </a:xfrm>
            <a:custGeom>
              <a:avLst/>
              <a:gdLst>
                <a:gd name="T0" fmla="*/ 0 w 151"/>
                <a:gd name="T1" fmla="*/ 164 h 249"/>
                <a:gd name="T2" fmla="*/ 1 w 151"/>
                <a:gd name="T3" fmla="*/ 167 h 249"/>
                <a:gd name="T4" fmla="*/ 2 w 151"/>
                <a:gd name="T5" fmla="*/ 171 h 249"/>
                <a:gd name="T6" fmla="*/ 5 w 151"/>
                <a:gd name="T7" fmla="*/ 175 h 249"/>
                <a:gd name="T8" fmla="*/ 8 w 151"/>
                <a:gd name="T9" fmla="*/ 177 h 249"/>
                <a:gd name="T10" fmla="*/ 151 w 151"/>
                <a:gd name="T11" fmla="*/ 249 h 249"/>
                <a:gd name="T12" fmla="*/ 151 w 151"/>
                <a:gd name="T13" fmla="*/ 67 h 249"/>
                <a:gd name="T14" fmla="*/ 0 w 151"/>
                <a:gd name="T15" fmla="*/ 0 h 249"/>
                <a:gd name="T16" fmla="*/ 0 w 151"/>
                <a:gd name="T17" fmla="*/ 16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49">
                  <a:moveTo>
                    <a:pt x="0" y="164"/>
                  </a:moveTo>
                  <a:lnTo>
                    <a:pt x="1" y="167"/>
                  </a:lnTo>
                  <a:lnTo>
                    <a:pt x="2" y="171"/>
                  </a:lnTo>
                  <a:lnTo>
                    <a:pt x="5" y="175"/>
                  </a:lnTo>
                  <a:lnTo>
                    <a:pt x="8" y="177"/>
                  </a:lnTo>
                  <a:lnTo>
                    <a:pt x="151" y="249"/>
                  </a:lnTo>
                  <a:lnTo>
                    <a:pt x="151" y="67"/>
                  </a:lnTo>
                  <a:lnTo>
                    <a:pt x="0" y="0"/>
                  </a:lnTo>
                  <a:lnTo>
                    <a:pt x="0"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623">
              <a:extLst>
                <a:ext uri="{FF2B5EF4-FFF2-40B4-BE49-F238E27FC236}">
                  <a16:creationId xmlns:a16="http://schemas.microsoft.com/office/drawing/2014/main" id="{C49F574B-EDB9-49F0-8D85-7F40D7882CBB}"/>
                </a:ext>
              </a:extLst>
            </p:cNvPr>
            <p:cNvSpPr>
              <a:spLocks/>
            </p:cNvSpPr>
            <p:nvPr/>
          </p:nvSpPr>
          <p:spPr bwMode="auto">
            <a:xfrm>
              <a:off x="5475288" y="3201988"/>
              <a:ext cx="144463" cy="47625"/>
            </a:xfrm>
            <a:custGeom>
              <a:avLst/>
              <a:gdLst>
                <a:gd name="T0" fmla="*/ 231 w 452"/>
                <a:gd name="T1" fmla="*/ 2 h 151"/>
                <a:gd name="T2" fmla="*/ 225 w 452"/>
                <a:gd name="T3" fmla="*/ 0 h 151"/>
                <a:gd name="T4" fmla="*/ 221 w 452"/>
                <a:gd name="T5" fmla="*/ 2 h 151"/>
                <a:gd name="T6" fmla="*/ 0 w 452"/>
                <a:gd name="T7" fmla="*/ 70 h 151"/>
                <a:gd name="T8" fmla="*/ 225 w 452"/>
                <a:gd name="T9" fmla="*/ 151 h 151"/>
                <a:gd name="T10" fmla="*/ 452 w 452"/>
                <a:gd name="T11" fmla="*/ 70 h 151"/>
                <a:gd name="T12" fmla="*/ 231 w 452"/>
                <a:gd name="T13" fmla="*/ 2 h 151"/>
              </a:gdLst>
              <a:ahLst/>
              <a:cxnLst>
                <a:cxn ang="0">
                  <a:pos x="T0" y="T1"/>
                </a:cxn>
                <a:cxn ang="0">
                  <a:pos x="T2" y="T3"/>
                </a:cxn>
                <a:cxn ang="0">
                  <a:pos x="T4" y="T5"/>
                </a:cxn>
                <a:cxn ang="0">
                  <a:pos x="T6" y="T7"/>
                </a:cxn>
                <a:cxn ang="0">
                  <a:pos x="T8" y="T9"/>
                </a:cxn>
                <a:cxn ang="0">
                  <a:pos x="T10" y="T11"/>
                </a:cxn>
                <a:cxn ang="0">
                  <a:pos x="T12" y="T13"/>
                </a:cxn>
              </a:cxnLst>
              <a:rect l="0" t="0" r="r" b="b"/>
              <a:pathLst>
                <a:path w="452" h="151">
                  <a:moveTo>
                    <a:pt x="231" y="2"/>
                  </a:moveTo>
                  <a:lnTo>
                    <a:pt x="225" y="0"/>
                  </a:lnTo>
                  <a:lnTo>
                    <a:pt x="221" y="2"/>
                  </a:lnTo>
                  <a:lnTo>
                    <a:pt x="0" y="70"/>
                  </a:lnTo>
                  <a:lnTo>
                    <a:pt x="225" y="151"/>
                  </a:lnTo>
                  <a:lnTo>
                    <a:pt x="452" y="70"/>
                  </a:lnTo>
                  <a:lnTo>
                    <a:pt x="231"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624">
              <a:extLst>
                <a:ext uri="{FF2B5EF4-FFF2-40B4-BE49-F238E27FC236}">
                  <a16:creationId xmlns:a16="http://schemas.microsoft.com/office/drawing/2014/main" id="{C6FFCEE6-C500-476B-9094-029A5861C998}"/>
                </a:ext>
              </a:extLst>
            </p:cNvPr>
            <p:cNvSpPr>
              <a:spLocks/>
            </p:cNvSpPr>
            <p:nvPr/>
          </p:nvSpPr>
          <p:spPr bwMode="auto">
            <a:xfrm>
              <a:off x="5465763" y="3230563"/>
              <a:ext cx="76200" cy="123825"/>
            </a:xfrm>
            <a:custGeom>
              <a:avLst/>
              <a:gdLst>
                <a:gd name="T0" fmla="*/ 0 w 240"/>
                <a:gd name="T1" fmla="*/ 285 h 386"/>
                <a:gd name="T2" fmla="*/ 1 w 240"/>
                <a:gd name="T3" fmla="*/ 289 h 386"/>
                <a:gd name="T4" fmla="*/ 2 w 240"/>
                <a:gd name="T5" fmla="*/ 294 h 386"/>
                <a:gd name="T6" fmla="*/ 5 w 240"/>
                <a:gd name="T7" fmla="*/ 297 h 386"/>
                <a:gd name="T8" fmla="*/ 10 w 240"/>
                <a:gd name="T9" fmla="*/ 299 h 386"/>
                <a:gd name="T10" fmla="*/ 240 w 240"/>
                <a:gd name="T11" fmla="*/ 386 h 386"/>
                <a:gd name="T12" fmla="*/ 240 w 240"/>
                <a:gd name="T13" fmla="*/ 84 h 386"/>
                <a:gd name="T14" fmla="*/ 0 w 240"/>
                <a:gd name="T15" fmla="*/ 0 h 386"/>
                <a:gd name="T16" fmla="*/ 0 w 240"/>
                <a:gd name="T17" fmla="*/ 2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386">
                  <a:moveTo>
                    <a:pt x="0" y="285"/>
                  </a:moveTo>
                  <a:lnTo>
                    <a:pt x="1" y="289"/>
                  </a:lnTo>
                  <a:lnTo>
                    <a:pt x="2" y="294"/>
                  </a:lnTo>
                  <a:lnTo>
                    <a:pt x="5" y="297"/>
                  </a:lnTo>
                  <a:lnTo>
                    <a:pt x="10" y="299"/>
                  </a:lnTo>
                  <a:lnTo>
                    <a:pt x="240" y="386"/>
                  </a:lnTo>
                  <a:lnTo>
                    <a:pt x="240" y="84"/>
                  </a:lnTo>
                  <a:lnTo>
                    <a:pt x="0" y="0"/>
                  </a:lnTo>
                  <a:lnTo>
                    <a:pt x="0"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625">
              <a:extLst>
                <a:ext uri="{FF2B5EF4-FFF2-40B4-BE49-F238E27FC236}">
                  <a16:creationId xmlns:a16="http://schemas.microsoft.com/office/drawing/2014/main" id="{77F427C9-B3E0-4177-AEC9-92402E004E29}"/>
                </a:ext>
              </a:extLst>
            </p:cNvPr>
            <p:cNvSpPr>
              <a:spLocks/>
            </p:cNvSpPr>
            <p:nvPr/>
          </p:nvSpPr>
          <p:spPr bwMode="auto">
            <a:xfrm>
              <a:off x="5553075" y="3230563"/>
              <a:ext cx="76200" cy="123825"/>
            </a:xfrm>
            <a:custGeom>
              <a:avLst/>
              <a:gdLst>
                <a:gd name="T0" fmla="*/ 0 w 241"/>
                <a:gd name="T1" fmla="*/ 386 h 386"/>
                <a:gd name="T2" fmla="*/ 231 w 241"/>
                <a:gd name="T3" fmla="*/ 299 h 386"/>
                <a:gd name="T4" fmla="*/ 235 w 241"/>
                <a:gd name="T5" fmla="*/ 297 h 386"/>
                <a:gd name="T6" fmla="*/ 238 w 241"/>
                <a:gd name="T7" fmla="*/ 294 h 386"/>
                <a:gd name="T8" fmla="*/ 239 w 241"/>
                <a:gd name="T9" fmla="*/ 289 h 386"/>
                <a:gd name="T10" fmla="*/ 241 w 241"/>
                <a:gd name="T11" fmla="*/ 285 h 386"/>
                <a:gd name="T12" fmla="*/ 241 w 241"/>
                <a:gd name="T13" fmla="*/ 0 h 386"/>
                <a:gd name="T14" fmla="*/ 0 w 241"/>
                <a:gd name="T15" fmla="*/ 84 h 386"/>
                <a:gd name="T16" fmla="*/ 0 w 241"/>
                <a:gd name="T17" fmla="*/ 38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386">
                  <a:moveTo>
                    <a:pt x="0" y="386"/>
                  </a:moveTo>
                  <a:lnTo>
                    <a:pt x="231" y="299"/>
                  </a:lnTo>
                  <a:lnTo>
                    <a:pt x="235" y="297"/>
                  </a:lnTo>
                  <a:lnTo>
                    <a:pt x="238" y="294"/>
                  </a:lnTo>
                  <a:lnTo>
                    <a:pt x="239" y="289"/>
                  </a:lnTo>
                  <a:lnTo>
                    <a:pt x="241" y="285"/>
                  </a:lnTo>
                  <a:lnTo>
                    <a:pt x="241" y="0"/>
                  </a:lnTo>
                  <a:lnTo>
                    <a:pt x="0" y="84"/>
                  </a:lnTo>
                  <a:lnTo>
                    <a:pt x="0"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62" name="Group 84">
            <a:extLst>
              <a:ext uri="{FF2B5EF4-FFF2-40B4-BE49-F238E27FC236}">
                <a16:creationId xmlns:a16="http://schemas.microsoft.com/office/drawing/2014/main" id="{39D1410D-8166-4904-911D-2155BB861FC4}"/>
              </a:ext>
            </a:extLst>
          </p:cNvPr>
          <p:cNvGrpSpPr/>
          <p:nvPr/>
        </p:nvGrpSpPr>
        <p:grpSpPr>
          <a:xfrm>
            <a:off x="9918300" y="2238682"/>
            <a:ext cx="284163" cy="285751"/>
            <a:chOff x="3171788" y="779462"/>
            <a:chExt cx="284163" cy="285751"/>
          </a:xfrm>
          <a:solidFill>
            <a:schemeClr val="bg1"/>
          </a:solidFill>
        </p:grpSpPr>
        <p:sp>
          <p:nvSpPr>
            <p:cNvPr id="63" name="Freeform 2993">
              <a:extLst>
                <a:ext uri="{FF2B5EF4-FFF2-40B4-BE49-F238E27FC236}">
                  <a16:creationId xmlns:a16="http://schemas.microsoft.com/office/drawing/2014/main" id="{4DF7EF96-0D0B-497F-9543-B72BF1A5B15B}"/>
                </a:ext>
              </a:extLst>
            </p:cNvPr>
            <p:cNvSpPr>
              <a:spLocks noEditPoints="1"/>
            </p:cNvSpPr>
            <p:nvPr/>
          </p:nvSpPr>
          <p:spPr bwMode="auto">
            <a:xfrm>
              <a:off x="3290851" y="779462"/>
              <a:ext cx="165100" cy="196850"/>
            </a:xfrm>
            <a:custGeom>
              <a:avLst/>
              <a:gdLst>
                <a:gd name="T0" fmla="*/ 291 w 416"/>
                <a:gd name="T1" fmla="*/ 221 h 493"/>
                <a:gd name="T2" fmla="*/ 339 w 416"/>
                <a:gd name="T3" fmla="*/ 173 h 493"/>
                <a:gd name="T4" fmla="*/ 242 w 416"/>
                <a:gd name="T5" fmla="*/ 221 h 493"/>
                <a:gd name="T6" fmla="*/ 195 w 416"/>
                <a:gd name="T7" fmla="*/ 173 h 493"/>
                <a:gd name="T8" fmla="*/ 242 w 416"/>
                <a:gd name="T9" fmla="*/ 221 h 493"/>
                <a:gd name="T10" fmla="*/ 99 w 416"/>
                <a:gd name="T11" fmla="*/ 221 h 493"/>
                <a:gd name="T12" fmla="*/ 147 w 416"/>
                <a:gd name="T13" fmla="*/ 173 h 493"/>
                <a:gd name="T14" fmla="*/ 208 w 416"/>
                <a:gd name="T15" fmla="*/ 0 h 493"/>
                <a:gd name="T16" fmla="*/ 166 w 416"/>
                <a:gd name="T17" fmla="*/ 3 h 493"/>
                <a:gd name="T18" fmla="*/ 127 w 416"/>
                <a:gd name="T19" fmla="*/ 15 h 493"/>
                <a:gd name="T20" fmla="*/ 92 w 416"/>
                <a:gd name="T21" fmla="*/ 33 h 493"/>
                <a:gd name="T22" fmla="*/ 61 w 416"/>
                <a:gd name="T23" fmla="*/ 57 h 493"/>
                <a:gd name="T24" fmla="*/ 35 w 416"/>
                <a:gd name="T25" fmla="*/ 85 h 493"/>
                <a:gd name="T26" fmla="*/ 16 w 416"/>
                <a:gd name="T27" fmla="*/ 117 h 493"/>
                <a:gd name="T28" fmla="*/ 4 w 416"/>
                <a:gd name="T29" fmla="*/ 153 h 493"/>
                <a:gd name="T30" fmla="*/ 0 w 416"/>
                <a:gd name="T31" fmla="*/ 192 h 493"/>
                <a:gd name="T32" fmla="*/ 0 w 416"/>
                <a:gd name="T33" fmla="*/ 194 h 493"/>
                <a:gd name="T34" fmla="*/ 26 w 416"/>
                <a:gd name="T35" fmla="*/ 204 h 493"/>
                <a:gd name="T36" fmla="*/ 47 w 416"/>
                <a:gd name="T37" fmla="*/ 220 h 493"/>
                <a:gd name="T38" fmla="*/ 64 w 416"/>
                <a:gd name="T39" fmla="*/ 238 h 493"/>
                <a:gd name="T40" fmla="*/ 72 w 416"/>
                <a:gd name="T41" fmla="*/ 260 h 493"/>
                <a:gd name="T42" fmla="*/ 76 w 416"/>
                <a:gd name="T43" fmla="*/ 277 h 493"/>
                <a:gd name="T44" fmla="*/ 76 w 416"/>
                <a:gd name="T45" fmla="*/ 293 h 493"/>
                <a:gd name="T46" fmla="*/ 73 w 416"/>
                <a:gd name="T47" fmla="*/ 311 h 493"/>
                <a:gd name="T48" fmla="*/ 67 w 416"/>
                <a:gd name="T49" fmla="*/ 330 h 493"/>
                <a:gd name="T50" fmla="*/ 70 w 416"/>
                <a:gd name="T51" fmla="*/ 333 h 493"/>
                <a:gd name="T52" fmla="*/ 77 w 416"/>
                <a:gd name="T53" fmla="*/ 349 h 493"/>
                <a:gd name="T54" fmla="*/ 94 w 416"/>
                <a:gd name="T55" fmla="*/ 361 h 493"/>
                <a:gd name="T56" fmla="*/ 114 w 416"/>
                <a:gd name="T57" fmla="*/ 371 h 493"/>
                <a:gd name="T58" fmla="*/ 132 w 416"/>
                <a:gd name="T59" fmla="*/ 378 h 493"/>
                <a:gd name="T60" fmla="*/ 153 w 416"/>
                <a:gd name="T61" fmla="*/ 383 h 493"/>
                <a:gd name="T62" fmla="*/ 153 w 416"/>
                <a:gd name="T63" fmla="*/ 428 h 493"/>
                <a:gd name="T64" fmla="*/ 153 w 416"/>
                <a:gd name="T65" fmla="*/ 465 h 493"/>
                <a:gd name="T66" fmla="*/ 173 w 416"/>
                <a:gd name="T67" fmla="*/ 473 h 493"/>
                <a:gd name="T68" fmla="*/ 203 w 416"/>
                <a:gd name="T69" fmla="*/ 446 h 493"/>
                <a:gd name="T70" fmla="*/ 249 w 416"/>
                <a:gd name="T71" fmla="*/ 406 h 493"/>
                <a:gd name="T72" fmla="*/ 274 w 416"/>
                <a:gd name="T73" fmla="*/ 385 h 493"/>
                <a:gd name="T74" fmla="*/ 290 w 416"/>
                <a:gd name="T75" fmla="*/ 371 h 493"/>
                <a:gd name="T76" fmla="*/ 317 w 416"/>
                <a:gd name="T77" fmla="*/ 358 h 493"/>
                <a:gd name="T78" fmla="*/ 342 w 416"/>
                <a:gd name="T79" fmla="*/ 341 h 493"/>
                <a:gd name="T80" fmla="*/ 364 w 416"/>
                <a:gd name="T81" fmla="*/ 321 h 493"/>
                <a:gd name="T82" fmla="*/ 383 w 416"/>
                <a:gd name="T83" fmla="*/ 299 h 493"/>
                <a:gd name="T84" fmla="*/ 397 w 416"/>
                <a:gd name="T85" fmla="*/ 276 h 493"/>
                <a:gd name="T86" fmla="*/ 408 w 416"/>
                <a:gd name="T87" fmla="*/ 249 h 493"/>
                <a:gd name="T88" fmla="*/ 415 w 416"/>
                <a:gd name="T89" fmla="*/ 222 h 493"/>
                <a:gd name="T90" fmla="*/ 416 w 416"/>
                <a:gd name="T91" fmla="*/ 192 h 493"/>
                <a:gd name="T92" fmla="*/ 412 w 416"/>
                <a:gd name="T93" fmla="*/ 154 h 493"/>
                <a:gd name="T94" fmla="*/ 400 w 416"/>
                <a:gd name="T95" fmla="*/ 117 h 493"/>
                <a:gd name="T96" fmla="*/ 381 w 416"/>
                <a:gd name="T97" fmla="*/ 85 h 493"/>
                <a:gd name="T98" fmla="*/ 355 w 416"/>
                <a:gd name="T99" fmla="*/ 57 h 493"/>
                <a:gd name="T100" fmla="*/ 324 w 416"/>
                <a:gd name="T101" fmla="*/ 33 h 493"/>
                <a:gd name="T102" fmla="*/ 289 w 416"/>
                <a:gd name="T103" fmla="*/ 15 h 493"/>
                <a:gd name="T104" fmla="*/ 251 w 416"/>
                <a:gd name="T105" fmla="*/ 3 h 493"/>
                <a:gd name="T106" fmla="*/ 208 w 416"/>
                <a:gd name="T107" fmla="*/ 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6" h="493">
                  <a:moveTo>
                    <a:pt x="339" y="221"/>
                  </a:moveTo>
                  <a:lnTo>
                    <a:pt x="291" y="221"/>
                  </a:lnTo>
                  <a:lnTo>
                    <a:pt x="291" y="173"/>
                  </a:lnTo>
                  <a:lnTo>
                    <a:pt x="339" y="173"/>
                  </a:lnTo>
                  <a:lnTo>
                    <a:pt x="339" y="221"/>
                  </a:lnTo>
                  <a:close/>
                  <a:moveTo>
                    <a:pt x="242" y="221"/>
                  </a:moveTo>
                  <a:lnTo>
                    <a:pt x="195" y="221"/>
                  </a:lnTo>
                  <a:lnTo>
                    <a:pt x="195" y="173"/>
                  </a:lnTo>
                  <a:lnTo>
                    <a:pt x="242" y="173"/>
                  </a:lnTo>
                  <a:lnTo>
                    <a:pt x="242" y="221"/>
                  </a:lnTo>
                  <a:close/>
                  <a:moveTo>
                    <a:pt x="147" y="221"/>
                  </a:moveTo>
                  <a:lnTo>
                    <a:pt x="99" y="221"/>
                  </a:lnTo>
                  <a:lnTo>
                    <a:pt x="99" y="173"/>
                  </a:lnTo>
                  <a:lnTo>
                    <a:pt x="147" y="173"/>
                  </a:lnTo>
                  <a:lnTo>
                    <a:pt x="147" y="221"/>
                  </a:lnTo>
                  <a:close/>
                  <a:moveTo>
                    <a:pt x="208" y="0"/>
                  </a:moveTo>
                  <a:lnTo>
                    <a:pt x="186" y="1"/>
                  </a:lnTo>
                  <a:lnTo>
                    <a:pt x="166" y="3"/>
                  </a:lnTo>
                  <a:lnTo>
                    <a:pt x="146" y="8"/>
                  </a:lnTo>
                  <a:lnTo>
                    <a:pt x="127" y="15"/>
                  </a:lnTo>
                  <a:lnTo>
                    <a:pt x="109" y="23"/>
                  </a:lnTo>
                  <a:lnTo>
                    <a:pt x="92" y="33"/>
                  </a:lnTo>
                  <a:lnTo>
                    <a:pt x="76" y="44"/>
                  </a:lnTo>
                  <a:lnTo>
                    <a:pt x="61" y="57"/>
                  </a:lnTo>
                  <a:lnTo>
                    <a:pt x="47" y="70"/>
                  </a:lnTo>
                  <a:lnTo>
                    <a:pt x="35" y="85"/>
                  </a:lnTo>
                  <a:lnTo>
                    <a:pt x="25" y="101"/>
                  </a:lnTo>
                  <a:lnTo>
                    <a:pt x="16" y="117"/>
                  </a:lnTo>
                  <a:lnTo>
                    <a:pt x="9" y="135"/>
                  </a:lnTo>
                  <a:lnTo>
                    <a:pt x="4" y="153"/>
                  </a:lnTo>
                  <a:lnTo>
                    <a:pt x="1" y="173"/>
                  </a:lnTo>
                  <a:lnTo>
                    <a:pt x="0" y="192"/>
                  </a:lnTo>
                  <a:lnTo>
                    <a:pt x="0" y="192"/>
                  </a:lnTo>
                  <a:lnTo>
                    <a:pt x="0" y="194"/>
                  </a:lnTo>
                  <a:lnTo>
                    <a:pt x="14" y="198"/>
                  </a:lnTo>
                  <a:lnTo>
                    <a:pt x="26" y="204"/>
                  </a:lnTo>
                  <a:lnTo>
                    <a:pt x="38" y="211"/>
                  </a:lnTo>
                  <a:lnTo>
                    <a:pt x="47" y="220"/>
                  </a:lnTo>
                  <a:lnTo>
                    <a:pt x="57" y="228"/>
                  </a:lnTo>
                  <a:lnTo>
                    <a:pt x="64" y="238"/>
                  </a:lnTo>
                  <a:lnTo>
                    <a:pt x="69" y="248"/>
                  </a:lnTo>
                  <a:lnTo>
                    <a:pt x="72" y="260"/>
                  </a:lnTo>
                  <a:lnTo>
                    <a:pt x="74" y="268"/>
                  </a:lnTo>
                  <a:lnTo>
                    <a:pt x="76" y="277"/>
                  </a:lnTo>
                  <a:lnTo>
                    <a:pt x="76" y="285"/>
                  </a:lnTo>
                  <a:lnTo>
                    <a:pt x="76" y="293"/>
                  </a:lnTo>
                  <a:lnTo>
                    <a:pt x="74" y="303"/>
                  </a:lnTo>
                  <a:lnTo>
                    <a:pt x="73" y="311"/>
                  </a:lnTo>
                  <a:lnTo>
                    <a:pt x="71" y="321"/>
                  </a:lnTo>
                  <a:lnTo>
                    <a:pt x="67" y="330"/>
                  </a:lnTo>
                  <a:lnTo>
                    <a:pt x="69" y="332"/>
                  </a:lnTo>
                  <a:lnTo>
                    <a:pt x="70" y="333"/>
                  </a:lnTo>
                  <a:lnTo>
                    <a:pt x="73" y="341"/>
                  </a:lnTo>
                  <a:lnTo>
                    <a:pt x="77" y="349"/>
                  </a:lnTo>
                  <a:lnTo>
                    <a:pt x="85" y="355"/>
                  </a:lnTo>
                  <a:lnTo>
                    <a:pt x="94" y="361"/>
                  </a:lnTo>
                  <a:lnTo>
                    <a:pt x="104" y="366"/>
                  </a:lnTo>
                  <a:lnTo>
                    <a:pt x="114" y="371"/>
                  </a:lnTo>
                  <a:lnTo>
                    <a:pt x="123" y="374"/>
                  </a:lnTo>
                  <a:lnTo>
                    <a:pt x="132" y="378"/>
                  </a:lnTo>
                  <a:lnTo>
                    <a:pt x="142" y="380"/>
                  </a:lnTo>
                  <a:lnTo>
                    <a:pt x="153" y="383"/>
                  </a:lnTo>
                  <a:lnTo>
                    <a:pt x="153" y="403"/>
                  </a:lnTo>
                  <a:lnTo>
                    <a:pt x="153" y="428"/>
                  </a:lnTo>
                  <a:lnTo>
                    <a:pt x="153" y="449"/>
                  </a:lnTo>
                  <a:lnTo>
                    <a:pt x="153" y="465"/>
                  </a:lnTo>
                  <a:lnTo>
                    <a:pt x="153" y="493"/>
                  </a:lnTo>
                  <a:lnTo>
                    <a:pt x="173" y="473"/>
                  </a:lnTo>
                  <a:lnTo>
                    <a:pt x="185" y="462"/>
                  </a:lnTo>
                  <a:lnTo>
                    <a:pt x="203" y="446"/>
                  </a:lnTo>
                  <a:lnTo>
                    <a:pt x="227" y="427"/>
                  </a:lnTo>
                  <a:lnTo>
                    <a:pt x="249" y="406"/>
                  </a:lnTo>
                  <a:lnTo>
                    <a:pt x="262" y="395"/>
                  </a:lnTo>
                  <a:lnTo>
                    <a:pt x="274" y="385"/>
                  </a:lnTo>
                  <a:lnTo>
                    <a:pt x="284" y="377"/>
                  </a:lnTo>
                  <a:lnTo>
                    <a:pt x="290" y="371"/>
                  </a:lnTo>
                  <a:lnTo>
                    <a:pt x="304" y="365"/>
                  </a:lnTo>
                  <a:lnTo>
                    <a:pt x="317" y="358"/>
                  </a:lnTo>
                  <a:lnTo>
                    <a:pt x="330" y="349"/>
                  </a:lnTo>
                  <a:lnTo>
                    <a:pt x="342" y="341"/>
                  </a:lnTo>
                  <a:lnTo>
                    <a:pt x="353" y="332"/>
                  </a:lnTo>
                  <a:lnTo>
                    <a:pt x="364" y="321"/>
                  </a:lnTo>
                  <a:lnTo>
                    <a:pt x="373" y="310"/>
                  </a:lnTo>
                  <a:lnTo>
                    <a:pt x="383" y="299"/>
                  </a:lnTo>
                  <a:lnTo>
                    <a:pt x="390" y="288"/>
                  </a:lnTo>
                  <a:lnTo>
                    <a:pt x="397" y="276"/>
                  </a:lnTo>
                  <a:lnTo>
                    <a:pt x="403" y="263"/>
                  </a:lnTo>
                  <a:lnTo>
                    <a:pt x="408" y="249"/>
                  </a:lnTo>
                  <a:lnTo>
                    <a:pt x="411" y="235"/>
                  </a:lnTo>
                  <a:lnTo>
                    <a:pt x="415" y="222"/>
                  </a:lnTo>
                  <a:lnTo>
                    <a:pt x="416" y="208"/>
                  </a:lnTo>
                  <a:lnTo>
                    <a:pt x="416" y="192"/>
                  </a:lnTo>
                  <a:lnTo>
                    <a:pt x="416" y="173"/>
                  </a:lnTo>
                  <a:lnTo>
                    <a:pt x="412" y="154"/>
                  </a:lnTo>
                  <a:lnTo>
                    <a:pt x="408" y="135"/>
                  </a:lnTo>
                  <a:lnTo>
                    <a:pt x="400" y="117"/>
                  </a:lnTo>
                  <a:lnTo>
                    <a:pt x="391" y="101"/>
                  </a:lnTo>
                  <a:lnTo>
                    <a:pt x="381" y="85"/>
                  </a:lnTo>
                  <a:lnTo>
                    <a:pt x="368" y="70"/>
                  </a:lnTo>
                  <a:lnTo>
                    <a:pt x="355" y="57"/>
                  </a:lnTo>
                  <a:lnTo>
                    <a:pt x="341" y="44"/>
                  </a:lnTo>
                  <a:lnTo>
                    <a:pt x="324" y="33"/>
                  </a:lnTo>
                  <a:lnTo>
                    <a:pt x="308" y="23"/>
                  </a:lnTo>
                  <a:lnTo>
                    <a:pt x="289" y="15"/>
                  </a:lnTo>
                  <a:lnTo>
                    <a:pt x="270" y="8"/>
                  </a:lnTo>
                  <a:lnTo>
                    <a:pt x="251" y="3"/>
                  </a:lnTo>
                  <a:lnTo>
                    <a:pt x="229" y="1"/>
                  </a:lnTo>
                  <a:lnTo>
                    <a:pt x="2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994">
              <a:extLst>
                <a:ext uri="{FF2B5EF4-FFF2-40B4-BE49-F238E27FC236}">
                  <a16:creationId xmlns:a16="http://schemas.microsoft.com/office/drawing/2014/main" id="{54671090-6287-48DB-B4CF-BE60C47DEDDC}"/>
                </a:ext>
              </a:extLst>
            </p:cNvPr>
            <p:cNvSpPr>
              <a:spLocks/>
            </p:cNvSpPr>
            <p:nvPr/>
          </p:nvSpPr>
          <p:spPr bwMode="auto">
            <a:xfrm>
              <a:off x="3171788" y="863600"/>
              <a:ext cx="190500" cy="201613"/>
            </a:xfrm>
            <a:custGeom>
              <a:avLst/>
              <a:gdLst>
                <a:gd name="T0" fmla="*/ 393 w 480"/>
                <a:gd name="T1" fmla="*/ 357 h 507"/>
                <a:gd name="T2" fmla="*/ 312 w 480"/>
                <a:gd name="T3" fmla="*/ 312 h 507"/>
                <a:gd name="T4" fmla="*/ 320 w 480"/>
                <a:gd name="T5" fmla="*/ 267 h 507"/>
                <a:gd name="T6" fmla="*/ 324 w 480"/>
                <a:gd name="T7" fmla="*/ 261 h 507"/>
                <a:gd name="T8" fmla="*/ 329 w 480"/>
                <a:gd name="T9" fmla="*/ 254 h 507"/>
                <a:gd name="T10" fmla="*/ 332 w 480"/>
                <a:gd name="T11" fmla="*/ 244 h 507"/>
                <a:gd name="T12" fmla="*/ 336 w 480"/>
                <a:gd name="T13" fmla="*/ 231 h 507"/>
                <a:gd name="T14" fmla="*/ 338 w 480"/>
                <a:gd name="T15" fmla="*/ 219 h 507"/>
                <a:gd name="T16" fmla="*/ 339 w 480"/>
                <a:gd name="T17" fmla="*/ 203 h 507"/>
                <a:gd name="T18" fmla="*/ 350 w 480"/>
                <a:gd name="T19" fmla="*/ 190 h 507"/>
                <a:gd name="T20" fmla="*/ 354 w 480"/>
                <a:gd name="T21" fmla="*/ 185 h 507"/>
                <a:gd name="T22" fmla="*/ 356 w 480"/>
                <a:gd name="T23" fmla="*/ 179 h 507"/>
                <a:gd name="T24" fmla="*/ 357 w 480"/>
                <a:gd name="T25" fmla="*/ 173 h 507"/>
                <a:gd name="T26" fmla="*/ 358 w 480"/>
                <a:gd name="T27" fmla="*/ 166 h 507"/>
                <a:gd name="T28" fmla="*/ 357 w 480"/>
                <a:gd name="T29" fmla="*/ 149 h 507"/>
                <a:gd name="T30" fmla="*/ 354 w 480"/>
                <a:gd name="T31" fmla="*/ 140 h 507"/>
                <a:gd name="T32" fmla="*/ 350 w 480"/>
                <a:gd name="T33" fmla="*/ 131 h 507"/>
                <a:gd name="T34" fmla="*/ 343 w 480"/>
                <a:gd name="T35" fmla="*/ 125 h 507"/>
                <a:gd name="T36" fmla="*/ 355 w 480"/>
                <a:gd name="T37" fmla="*/ 84 h 507"/>
                <a:gd name="T38" fmla="*/ 353 w 480"/>
                <a:gd name="T39" fmla="*/ 54 h 507"/>
                <a:gd name="T40" fmla="*/ 336 w 480"/>
                <a:gd name="T41" fmla="*/ 28 h 507"/>
                <a:gd name="T42" fmla="*/ 305 w 480"/>
                <a:gd name="T43" fmla="*/ 9 h 507"/>
                <a:gd name="T44" fmla="*/ 286 w 480"/>
                <a:gd name="T45" fmla="*/ 4 h 507"/>
                <a:gd name="T46" fmla="*/ 267 w 480"/>
                <a:gd name="T47" fmla="*/ 0 h 507"/>
                <a:gd name="T48" fmla="*/ 251 w 480"/>
                <a:gd name="T49" fmla="*/ 0 h 507"/>
                <a:gd name="T50" fmla="*/ 232 w 480"/>
                <a:gd name="T51" fmla="*/ 2 h 507"/>
                <a:gd name="T52" fmla="*/ 217 w 480"/>
                <a:gd name="T53" fmla="*/ 4 h 507"/>
                <a:gd name="T54" fmla="*/ 203 w 480"/>
                <a:gd name="T55" fmla="*/ 8 h 507"/>
                <a:gd name="T56" fmla="*/ 192 w 480"/>
                <a:gd name="T57" fmla="*/ 11 h 507"/>
                <a:gd name="T58" fmla="*/ 157 w 480"/>
                <a:gd name="T59" fmla="*/ 38 h 507"/>
                <a:gd name="T60" fmla="*/ 154 w 480"/>
                <a:gd name="T61" fmla="*/ 44 h 507"/>
                <a:gd name="T62" fmla="*/ 140 w 480"/>
                <a:gd name="T63" fmla="*/ 46 h 507"/>
                <a:gd name="T64" fmla="*/ 131 w 480"/>
                <a:gd name="T65" fmla="*/ 48 h 507"/>
                <a:gd name="T66" fmla="*/ 126 w 480"/>
                <a:gd name="T67" fmla="*/ 53 h 507"/>
                <a:gd name="T68" fmla="*/ 123 w 480"/>
                <a:gd name="T69" fmla="*/ 56 h 507"/>
                <a:gd name="T70" fmla="*/ 118 w 480"/>
                <a:gd name="T71" fmla="*/ 66 h 507"/>
                <a:gd name="T72" fmla="*/ 118 w 480"/>
                <a:gd name="T73" fmla="*/ 75 h 507"/>
                <a:gd name="T74" fmla="*/ 118 w 480"/>
                <a:gd name="T75" fmla="*/ 84 h 507"/>
                <a:gd name="T76" fmla="*/ 121 w 480"/>
                <a:gd name="T77" fmla="*/ 92 h 507"/>
                <a:gd name="T78" fmla="*/ 123 w 480"/>
                <a:gd name="T79" fmla="*/ 100 h 507"/>
                <a:gd name="T80" fmla="*/ 125 w 480"/>
                <a:gd name="T81" fmla="*/ 109 h 507"/>
                <a:gd name="T82" fmla="*/ 132 w 480"/>
                <a:gd name="T83" fmla="*/ 125 h 507"/>
                <a:gd name="T84" fmla="*/ 116 w 480"/>
                <a:gd name="T85" fmla="*/ 148 h 507"/>
                <a:gd name="T86" fmla="*/ 115 w 480"/>
                <a:gd name="T87" fmla="*/ 174 h 507"/>
                <a:gd name="T88" fmla="*/ 118 w 480"/>
                <a:gd name="T89" fmla="*/ 185 h 507"/>
                <a:gd name="T90" fmla="*/ 124 w 480"/>
                <a:gd name="T91" fmla="*/ 193 h 507"/>
                <a:gd name="T92" fmla="*/ 130 w 480"/>
                <a:gd name="T93" fmla="*/ 199 h 507"/>
                <a:gd name="T94" fmla="*/ 138 w 480"/>
                <a:gd name="T95" fmla="*/ 216 h 507"/>
                <a:gd name="T96" fmla="*/ 144 w 480"/>
                <a:gd name="T97" fmla="*/ 242 h 507"/>
                <a:gd name="T98" fmla="*/ 161 w 480"/>
                <a:gd name="T99" fmla="*/ 268 h 507"/>
                <a:gd name="T100" fmla="*/ 168 w 480"/>
                <a:gd name="T101" fmla="*/ 312 h 507"/>
                <a:gd name="T102" fmla="*/ 87 w 480"/>
                <a:gd name="T103" fmla="*/ 357 h 507"/>
                <a:gd name="T104" fmla="*/ 19 w 480"/>
                <a:gd name="T105" fmla="*/ 399 h 507"/>
                <a:gd name="T106" fmla="*/ 2 w 480"/>
                <a:gd name="T107" fmla="*/ 420 h 507"/>
                <a:gd name="T108" fmla="*/ 4 w 480"/>
                <a:gd name="T109" fmla="*/ 504 h 507"/>
                <a:gd name="T110" fmla="*/ 473 w 480"/>
                <a:gd name="T111" fmla="*/ 506 h 507"/>
                <a:gd name="T112" fmla="*/ 480 w 480"/>
                <a:gd name="T113" fmla="*/ 424 h 507"/>
                <a:gd name="T114" fmla="*/ 471 w 480"/>
                <a:gd name="T115" fmla="*/ 40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0" h="507">
                  <a:moveTo>
                    <a:pt x="446" y="388"/>
                  </a:moveTo>
                  <a:lnTo>
                    <a:pt x="435" y="380"/>
                  </a:lnTo>
                  <a:lnTo>
                    <a:pt x="418" y="370"/>
                  </a:lnTo>
                  <a:lnTo>
                    <a:pt x="393" y="357"/>
                  </a:lnTo>
                  <a:lnTo>
                    <a:pt x="367" y="344"/>
                  </a:lnTo>
                  <a:lnTo>
                    <a:pt x="339" y="331"/>
                  </a:lnTo>
                  <a:lnTo>
                    <a:pt x="312" y="319"/>
                  </a:lnTo>
                  <a:lnTo>
                    <a:pt x="312" y="312"/>
                  </a:lnTo>
                  <a:lnTo>
                    <a:pt x="312" y="280"/>
                  </a:lnTo>
                  <a:lnTo>
                    <a:pt x="312" y="274"/>
                  </a:lnTo>
                  <a:lnTo>
                    <a:pt x="316" y="272"/>
                  </a:lnTo>
                  <a:lnTo>
                    <a:pt x="320" y="267"/>
                  </a:lnTo>
                  <a:lnTo>
                    <a:pt x="320" y="266"/>
                  </a:lnTo>
                  <a:lnTo>
                    <a:pt x="320" y="266"/>
                  </a:lnTo>
                  <a:lnTo>
                    <a:pt x="323" y="263"/>
                  </a:lnTo>
                  <a:lnTo>
                    <a:pt x="324" y="261"/>
                  </a:lnTo>
                  <a:lnTo>
                    <a:pt x="325" y="260"/>
                  </a:lnTo>
                  <a:lnTo>
                    <a:pt x="325" y="260"/>
                  </a:lnTo>
                  <a:lnTo>
                    <a:pt x="326" y="256"/>
                  </a:lnTo>
                  <a:lnTo>
                    <a:pt x="329" y="254"/>
                  </a:lnTo>
                  <a:lnTo>
                    <a:pt x="329" y="253"/>
                  </a:lnTo>
                  <a:lnTo>
                    <a:pt x="329" y="251"/>
                  </a:lnTo>
                  <a:lnTo>
                    <a:pt x="331" y="248"/>
                  </a:lnTo>
                  <a:lnTo>
                    <a:pt x="332" y="244"/>
                  </a:lnTo>
                  <a:lnTo>
                    <a:pt x="332" y="243"/>
                  </a:lnTo>
                  <a:lnTo>
                    <a:pt x="332" y="243"/>
                  </a:lnTo>
                  <a:lnTo>
                    <a:pt x="335" y="237"/>
                  </a:lnTo>
                  <a:lnTo>
                    <a:pt x="336" y="231"/>
                  </a:lnTo>
                  <a:lnTo>
                    <a:pt x="336" y="231"/>
                  </a:lnTo>
                  <a:lnTo>
                    <a:pt x="336" y="231"/>
                  </a:lnTo>
                  <a:lnTo>
                    <a:pt x="337" y="225"/>
                  </a:lnTo>
                  <a:lnTo>
                    <a:pt x="338" y="219"/>
                  </a:lnTo>
                  <a:lnTo>
                    <a:pt x="338" y="217"/>
                  </a:lnTo>
                  <a:lnTo>
                    <a:pt x="338" y="215"/>
                  </a:lnTo>
                  <a:lnTo>
                    <a:pt x="339" y="209"/>
                  </a:lnTo>
                  <a:lnTo>
                    <a:pt x="339" y="203"/>
                  </a:lnTo>
                  <a:lnTo>
                    <a:pt x="345" y="197"/>
                  </a:lnTo>
                  <a:lnTo>
                    <a:pt x="350" y="191"/>
                  </a:lnTo>
                  <a:lnTo>
                    <a:pt x="350" y="190"/>
                  </a:lnTo>
                  <a:lnTo>
                    <a:pt x="350" y="190"/>
                  </a:lnTo>
                  <a:lnTo>
                    <a:pt x="353" y="187"/>
                  </a:lnTo>
                  <a:lnTo>
                    <a:pt x="354" y="185"/>
                  </a:lnTo>
                  <a:lnTo>
                    <a:pt x="354" y="185"/>
                  </a:lnTo>
                  <a:lnTo>
                    <a:pt x="354" y="185"/>
                  </a:lnTo>
                  <a:lnTo>
                    <a:pt x="355" y="182"/>
                  </a:lnTo>
                  <a:lnTo>
                    <a:pt x="355" y="180"/>
                  </a:lnTo>
                  <a:lnTo>
                    <a:pt x="355" y="179"/>
                  </a:lnTo>
                  <a:lnTo>
                    <a:pt x="356" y="179"/>
                  </a:lnTo>
                  <a:lnTo>
                    <a:pt x="356" y="176"/>
                  </a:lnTo>
                  <a:lnTo>
                    <a:pt x="357" y="174"/>
                  </a:lnTo>
                  <a:lnTo>
                    <a:pt x="357" y="173"/>
                  </a:lnTo>
                  <a:lnTo>
                    <a:pt x="357" y="173"/>
                  </a:lnTo>
                  <a:lnTo>
                    <a:pt x="357" y="169"/>
                  </a:lnTo>
                  <a:lnTo>
                    <a:pt x="357" y="167"/>
                  </a:lnTo>
                  <a:lnTo>
                    <a:pt x="358" y="167"/>
                  </a:lnTo>
                  <a:lnTo>
                    <a:pt x="358" y="166"/>
                  </a:lnTo>
                  <a:lnTo>
                    <a:pt x="358" y="163"/>
                  </a:lnTo>
                  <a:lnTo>
                    <a:pt x="358" y="160"/>
                  </a:lnTo>
                  <a:lnTo>
                    <a:pt x="358" y="155"/>
                  </a:lnTo>
                  <a:lnTo>
                    <a:pt x="357" y="149"/>
                  </a:lnTo>
                  <a:lnTo>
                    <a:pt x="357" y="149"/>
                  </a:lnTo>
                  <a:lnTo>
                    <a:pt x="357" y="148"/>
                  </a:lnTo>
                  <a:lnTo>
                    <a:pt x="356" y="143"/>
                  </a:lnTo>
                  <a:lnTo>
                    <a:pt x="354" y="140"/>
                  </a:lnTo>
                  <a:lnTo>
                    <a:pt x="354" y="138"/>
                  </a:lnTo>
                  <a:lnTo>
                    <a:pt x="354" y="138"/>
                  </a:lnTo>
                  <a:lnTo>
                    <a:pt x="353" y="135"/>
                  </a:lnTo>
                  <a:lnTo>
                    <a:pt x="350" y="131"/>
                  </a:lnTo>
                  <a:lnTo>
                    <a:pt x="349" y="131"/>
                  </a:lnTo>
                  <a:lnTo>
                    <a:pt x="349" y="131"/>
                  </a:lnTo>
                  <a:lnTo>
                    <a:pt x="347" y="128"/>
                  </a:lnTo>
                  <a:lnTo>
                    <a:pt x="343" y="125"/>
                  </a:lnTo>
                  <a:lnTo>
                    <a:pt x="344" y="122"/>
                  </a:lnTo>
                  <a:lnTo>
                    <a:pt x="347" y="117"/>
                  </a:lnTo>
                  <a:lnTo>
                    <a:pt x="351" y="100"/>
                  </a:lnTo>
                  <a:lnTo>
                    <a:pt x="355" y="84"/>
                  </a:lnTo>
                  <a:lnTo>
                    <a:pt x="355" y="77"/>
                  </a:lnTo>
                  <a:lnTo>
                    <a:pt x="355" y="69"/>
                  </a:lnTo>
                  <a:lnTo>
                    <a:pt x="354" y="61"/>
                  </a:lnTo>
                  <a:lnTo>
                    <a:pt x="353" y="54"/>
                  </a:lnTo>
                  <a:lnTo>
                    <a:pt x="350" y="47"/>
                  </a:lnTo>
                  <a:lnTo>
                    <a:pt x="347" y="40"/>
                  </a:lnTo>
                  <a:lnTo>
                    <a:pt x="342" y="34"/>
                  </a:lnTo>
                  <a:lnTo>
                    <a:pt x="336" y="28"/>
                  </a:lnTo>
                  <a:lnTo>
                    <a:pt x="330" y="22"/>
                  </a:lnTo>
                  <a:lnTo>
                    <a:pt x="323" y="17"/>
                  </a:lnTo>
                  <a:lnTo>
                    <a:pt x="314" y="12"/>
                  </a:lnTo>
                  <a:lnTo>
                    <a:pt x="305" y="9"/>
                  </a:lnTo>
                  <a:lnTo>
                    <a:pt x="305" y="9"/>
                  </a:lnTo>
                  <a:lnTo>
                    <a:pt x="305" y="9"/>
                  </a:lnTo>
                  <a:lnTo>
                    <a:pt x="295" y="6"/>
                  </a:lnTo>
                  <a:lnTo>
                    <a:pt x="286" y="4"/>
                  </a:lnTo>
                  <a:lnTo>
                    <a:pt x="276" y="2"/>
                  </a:lnTo>
                  <a:lnTo>
                    <a:pt x="267" y="0"/>
                  </a:lnTo>
                  <a:lnTo>
                    <a:pt x="267" y="0"/>
                  </a:lnTo>
                  <a:lnTo>
                    <a:pt x="267" y="0"/>
                  </a:lnTo>
                  <a:lnTo>
                    <a:pt x="263" y="0"/>
                  </a:lnTo>
                  <a:lnTo>
                    <a:pt x="260" y="0"/>
                  </a:lnTo>
                  <a:lnTo>
                    <a:pt x="255" y="0"/>
                  </a:lnTo>
                  <a:lnTo>
                    <a:pt x="251" y="0"/>
                  </a:lnTo>
                  <a:lnTo>
                    <a:pt x="244" y="0"/>
                  </a:lnTo>
                  <a:lnTo>
                    <a:pt x="237" y="0"/>
                  </a:lnTo>
                  <a:lnTo>
                    <a:pt x="235" y="0"/>
                  </a:lnTo>
                  <a:lnTo>
                    <a:pt x="232" y="2"/>
                  </a:lnTo>
                  <a:lnTo>
                    <a:pt x="229" y="2"/>
                  </a:lnTo>
                  <a:lnTo>
                    <a:pt x="224" y="3"/>
                  </a:lnTo>
                  <a:lnTo>
                    <a:pt x="220" y="3"/>
                  </a:lnTo>
                  <a:lnTo>
                    <a:pt x="217" y="4"/>
                  </a:lnTo>
                  <a:lnTo>
                    <a:pt x="215" y="4"/>
                  </a:lnTo>
                  <a:lnTo>
                    <a:pt x="212" y="5"/>
                  </a:lnTo>
                  <a:lnTo>
                    <a:pt x="207" y="6"/>
                  </a:lnTo>
                  <a:lnTo>
                    <a:pt x="203" y="8"/>
                  </a:lnTo>
                  <a:lnTo>
                    <a:pt x="199" y="9"/>
                  </a:lnTo>
                  <a:lnTo>
                    <a:pt x="195" y="10"/>
                  </a:lnTo>
                  <a:lnTo>
                    <a:pt x="193" y="10"/>
                  </a:lnTo>
                  <a:lnTo>
                    <a:pt x="192" y="11"/>
                  </a:lnTo>
                  <a:lnTo>
                    <a:pt x="181" y="16"/>
                  </a:lnTo>
                  <a:lnTo>
                    <a:pt x="172" y="23"/>
                  </a:lnTo>
                  <a:lnTo>
                    <a:pt x="163" y="30"/>
                  </a:lnTo>
                  <a:lnTo>
                    <a:pt x="157" y="38"/>
                  </a:lnTo>
                  <a:lnTo>
                    <a:pt x="157" y="38"/>
                  </a:lnTo>
                  <a:lnTo>
                    <a:pt x="156" y="38"/>
                  </a:lnTo>
                  <a:lnTo>
                    <a:pt x="155" y="42"/>
                  </a:lnTo>
                  <a:lnTo>
                    <a:pt x="154" y="44"/>
                  </a:lnTo>
                  <a:lnTo>
                    <a:pt x="150" y="44"/>
                  </a:lnTo>
                  <a:lnTo>
                    <a:pt x="148" y="44"/>
                  </a:lnTo>
                  <a:lnTo>
                    <a:pt x="143" y="44"/>
                  </a:lnTo>
                  <a:lnTo>
                    <a:pt x="140" y="46"/>
                  </a:lnTo>
                  <a:lnTo>
                    <a:pt x="138" y="46"/>
                  </a:lnTo>
                  <a:lnTo>
                    <a:pt x="137" y="46"/>
                  </a:lnTo>
                  <a:lnTo>
                    <a:pt x="135" y="47"/>
                  </a:lnTo>
                  <a:lnTo>
                    <a:pt x="131" y="48"/>
                  </a:lnTo>
                  <a:lnTo>
                    <a:pt x="131" y="48"/>
                  </a:lnTo>
                  <a:lnTo>
                    <a:pt x="130" y="49"/>
                  </a:lnTo>
                  <a:lnTo>
                    <a:pt x="128" y="50"/>
                  </a:lnTo>
                  <a:lnTo>
                    <a:pt x="126" y="53"/>
                  </a:lnTo>
                  <a:lnTo>
                    <a:pt x="125" y="53"/>
                  </a:lnTo>
                  <a:lnTo>
                    <a:pt x="125" y="53"/>
                  </a:lnTo>
                  <a:lnTo>
                    <a:pt x="124" y="55"/>
                  </a:lnTo>
                  <a:lnTo>
                    <a:pt x="123" y="56"/>
                  </a:lnTo>
                  <a:lnTo>
                    <a:pt x="121" y="60"/>
                  </a:lnTo>
                  <a:lnTo>
                    <a:pt x="119" y="63"/>
                  </a:lnTo>
                  <a:lnTo>
                    <a:pt x="119" y="65"/>
                  </a:lnTo>
                  <a:lnTo>
                    <a:pt x="118" y="66"/>
                  </a:lnTo>
                  <a:lnTo>
                    <a:pt x="118" y="68"/>
                  </a:lnTo>
                  <a:lnTo>
                    <a:pt x="118" y="71"/>
                  </a:lnTo>
                  <a:lnTo>
                    <a:pt x="118" y="73"/>
                  </a:lnTo>
                  <a:lnTo>
                    <a:pt x="118" y="75"/>
                  </a:lnTo>
                  <a:lnTo>
                    <a:pt x="118" y="77"/>
                  </a:lnTo>
                  <a:lnTo>
                    <a:pt x="118" y="79"/>
                  </a:lnTo>
                  <a:lnTo>
                    <a:pt x="118" y="81"/>
                  </a:lnTo>
                  <a:lnTo>
                    <a:pt x="118" y="84"/>
                  </a:lnTo>
                  <a:lnTo>
                    <a:pt x="119" y="85"/>
                  </a:lnTo>
                  <a:lnTo>
                    <a:pt x="119" y="87"/>
                  </a:lnTo>
                  <a:lnTo>
                    <a:pt x="119" y="90"/>
                  </a:lnTo>
                  <a:lnTo>
                    <a:pt x="121" y="92"/>
                  </a:lnTo>
                  <a:lnTo>
                    <a:pt x="121" y="94"/>
                  </a:lnTo>
                  <a:lnTo>
                    <a:pt x="122" y="96"/>
                  </a:lnTo>
                  <a:lnTo>
                    <a:pt x="122" y="98"/>
                  </a:lnTo>
                  <a:lnTo>
                    <a:pt x="123" y="100"/>
                  </a:lnTo>
                  <a:lnTo>
                    <a:pt x="124" y="103"/>
                  </a:lnTo>
                  <a:lnTo>
                    <a:pt x="125" y="106"/>
                  </a:lnTo>
                  <a:lnTo>
                    <a:pt x="125" y="107"/>
                  </a:lnTo>
                  <a:lnTo>
                    <a:pt x="125" y="109"/>
                  </a:lnTo>
                  <a:lnTo>
                    <a:pt x="129" y="117"/>
                  </a:lnTo>
                  <a:lnTo>
                    <a:pt x="132" y="125"/>
                  </a:lnTo>
                  <a:lnTo>
                    <a:pt x="132" y="125"/>
                  </a:lnTo>
                  <a:lnTo>
                    <a:pt x="132" y="125"/>
                  </a:lnTo>
                  <a:lnTo>
                    <a:pt x="126" y="130"/>
                  </a:lnTo>
                  <a:lnTo>
                    <a:pt x="122" y="136"/>
                  </a:lnTo>
                  <a:lnTo>
                    <a:pt x="118" y="142"/>
                  </a:lnTo>
                  <a:lnTo>
                    <a:pt x="116" y="148"/>
                  </a:lnTo>
                  <a:lnTo>
                    <a:pt x="115" y="155"/>
                  </a:lnTo>
                  <a:lnTo>
                    <a:pt x="115" y="163"/>
                  </a:lnTo>
                  <a:lnTo>
                    <a:pt x="115" y="168"/>
                  </a:lnTo>
                  <a:lnTo>
                    <a:pt x="115" y="174"/>
                  </a:lnTo>
                  <a:lnTo>
                    <a:pt x="116" y="175"/>
                  </a:lnTo>
                  <a:lnTo>
                    <a:pt x="116" y="175"/>
                  </a:lnTo>
                  <a:lnTo>
                    <a:pt x="117" y="180"/>
                  </a:lnTo>
                  <a:lnTo>
                    <a:pt x="118" y="185"/>
                  </a:lnTo>
                  <a:lnTo>
                    <a:pt x="119" y="186"/>
                  </a:lnTo>
                  <a:lnTo>
                    <a:pt x="119" y="187"/>
                  </a:lnTo>
                  <a:lnTo>
                    <a:pt x="122" y="190"/>
                  </a:lnTo>
                  <a:lnTo>
                    <a:pt x="124" y="193"/>
                  </a:lnTo>
                  <a:lnTo>
                    <a:pt x="125" y="194"/>
                  </a:lnTo>
                  <a:lnTo>
                    <a:pt x="125" y="195"/>
                  </a:lnTo>
                  <a:lnTo>
                    <a:pt x="128" y="198"/>
                  </a:lnTo>
                  <a:lnTo>
                    <a:pt x="130" y="199"/>
                  </a:lnTo>
                  <a:lnTo>
                    <a:pt x="134" y="201"/>
                  </a:lnTo>
                  <a:lnTo>
                    <a:pt x="137" y="203"/>
                  </a:lnTo>
                  <a:lnTo>
                    <a:pt x="137" y="210"/>
                  </a:lnTo>
                  <a:lnTo>
                    <a:pt x="138" y="216"/>
                  </a:lnTo>
                  <a:lnTo>
                    <a:pt x="138" y="218"/>
                  </a:lnTo>
                  <a:lnTo>
                    <a:pt x="138" y="220"/>
                  </a:lnTo>
                  <a:lnTo>
                    <a:pt x="141" y="231"/>
                  </a:lnTo>
                  <a:lnTo>
                    <a:pt x="144" y="242"/>
                  </a:lnTo>
                  <a:lnTo>
                    <a:pt x="148" y="250"/>
                  </a:lnTo>
                  <a:lnTo>
                    <a:pt x="151" y="257"/>
                  </a:lnTo>
                  <a:lnTo>
                    <a:pt x="156" y="263"/>
                  </a:lnTo>
                  <a:lnTo>
                    <a:pt x="161" y="268"/>
                  </a:lnTo>
                  <a:lnTo>
                    <a:pt x="165" y="272"/>
                  </a:lnTo>
                  <a:lnTo>
                    <a:pt x="168" y="275"/>
                  </a:lnTo>
                  <a:lnTo>
                    <a:pt x="168" y="281"/>
                  </a:lnTo>
                  <a:lnTo>
                    <a:pt x="168" y="312"/>
                  </a:lnTo>
                  <a:lnTo>
                    <a:pt x="168" y="319"/>
                  </a:lnTo>
                  <a:lnTo>
                    <a:pt x="142" y="331"/>
                  </a:lnTo>
                  <a:lnTo>
                    <a:pt x="115" y="344"/>
                  </a:lnTo>
                  <a:lnTo>
                    <a:pt x="87" y="357"/>
                  </a:lnTo>
                  <a:lnTo>
                    <a:pt x="62" y="370"/>
                  </a:lnTo>
                  <a:lnTo>
                    <a:pt x="47" y="380"/>
                  </a:lnTo>
                  <a:lnTo>
                    <a:pt x="34" y="388"/>
                  </a:lnTo>
                  <a:lnTo>
                    <a:pt x="19" y="399"/>
                  </a:lnTo>
                  <a:lnTo>
                    <a:pt x="9" y="408"/>
                  </a:lnTo>
                  <a:lnTo>
                    <a:pt x="5" y="413"/>
                  </a:lnTo>
                  <a:lnTo>
                    <a:pt x="3" y="417"/>
                  </a:lnTo>
                  <a:lnTo>
                    <a:pt x="2" y="420"/>
                  </a:lnTo>
                  <a:lnTo>
                    <a:pt x="0" y="424"/>
                  </a:lnTo>
                  <a:lnTo>
                    <a:pt x="0" y="495"/>
                  </a:lnTo>
                  <a:lnTo>
                    <a:pt x="2" y="500"/>
                  </a:lnTo>
                  <a:lnTo>
                    <a:pt x="4" y="504"/>
                  </a:lnTo>
                  <a:lnTo>
                    <a:pt x="8" y="506"/>
                  </a:lnTo>
                  <a:lnTo>
                    <a:pt x="12" y="507"/>
                  </a:lnTo>
                  <a:lnTo>
                    <a:pt x="468" y="507"/>
                  </a:lnTo>
                  <a:lnTo>
                    <a:pt x="473" y="506"/>
                  </a:lnTo>
                  <a:lnTo>
                    <a:pt x="476" y="504"/>
                  </a:lnTo>
                  <a:lnTo>
                    <a:pt x="479" y="500"/>
                  </a:lnTo>
                  <a:lnTo>
                    <a:pt x="480" y="495"/>
                  </a:lnTo>
                  <a:lnTo>
                    <a:pt x="480" y="424"/>
                  </a:lnTo>
                  <a:lnTo>
                    <a:pt x="480" y="420"/>
                  </a:lnTo>
                  <a:lnTo>
                    <a:pt x="477" y="417"/>
                  </a:lnTo>
                  <a:lnTo>
                    <a:pt x="475" y="413"/>
                  </a:lnTo>
                  <a:lnTo>
                    <a:pt x="471" y="408"/>
                  </a:lnTo>
                  <a:lnTo>
                    <a:pt x="462" y="399"/>
                  </a:lnTo>
                  <a:lnTo>
                    <a:pt x="446" y="3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837">
            <a:extLst>
              <a:ext uri="{FF2B5EF4-FFF2-40B4-BE49-F238E27FC236}">
                <a16:creationId xmlns:a16="http://schemas.microsoft.com/office/drawing/2014/main" id="{534AD4E7-119E-4354-B19B-3ACA1218EA47}"/>
              </a:ext>
            </a:extLst>
          </p:cNvPr>
          <p:cNvSpPr>
            <a:spLocks noEditPoints="1"/>
          </p:cNvSpPr>
          <p:nvPr/>
        </p:nvSpPr>
        <p:spPr bwMode="auto">
          <a:xfrm>
            <a:off x="845745" y="2746686"/>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1838">
            <a:extLst>
              <a:ext uri="{FF2B5EF4-FFF2-40B4-BE49-F238E27FC236}">
                <a16:creationId xmlns:a16="http://schemas.microsoft.com/office/drawing/2014/main" id="{3128213B-0A07-4CC9-AE46-7893BDF6EF29}"/>
              </a:ext>
            </a:extLst>
          </p:cNvPr>
          <p:cNvSpPr>
            <a:spLocks noEditPoints="1"/>
          </p:cNvSpPr>
          <p:nvPr/>
        </p:nvSpPr>
        <p:spPr bwMode="auto">
          <a:xfrm>
            <a:off x="1989538" y="325492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839">
            <a:extLst>
              <a:ext uri="{FF2B5EF4-FFF2-40B4-BE49-F238E27FC236}">
                <a16:creationId xmlns:a16="http://schemas.microsoft.com/office/drawing/2014/main" id="{C9DA3FED-3731-4DB5-B13B-B055A722EC64}"/>
              </a:ext>
            </a:extLst>
          </p:cNvPr>
          <p:cNvSpPr>
            <a:spLocks noEditPoints="1"/>
          </p:cNvSpPr>
          <p:nvPr/>
        </p:nvSpPr>
        <p:spPr bwMode="auto">
          <a:xfrm>
            <a:off x="1978823" y="4255063"/>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839">
            <a:extLst>
              <a:ext uri="{FF2B5EF4-FFF2-40B4-BE49-F238E27FC236}">
                <a16:creationId xmlns:a16="http://schemas.microsoft.com/office/drawing/2014/main" id="{7B7FDD6C-E910-4318-911E-1A7E8BCA9DE3}"/>
              </a:ext>
            </a:extLst>
          </p:cNvPr>
          <p:cNvSpPr>
            <a:spLocks noEditPoints="1"/>
          </p:cNvSpPr>
          <p:nvPr/>
        </p:nvSpPr>
        <p:spPr bwMode="auto">
          <a:xfrm>
            <a:off x="1978823" y="5251729"/>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837">
            <a:extLst>
              <a:ext uri="{FF2B5EF4-FFF2-40B4-BE49-F238E27FC236}">
                <a16:creationId xmlns:a16="http://schemas.microsoft.com/office/drawing/2014/main" id="{7314F1FB-AE18-4A72-9045-9F442F52AE0E}"/>
              </a:ext>
            </a:extLst>
          </p:cNvPr>
          <p:cNvSpPr>
            <a:spLocks noEditPoints="1"/>
          </p:cNvSpPr>
          <p:nvPr/>
        </p:nvSpPr>
        <p:spPr bwMode="auto">
          <a:xfrm>
            <a:off x="3139680" y="4255063"/>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1839">
            <a:extLst>
              <a:ext uri="{FF2B5EF4-FFF2-40B4-BE49-F238E27FC236}">
                <a16:creationId xmlns:a16="http://schemas.microsoft.com/office/drawing/2014/main" id="{0357E3F5-D241-4035-B03D-D210448AA389}"/>
              </a:ext>
            </a:extLst>
          </p:cNvPr>
          <p:cNvSpPr>
            <a:spLocks noEditPoints="1"/>
          </p:cNvSpPr>
          <p:nvPr/>
        </p:nvSpPr>
        <p:spPr bwMode="auto">
          <a:xfrm>
            <a:off x="4302523" y="376240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838">
            <a:extLst>
              <a:ext uri="{FF2B5EF4-FFF2-40B4-BE49-F238E27FC236}">
                <a16:creationId xmlns:a16="http://schemas.microsoft.com/office/drawing/2014/main" id="{CBEFEFD8-6EE4-42CB-A00F-DC70C68404F1}"/>
              </a:ext>
            </a:extLst>
          </p:cNvPr>
          <p:cNvSpPr>
            <a:spLocks noEditPoints="1"/>
          </p:cNvSpPr>
          <p:nvPr/>
        </p:nvSpPr>
        <p:spPr bwMode="auto">
          <a:xfrm>
            <a:off x="5427446" y="475036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837">
            <a:extLst>
              <a:ext uri="{FF2B5EF4-FFF2-40B4-BE49-F238E27FC236}">
                <a16:creationId xmlns:a16="http://schemas.microsoft.com/office/drawing/2014/main" id="{1A494E45-0C40-4F6F-BDDC-B3A1CBD34A93}"/>
              </a:ext>
            </a:extLst>
          </p:cNvPr>
          <p:cNvSpPr>
            <a:spLocks noEditPoints="1"/>
          </p:cNvSpPr>
          <p:nvPr/>
        </p:nvSpPr>
        <p:spPr bwMode="auto">
          <a:xfrm>
            <a:off x="3139680" y="5735010"/>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837">
            <a:extLst>
              <a:ext uri="{FF2B5EF4-FFF2-40B4-BE49-F238E27FC236}">
                <a16:creationId xmlns:a16="http://schemas.microsoft.com/office/drawing/2014/main" id="{C42F343F-7343-44CA-8551-47C59A006ECF}"/>
              </a:ext>
            </a:extLst>
          </p:cNvPr>
          <p:cNvSpPr>
            <a:spLocks noEditPoints="1"/>
          </p:cNvSpPr>
          <p:nvPr/>
        </p:nvSpPr>
        <p:spPr bwMode="auto">
          <a:xfrm>
            <a:off x="4306097" y="2746210"/>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838">
            <a:extLst>
              <a:ext uri="{FF2B5EF4-FFF2-40B4-BE49-F238E27FC236}">
                <a16:creationId xmlns:a16="http://schemas.microsoft.com/office/drawing/2014/main" id="{89B22AA0-0EF0-46F1-8928-DE822181499C}"/>
              </a:ext>
            </a:extLst>
          </p:cNvPr>
          <p:cNvSpPr>
            <a:spLocks noEditPoints="1"/>
          </p:cNvSpPr>
          <p:nvPr/>
        </p:nvSpPr>
        <p:spPr bwMode="auto">
          <a:xfrm>
            <a:off x="845745" y="475036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838">
            <a:extLst>
              <a:ext uri="{FF2B5EF4-FFF2-40B4-BE49-F238E27FC236}">
                <a16:creationId xmlns:a16="http://schemas.microsoft.com/office/drawing/2014/main" id="{F8429BF3-2CF7-4C47-817C-95336F4D720A}"/>
              </a:ext>
            </a:extLst>
          </p:cNvPr>
          <p:cNvSpPr>
            <a:spLocks noEditPoints="1"/>
          </p:cNvSpPr>
          <p:nvPr/>
        </p:nvSpPr>
        <p:spPr bwMode="auto">
          <a:xfrm>
            <a:off x="6498033" y="325492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837">
            <a:extLst>
              <a:ext uri="{FF2B5EF4-FFF2-40B4-BE49-F238E27FC236}">
                <a16:creationId xmlns:a16="http://schemas.microsoft.com/office/drawing/2014/main" id="{46D3E629-1C53-4603-876A-76D542C95416}"/>
              </a:ext>
            </a:extLst>
          </p:cNvPr>
          <p:cNvSpPr>
            <a:spLocks noEditPoints="1"/>
          </p:cNvSpPr>
          <p:nvPr/>
        </p:nvSpPr>
        <p:spPr bwMode="auto">
          <a:xfrm>
            <a:off x="6494464" y="4255063"/>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839">
            <a:extLst>
              <a:ext uri="{FF2B5EF4-FFF2-40B4-BE49-F238E27FC236}">
                <a16:creationId xmlns:a16="http://schemas.microsoft.com/office/drawing/2014/main" id="{2FED0907-42B5-4881-A047-C782F37BD4FD}"/>
              </a:ext>
            </a:extLst>
          </p:cNvPr>
          <p:cNvSpPr>
            <a:spLocks noEditPoints="1"/>
          </p:cNvSpPr>
          <p:nvPr/>
        </p:nvSpPr>
        <p:spPr bwMode="auto">
          <a:xfrm>
            <a:off x="7703738" y="376240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837">
            <a:extLst>
              <a:ext uri="{FF2B5EF4-FFF2-40B4-BE49-F238E27FC236}">
                <a16:creationId xmlns:a16="http://schemas.microsoft.com/office/drawing/2014/main" id="{88604C65-4242-49A1-86FF-5FC53CB2738F}"/>
              </a:ext>
            </a:extLst>
          </p:cNvPr>
          <p:cNvSpPr>
            <a:spLocks noEditPoints="1"/>
          </p:cNvSpPr>
          <p:nvPr/>
        </p:nvSpPr>
        <p:spPr bwMode="auto">
          <a:xfrm>
            <a:off x="7704531" y="5251728"/>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837">
            <a:extLst>
              <a:ext uri="{FF2B5EF4-FFF2-40B4-BE49-F238E27FC236}">
                <a16:creationId xmlns:a16="http://schemas.microsoft.com/office/drawing/2014/main" id="{3F651127-BCFC-4BFF-9950-85D39F4BAF58}"/>
              </a:ext>
            </a:extLst>
          </p:cNvPr>
          <p:cNvSpPr>
            <a:spLocks noEditPoints="1"/>
          </p:cNvSpPr>
          <p:nvPr/>
        </p:nvSpPr>
        <p:spPr bwMode="auto">
          <a:xfrm>
            <a:off x="8787207" y="4255063"/>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837">
            <a:extLst>
              <a:ext uri="{FF2B5EF4-FFF2-40B4-BE49-F238E27FC236}">
                <a16:creationId xmlns:a16="http://schemas.microsoft.com/office/drawing/2014/main" id="{A49F85EC-9AA5-4D2C-87DB-D2FB1D23F4F4}"/>
              </a:ext>
            </a:extLst>
          </p:cNvPr>
          <p:cNvSpPr>
            <a:spLocks noEditPoints="1"/>
          </p:cNvSpPr>
          <p:nvPr/>
        </p:nvSpPr>
        <p:spPr bwMode="auto">
          <a:xfrm>
            <a:off x="9900044" y="5735010"/>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839">
            <a:extLst>
              <a:ext uri="{FF2B5EF4-FFF2-40B4-BE49-F238E27FC236}">
                <a16:creationId xmlns:a16="http://schemas.microsoft.com/office/drawing/2014/main" id="{608DE2EA-3653-4CA3-9596-855026FA1FEB}"/>
              </a:ext>
            </a:extLst>
          </p:cNvPr>
          <p:cNvSpPr>
            <a:spLocks noEditPoints="1"/>
          </p:cNvSpPr>
          <p:nvPr/>
        </p:nvSpPr>
        <p:spPr bwMode="auto">
          <a:xfrm>
            <a:off x="11058919" y="5251729"/>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983682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46512" y="4681473"/>
            <a:ext cx="4992555" cy="768084"/>
          </a:xfrm>
          <a:solidFill>
            <a:schemeClr val="accent2">
              <a:lumMod val="40000"/>
              <a:lumOff val="60000"/>
            </a:schemeClr>
          </a:solidFill>
          <a:ln>
            <a:noFill/>
          </a:ln>
        </p:spPr>
        <p:txBody>
          <a:bodyPr/>
          <a:lstStyle/>
          <a:p>
            <a:r>
              <a:rPr lang="en-US" altLang="ko-KR" dirty="0">
                <a:solidFill>
                  <a:schemeClr val="bg1"/>
                </a:solidFill>
              </a:rPr>
              <a:t>Thank you</a:t>
            </a:r>
            <a:endParaRPr lang="ko-KR" altLang="en-US" dirty="0">
              <a:solidFill>
                <a:schemeClr val="bg1"/>
              </a:solidFill>
            </a:endParaRPr>
          </a:p>
        </p:txBody>
      </p:sp>
      <p:sp>
        <p:nvSpPr>
          <p:cNvPr id="3" name="Text Placeholder 2"/>
          <p:cNvSpPr>
            <a:spLocks noGrp="1"/>
          </p:cNvSpPr>
          <p:nvPr>
            <p:ph type="body" sz="quarter" idx="11"/>
          </p:nvPr>
        </p:nvSpPr>
        <p:spPr>
          <a:xfrm>
            <a:off x="3946315" y="5449557"/>
            <a:ext cx="4992555" cy="384043"/>
          </a:xfrm>
        </p:spPr>
        <p:txBody>
          <a:bodyPr/>
          <a:lstStyle/>
          <a:p>
            <a:pPr lvl="0"/>
            <a:r>
              <a:rPr lang="en-US" altLang="ko-KR" dirty="0">
                <a:solidFill>
                  <a:srgbClr val="5F5FF6"/>
                </a:solidFill>
              </a:rPr>
              <a:t>Insert the title of your subtitle Here</a:t>
            </a:r>
          </a:p>
        </p:txBody>
      </p:sp>
      <p:sp>
        <p:nvSpPr>
          <p:cNvPr id="10" name="Triángulo isósceles 9">
            <a:extLst>
              <a:ext uri="{FF2B5EF4-FFF2-40B4-BE49-F238E27FC236}">
                <a16:creationId xmlns:a16="http://schemas.microsoft.com/office/drawing/2014/main" id="{7B17F4BF-AECF-48DD-A3C8-F21F5CE3DD2B}"/>
              </a:ext>
            </a:extLst>
          </p:cNvPr>
          <p:cNvSpPr/>
          <p:nvPr/>
        </p:nvSpPr>
        <p:spPr>
          <a:xfrm rot="19800000">
            <a:off x="-1205703" y="-262580"/>
            <a:ext cx="4270012" cy="3681045"/>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12" name="Triángulo isósceles 11">
            <a:extLst>
              <a:ext uri="{FF2B5EF4-FFF2-40B4-BE49-F238E27FC236}">
                <a16:creationId xmlns:a16="http://schemas.microsoft.com/office/drawing/2014/main" id="{6DF2A54F-40F6-4C8F-A45C-CA1EA89DF0B4}"/>
              </a:ext>
            </a:extLst>
          </p:cNvPr>
          <p:cNvSpPr/>
          <p:nvPr/>
        </p:nvSpPr>
        <p:spPr>
          <a:xfrm rot="1817107">
            <a:off x="9177353" y="-282377"/>
            <a:ext cx="4270012" cy="3681045"/>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13" name="Triángulo isósceles 12">
            <a:extLst>
              <a:ext uri="{FF2B5EF4-FFF2-40B4-BE49-F238E27FC236}">
                <a16:creationId xmlns:a16="http://schemas.microsoft.com/office/drawing/2014/main" id="{38F140E6-0431-46A6-B88C-739B39521613}"/>
              </a:ext>
            </a:extLst>
          </p:cNvPr>
          <p:cNvSpPr/>
          <p:nvPr/>
        </p:nvSpPr>
        <p:spPr>
          <a:xfrm rot="18900000">
            <a:off x="7964781" y="1685922"/>
            <a:ext cx="2889975" cy="2491357"/>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14" name="Triángulo isósceles 13">
            <a:extLst>
              <a:ext uri="{FF2B5EF4-FFF2-40B4-BE49-F238E27FC236}">
                <a16:creationId xmlns:a16="http://schemas.microsoft.com/office/drawing/2014/main" id="{41FA1B94-8D4E-4D55-8AFC-04848698AAF4}"/>
              </a:ext>
            </a:extLst>
          </p:cNvPr>
          <p:cNvSpPr/>
          <p:nvPr/>
        </p:nvSpPr>
        <p:spPr>
          <a:xfrm rot="3600000">
            <a:off x="1121538" y="1465268"/>
            <a:ext cx="2889975" cy="2491357"/>
          </a:xfrm>
          <a:prstGeom prst="triangle">
            <a:avLst/>
          </a:prstGeom>
          <a:solidFill>
            <a:srgbClr val="85D8DE">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nvGrpSpPr>
          <p:cNvPr id="15" name="Grupo 14">
            <a:extLst>
              <a:ext uri="{FF2B5EF4-FFF2-40B4-BE49-F238E27FC236}">
                <a16:creationId xmlns:a16="http://schemas.microsoft.com/office/drawing/2014/main" id="{7BEED829-C09F-4E37-8860-6629F86DB897}"/>
              </a:ext>
            </a:extLst>
          </p:cNvPr>
          <p:cNvGrpSpPr/>
          <p:nvPr/>
        </p:nvGrpSpPr>
        <p:grpSpPr>
          <a:xfrm>
            <a:off x="160264" y="164638"/>
            <a:ext cx="11871472" cy="1125591"/>
            <a:chOff x="120198" y="123478"/>
            <a:chExt cx="8903604" cy="844193"/>
          </a:xfrm>
          <a:solidFill>
            <a:schemeClr val="bg1"/>
          </a:solidFill>
        </p:grpSpPr>
        <p:sp>
          <p:nvSpPr>
            <p:cNvPr id="16" name="Freeform 6">
              <a:extLst>
                <a:ext uri="{FF2B5EF4-FFF2-40B4-BE49-F238E27FC236}">
                  <a16:creationId xmlns:a16="http://schemas.microsoft.com/office/drawing/2014/main" id="{B524F76C-8872-4A04-B0DA-726E582F54ED}"/>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sp>
          <p:nvSpPr>
            <p:cNvPr id="17" name="Freeform 6">
              <a:extLst>
                <a:ext uri="{FF2B5EF4-FFF2-40B4-BE49-F238E27FC236}">
                  <a16:creationId xmlns:a16="http://schemas.microsoft.com/office/drawing/2014/main" id="{7340C304-3978-4CE7-AC7F-CCA656E426F8}"/>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grpSp>
      <p:grpSp>
        <p:nvGrpSpPr>
          <p:cNvPr id="18" name="Grupo 17">
            <a:extLst>
              <a:ext uri="{FF2B5EF4-FFF2-40B4-BE49-F238E27FC236}">
                <a16:creationId xmlns:a16="http://schemas.microsoft.com/office/drawing/2014/main" id="{C513AEFF-3ED7-4BD6-A0EA-0EEE780C25DD}"/>
              </a:ext>
            </a:extLst>
          </p:cNvPr>
          <p:cNvGrpSpPr/>
          <p:nvPr/>
        </p:nvGrpSpPr>
        <p:grpSpPr>
          <a:xfrm rot="10800000">
            <a:off x="160067" y="5639425"/>
            <a:ext cx="11871472" cy="1125591"/>
            <a:chOff x="120198" y="123478"/>
            <a:chExt cx="8903604" cy="844193"/>
          </a:xfrm>
          <a:solidFill>
            <a:schemeClr val="bg1"/>
          </a:solidFill>
        </p:grpSpPr>
        <p:sp>
          <p:nvSpPr>
            <p:cNvPr id="19" name="Freeform 6">
              <a:extLst>
                <a:ext uri="{FF2B5EF4-FFF2-40B4-BE49-F238E27FC236}">
                  <a16:creationId xmlns:a16="http://schemas.microsoft.com/office/drawing/2014/main" id="{5BB20B1F-0789-4932-8D86-BC3B984DA3F2}"/>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sp>
          <p:nvSpPr>
            <p:cNvPr id="20" name="Freeform 6">
              <a:extLst>
                <a:ext uri="{FF2B5EF4-FFF2-40B4-BE49-F238E27FC236}">
                  <a16:creationId xmlns:a16="http://schemas.microsoft.com/office/drawing/2014/main" id="{798ECC8D-F683-49F2-B691-EA6900CFE7BF}"/>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grpSp>
      <p:sp>
        <p:nvSpPr>
          <p:cNvPr id="22" name="Rounded Rectangle 2">
            <a:extLst>
              <a:ext uri="{FF2B5EF4-FFF2-40B4-BE49-F238E27FC236}">
                <a16:creationId xmlns:a16="http://schemas.microsoft.com/office/drawing/2014/main" id="{B7F14E03-9EE4-4BFA-9DDE-2562A973598B}"/>
              </a:ext>
            </a:extLst>
          </p:cNvPr>
          <p:cNvSpPr/>
          <p:nvPr/>
        </p:nvSpPr>
        <p:spPr>
          <a:xfrm>
            <a:off x="5159919" y="5983765"/>
            <a:ext cx="573085" cy="61078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71732 w 3960440"/>
              <a:gd name="connsiteY2" fmla="*/ 2285845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23" name="Rounded Rectangle 8">
            <a:extLst>
              <a:ext uri="{FF2B5EF4-FFF2-40B4-BE49-F238E27FC236}">
                <a16:creationId xmlns:a16="http://schemas.microsoft.com/office/drawing/2014/main" id="{69332FE7-8B94-496D-A9B9-EC55CA37F405}"/>
              </a:ext>
            </a:extLst>
          </p:cNvPr>
          <p:cNvSpPr/>
          <p:nvPr/>
        </p:nvSpPr>
        <p:spPr>
          <a:xfrm>
            <a:off x="4225119" y="5983765"/>
            <a:ext cx="573149" cy="61078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24" name="Rounded Rectangle 2">
            <a:extLst>
              <a:ext uri="{FF2B5EF4-FFF2-40B4-BE49-F238E27FC236}">
                <a16:creationId xmlns:a16="http://schemas.microsoft.com/office/drawing/2014/main" id="{076B3C42-6240-421C-8FFD-DF5941CE396F}"/>
              </a:ext>
            </a:extLst>
          </p:cNvPr>
          <p:cNvSpPr/>
          <p:nvPr/>
        </p:nvSpPr>
        <p:spPr>
          <a:xfrm>
            <a:off x="7022850" y="5983765"/>
            <a:ext cx="573085" cy="61078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207849 w 3960000"/>
              <a:gd name="connsiteY16" fmla="*/ 1493166 h 3960000"/>
              <a:gd name="connsiteX17" fmla="*/ 3407333 w 3960000"/>
              <a:gd name="connsiteY17" fmla="*/ 1117847 h 3960000"/>
              <a:gd name="connsiteX18" fmla="*/ 3108461 w 3960000"/>
              <a:gd name="connsiteY18" fmla="*/ 1185086 h 3960000"/>
              <a:gd name="connsiteX19" fmla="*/ 3334650 w 3960000"/>
              <a:gd name="connsiteY19" fmla="*/ 883134 h 3960000"/>
              <a:gd name="connsiteX20" fmla="*/ 2995677 w 3960000"/>
              <a:gd name="connsiteY20" fmla="*/ 1008938 h 3960000"/>
              <a:gd name="connsiteX21" fmla="*/ 2538382 w 3960000"/>
              <a:gd name="connsiteY21" fmla="*/ 802616 h 3960000"/>
              <a:gd name="connsiteX22" fmla="*/ 308009 w 3960000"/>
              <a:gd name="connsiteY22" fmla="*/ 0 h 3960000"/>
              <a:gd name="connsiteX23" fmla="*/ 3651991 w 3960000"/>
              <a:gd name="connsiteY23" fmla="*/ 0 h 3960000"/>
              <a:gd name="connsiteX24" fmla="*/ 3960000 w 3960000"/>
              <a:gd name="connsiteY24" fmla="*/ 308009 h 3960000"/>
              <a:gd name="connsiteX25" fmla="*/ 3960000 w 3960000"/>
              <a:gd name="connsiteY25" fmla="*/ 3651991 h 3960000"/>
              <a:gd name="connsiteX26" fmla="*/ 3651991 w 3960000"/>
              <a:gd name="connsiteY26" fmla="*/ 3960000 h 3960000"/>
              <a:gd name="connsiteX27" fmla="*/ 308009 w 3960000"/>
              <a:gd name="connsiteY27" fmla="*/ 3960000 h 3960000"/>
              <a:gd name="connsiteX28" fmla="*/ 0 w 3960000"/>
              <a:gd name="connsiteY28" fmla="*/ 3651991 h 3960000"/>
              <a:gd name="connsiteX29" fmla="*/ 0 w 3960000"/>
              <a:gd name="connsiteY29" fmla="*/ 308009 h 3960000"/>
              <a:gd name="connsiteX30" fmla="*/ 308009 w 3960000"/>
              <a:gd name="connsiteY30"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08461 w 3960000"/>
              <a:gd name="connsiteY17" fmla="*/ 1185086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25" name="Rounded Rectangle 3">
            <a:extLst>
              <a:ext uri="{FF2B5EF4-FFF2-40B4-BE49-F238E27FC236}">
                <a16:creationId xmlns:a16="http://schemas.microsoft.com/office/drawing/2014/main" id="{A6AB42E0-88D7-4924-BF98-30F4CFA26231}"/>
              </a:ext>
            </a:extLst>
          </p:cNvPr>
          <p:cNvSpPr>
            <a:spLocks noChangeAspect="1"/>
          </p:cNvSpPr>
          <p:nvPr/>
        </p:nvSpPr>
        <p:spPr>
          <a:xfrm>
            <a:off x="6084760" y="5983765"/>
            <a:ext cx="573085" cy="61078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26" name="Rounded Rectangle 10">
            <a:extLst>
              <a:ext uri="{FF2B5EF4-FFF2-40B4-BE49-F238E27FC236}">
                <a16:creationId xmlns:a16="http://schemas.microsoft.com/office/drawing/2014/main" id="{284AE29A-B438-42DA-8E4D-15AE5BBDEA1F}"/>
              </a:ext>
            </a:extLst>
          </p:cNvPr>
          <p:cNvSpPr>
            <a:spLocks noChangeAspect="1"/>
          </p:cNvSpPr>
          <p:nvPr/>
        </p:nvSpPr>
        <p:spPr>
          <a:xfrm>
            <a:off x="7977928" y="5971357"/>
            <a:ext cx="575128" cy="62319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grpSp>
        <p:nvGrpSpPr>
          <p:cNvPr id="4" name="Grupo 3">
            <a:extLst>
              <a:ext uri="{FF2B5EF4-FFF2-40B4-BE49-F238E27FC236}">
                <a16:creationId xmlns:a16="http://schemas.microsoft.com/office/drawing/2014/main" id="{0E77AB2E-2563-7147-2BFC-55622F63E8B5}"/>
              </a:ext>
            </a:extLst>
          </p:cNvPr>
          <p:cNvGrpSpPr/>
          <p:nvPr/>
        </p:nvGrpSpPr>
        <p:grpSpPr>
          <a:xfrm>
            <a:off x="4800601" y="1376363"/>
            <a:ext cx="3843337" cy="2917825"/>
            <a:chOff x="4800601" y="1376363"/>
            <a:chExt cx="3843337" cy="2917825"/>
          </a:xfrm>
        </p:grpSpPr>
        <p:sp>
          <p:nvSpPr>
            <p:cNvPr id="28" name="Freeform 5">
              <a:extLst>
                <a:ext uri="{FF2B5EF4-FFF2-40B4-BE49-F238E27FC236}">
                  <a16:creationId xmlns:a16="http://schemas.microsoft.com/office/drawing/2014/main" id="{AC4D799F-6323-41D7-AE98-6F3BAF82C086}"/>
                </a:ext>
              </a:extLst>
            </p:cNvPr>
            <p:cNvSpPr>
              <a:spLocks/>
            </p:cNvSpPr>
            <p:nvPr/>
          </p:nvSpPr>
          <p:spPr bwMode="auto">
            <a:xfrm>
              <a:off x="6884988" y="2271713"/>
              <a:ext cx="1595438" cy="1593850"/>
            </a:xfrm>
            <a:custGeom>
              <a:avLst/>
              <a:gdLst>
                <a:gd name="T0" fmla="*/ 1268 w 1568"/>
                <a:gd name="T1" fmla="*/ 10 h 1565"/>
                <a:gd name="T2" fmla="*/ 1243 w 1568"/>
                <a:gd name="T3" fmla="*/ 11 h 1565"/>
                <a:gd name="T4" fmla="*/ 1079 w 1568"/>
                <a:gd name="T5" fmla="*/ 176 h 1565"/>
                <a:gd name="T6" fmla="*/ 784 w 1568"/>
                <a:gd name="T7" fmla="*/ 472 h 1565"/>
                <a:gd name="T8" fmla="*/ 497 w 1568"/>
                <a:gd name="T9" fmla="*/ 758 h 1565"/>
                <a:gd name="T10" fmla="*/ 198 w 1568"/>
                <a:gd name="T11" fmla="*/ 1057 h 1565"/>
                <a:gd name="T12" fmla="*/ 13 w 1568"/>
                <a:gd name="T13" fmla="*/ 1242 h 1565"/>
                <a:gd name="T14" fmla="*/ 11 w 1568"/>
                <a:gd name="T15" fmla="*/ 1266 h 1565"/>
                <a:gd name="T16" fmla="*/ 302 w 1568"/>
                <a:gd name="T17" fmla="*/ 1557 h 1565"/>
                <a:gd name="T18" fmla="*/ 315 w 1568"/>
                <a:gd name="T19" fmla="*/ 1565 h 1565"/>
                <a:gd name="T20" fmla="*/ 329 w 1568"/>
                <a:gd name="T21" fmla="*/ 1553 h 1565"/>
                <a:gd name="T22" fmla="*/ 615 w 1568"/>
                <a:gd name="T23" fmla="*/ 1268 h 1565"/>
                <a:gd name="T24" fmla="*/ 1320 w 1568"/>
                <a:gd name="T25" fmla="*/ 563 h 1565"/>
                <a:gd name="T26" fmla="*/ 1558 w 1568"/>
                <a:gd name="T27" fmla="*/ 325 h 1565"/>
                <a:gd name="T28" fmla="*/ 1559 w 1568"/>
                <a:gd name="T29" fmla="*/ 301 h 1565"/>
                <a:gd name="T30" fmla="*/ 1268 w 1568"/>
                <a:gd name="T31" fmla="*/ 10 h 1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68" h="1565">
                  <a:moveTo>
                    <a:pt x="1268" y="10"/>
                  </a:moveTo>
                  <a:cubicBezTo>
                    <a:pt x="1258" y="0"/>
                    <a:pt x="1252" y="2"/>
                    <a:pt x="1243" y="11"/>
                  </a:cubicBezTo>
                  <a:cubicBezTo>
                    <a:pt x="1189" y="66"/>
                    <a:pt x="1133" y="121"/>
                    <a:pt x="1079" y="176"/>
                  </a:cubicBezTo>
                  <a:cubicBezTo>
                    <a:pt x="980" y="275"/>
                    <a:pt x="882" y="373"/>
                    <a:pt x="784" y="472"/>
                  </a:cubicBezTo>
                  <a:cubicBezTo>
                    <a:pt x="688" y="567"/>
                    <a:pt x="592" y="663"/>
                    <a:pt x="497" y="758"/>
                  </a:cubicBezTo>
                  <a:cubicBezTo>
                    <a:pt x="397" y="858"/>
                    <a:pt x="297" y="958"/>
                    <a:pt x="198" y="1057"/>
                  </a:cubicBezTo>
                  <a:cubicBezTo>
                    <a:pt x="136" y="1119"/>
                    <a:pt x="74" y="1181"/>
                    <a:pt x="13" y="1242"/>
                  </a:cubicBezTo>
                  <a:cubicBezTo>
                    <a:pt x="4" y="1250"/>
                    <a:pt x="0" y="1256"/>
                    <a:pt x="11" y="1266"/>
                  </a:cubicBezTo>
                  <a:cubicBezTo>
                    <a:pt x="108" y="1363"/>
                    <a:pt x="205" y="1460"/>
                    <a:pt x="302" y="1557"/>
                  </a:cubicBezTo>
                  <a:cubicBezTo>
                    <a:pt x="306" y="1560"/>
                    <a:pt x="308" y="1564"/>
                    <a:pt x="315" y="1565"/>
                  </a:cubicBezTo>
                  <a:cubicBezTo>
                    <a:pt x="321" y="1564"/>
                    <a:pt x="325" y="1558"/>
                    <a:pt x="329" y="1553"/>
                  </a:cubicBezTo>
                  <a:cubicBezTo>
                    <a:pt x="424" y="1458"/>
                    <a:pt x="519" y="1363"/>
                    <a:pt x="615" y="1268"/>
                  </a:cubicBezTo>
                  <a:cubicBezTo>
                    <a:pt x="850" y="1033"/>
                    <a:pt x="1085" y="798"/>
                    <a:pt x="1320" y="563"/>
                  </a:cubicBezTo>
                  <a:cubicBezTo>
                    <a:pt x="1399" y="484"/>
                    <a:pt x="1478" y="404"/>
                    <a:pt x="1558" y="325"/>
                  </a:cubicBezTo>
                  <a:cubicBezTo>
                    <a:pt x="1567" y="316"/>
                    <a:pt x="1568" y="311"/>
                    <a:pt x="1559" y="301"/>
                  </a:cubicBezTo>
                  <a:cubicBezTo>
                    <a:pt x="1461" y="205"/>
                    <a:pt x="1364" y="108"/>
                    <a:pt x="1268" y="10"/>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29" name="Freeform 6">
              <a:extLst>
                <a:ext uri="{FF2B5EF4-FFF2-40B4-BE49-F238E27FC236}">
                  <a16:creationId xmlns:a16="http://schemas.microsoft.com/office/drawing/2014/main" id="{7E7EB146-180B-4419-B446-5072A8D618FC}"/>
                </a:ext>
              </a:extLst>
            </p:cNvPr>
            <p:cNvSpPr>
              <a:spLocks noEditPoints="1"/>
            </p:cNvSpPr>
            <p:nvPr/>
          </p:nvSpPr>
          <p:spPr bwMode="auto">
            <a:xfrm>
              <a:off x="6719888" y="2490788"/>
              <a:ext cx="665163" cy="412750"/>
            </a:xfrm>
            <a:custGeom>
              <a:avLst/>
              <a:gdLst>
                <a:gd name="T0" fmla="*/ 654 w 654"/>
                <a:gd name="T1" fmla="*/ 359 h 404"/>
                <a:gd name="T2" fmla="*/ 654 w 654"/>
                <a:gd name="T3" fmla="*/ 43 h 404"/>
                <a:gd name="T4" fmla="*/ 612 w 654"/>
                <a:gd name="T5" fmla="*/ 1 h 404"/>
                <a:gd name="T6" fmla="*/ 46 w 654"/>
                <a:gd name="T7" fmla="*/ 0 h 404"/>
                <a:gd name="T8" fmla="*/ 10 w 654"/>
                <a:gd name="T9" fmla="*/ 17 h 404"/>
                <a:gd name="T10" fmla="*/ 2 w 654"/>
                <a:gd name="T11" fmla="*/ 45 h 404"/>
                <a:gd name="T12" fmla="*/ 1 w 654"/>
                <a:gd name="T13" fmla="*/ 360 h 404"/>
                <a:gd name="T14" fmla="*/ 5 w 654"/>
                <a:gd name="T15" fmla="*/ 377 h 404"/>
                <a:gd name="T16" fmla="*/ 5 w 654"/>
                <a:gd name="T17" fmla="*/ 377 h 404"/>
                <a:gd name="T18" fmla="*/ 5 w 654"/>
                <a:gd name="T19" fmla="*/ 377 h 404"/>
                <a:gd name="T20" fmla="*/ 45 w 654"/>
                <a:gd name="T21" fmla="*/ 403 h 404"/>
                <a:gd name="T22" fmla="*/ 609 w 654"/>
                <a:gd name="T23" fmla="*/ 404 h 404"/>
                <a:gd name="T24" fmla="*/ 654 w 654"/>
                <a:gd name="T25" fmla="*/ 359 h 404"/>
                <a:gd name="T26" fmla="*/ 5 w 654"/>
                <a:gd name="T27" fmla="*/ 58 h 404"/>
                <a:gd name="T28" fmla="*/ 5 w 654"/>
                <a:gd name="T29" fmla="*/ 55 h 404"/>
                <a:gd name="T30" fmla="*/ 7 w 654"/>
                <a:gd name="T31" fmla="*/ 57 h 404"/>
                <a:gd name="T32" fmla="*/ 5 w 654"/>
                <a:gd name="T33" fmla="*/ 58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4" h="404">
                  <a:moveTo>
                    <a:pt x="654" y="359"/>
                  </a:moveTo>
                  <a:cubicBezTo>
                    <a:pt x="654" y="254"/>
                    <a:pt x="654" y="148"/>
                    <a:pt x="654" y="43"/>
                  </a:cubicBezTo>
                  <a:cubicBezTo>
                    <a:pt x="654" y="17"/>
                    <a:pt x="638" y="1"/>
                    <a:pt x="612" y="1"/>
                  </a:cubicBezTo>
                  <a:cubicBezTo>
                    <a:pt x="423" y="0"/>
                    <a:pt x="235" y="0"/>
                    <a:pt x="46" y="0"/>
                  </a:cubicBezTo>
                  <a:cubicBezTo>
                    <a:pt x="31" y="0"/>
                    <a:pt x="19" y="5"/>
                    <a:pt x="10" y="17"/>
                  </a:cubicBezTo>
                  <a:cubicBezTo>
                    <a:pt x="3" y="25"/>
                    <a:pt x="2" y="35"/>
                    <a:pt x="2" y="45"/>
                  </a:cubicBezTo>
                  <a:cubicBezTo>
                    <a:pt x="2" y="150"/>
                    <a:pt x="2" y="255"/>
                    <a:pt x="1" y="360"/>
                  </a:cubicBezTo>
                  <a:cubicBezTo>
                    <a:pt x="1" y="366"/>
                    <a:pt x="0" y="372"/>
                    <a:pt x="5" y="377"/>
                  </a:cubicBezTo>
                  <a:cubicBezTo>
                    <a:pt x="5" y="377"/>
                    <a:pt x="5" y="377"/>
                    <a:pt x="5" y="377"/>
                  </a:cubicBezTo>
                  <a:cubicBezTo>
                    <a:pt x="5" y="377"/>
                    <a:pt x="5" y="377"/>
                    <a:pt x="5" y="377"/>
                  </a:cubicBezTo>
                  <a:cubicBezTo>
                    <a:pt x="12" y="395"/>
                    <a:pt x="26" y="403"/>
                    <a:pt x="45" y="403"/>
                  </a:cubicBezTo>
                  <a:cubicBezTo>
                    <a:pt x="233" y="403"/>
                    <a:pt x="421" y="404"/>
                    <a:pt x="609" y="404"/>
                  </a:cubicBezTo>
                  <a:cubicBezTo>
                    <a:pt x="637" y="403"/>
                    <a:pt x="654" y="387"/>
                    <a:pt x="654" y="359"/>
                  </a:cubicBezTo>
                  <a:close/>
                  <a:moveTo>
                    <a:pt x="5" y="58"/>
                  </a:moveTo>
                  <a:cubicBezTo>
                    <a:pt x="5" y="57"/>
                    <a:pt x="5" y="56"/>
                    <a:pt x="5" y="55"/>
                  </a:cubicBezTo>
                  <a:cubicBezTo>
                    <a:pt x="6" y="56"/>
                    <a:pt x="6" y="56"/>
                    <a:pt x="7" y="57"/>
                  </a:cubicBezTo>
                  <a:cubicBezTo>
                    <a:pt x="6" y="57"/>
                    <a:pt x="6" y="57"/>
                    <a:pt x="5" y="58"/>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0" name="Freeform 7">
              <a:extLst>
                <a:ext uri="{FF2B5EF4-FFF2-40B4-BE49-F238E27FC236}">
                  <a16:creationId xmlns:a16="http://schemas.microsoft.com/office/drawing/2014/main" id="{D24B509C-2E7B-4EC8-977F-31A05D75CB1F}"/>
                </a:ext>
              </a:extLst>
            </p:cNvPr>
            <p:cNvSpPr>
              <a:spLocks/>
            </p:cNvSpPr>
            <p:nvPr/>
          </p:nvSpPr>
          <p:spPr bwMode="auto">
            <a:xfrm>
              <a:off x="5919788" y="3024188"/>
              <a:ext cx="663575" cy="411163"/>
            </a:xfrm>
            <a:custGeom>
              <a:avLst/>
              <a:gdLst>
                <a:gd name="T0" fmla="*/ 652 w 652"/>
                <a:gd name="T1" fmla="*/ 49 h 404"/>
                <a:gd name="T2" fmla="*/ 604 w 652"/>
                <a:gd name="T3" fmla="*/ 1 h 404"/>
                <a:gd name="T4" fmla="*/ 328 w 652"/>
                <a:gd name="T5" fmla="*/ 1 h 404"/>
                <a:gd name="T6" fmla="*/ 328 w 652"/>
                <a:gd name="T7" fmla="*/ 0 h 404"/>
                <a:gd name="T8" fmla="*/ 52 w 652"/>
                <a:gd name="T9" fmla="*/ 0 h 404"/>
                <a:gd name="T10" fmla="*/ 0 w 652"/>
                <a:gd name="T11" fmla="*/ 52 h 404"/>
                <a:gd name="T12" fmla="*/ 0 w 652"/>
                <a:gd name="T13" fmla="*/ 351 h 404"/>
                <a:gd name="T14" fmla="*/ 52 w 652"/>
                <a:gd name="T15" fmla="*/ 403 h 404"/>
                <a:gd name="T16" fmla="*/ 236 w 652"/>
                <a:gd name="T17" fmla="*/ 403 h 404"/>
                <a:gd name="T18" fmla="*/ 599 w 652"/>
                <a:gd name="T19" fmla="*/ 403 h 404"/>
                <a:gd name="T20" fmla="*/ 652 w 652"/>
                <a:gd name="T21" fmla="*/ 351 h 404"/>
                <a:gd name="T22" fmla="*/ 652 w 652"/>
                <a:gd name="T23" fmla="*/ 49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2" h="404">
                  <a:moveTo>
                    <a:pt x="652" y="49"/>
                  </a:moveTo>
                  <a:cubicBezTo>
                    <a:pt x="652" y="15"/>
                    <a:pt x="638" y="1"/>
                    <a:pt x="604" y="1"/>
                  </a:cubicBezTo>
                  <a:cubicBezTo>
                    <a:pt x="512" y="1"/>
                    <a:pt x="420" y="1"/>
                    <a:pt x="328" y="1"/>
                  </a:cubicBezTo>
                  <a:cubicBezTo>
                    <a:pt x="328" y="1"/>
                    <a:pt x="328" y="1"/>
                    <a:pt x="328" y="0"/>
                  </a:cubicBezTo>
                  <a:cubicBezTo>
                    <a:pt x="236" y="0"/>
                    <a:pt x="144" y="0"/>
                    <a:pt x="52" y="0"/>
                  </a:cubicBezTo>
                  <a:cubicBezTo>
                    <a:pt x="14" y="0"/>
                    <a:pt x="0" y="14"/>
                    <a:pt x="0" y="52"/>
                  </a:cubicBezTo>
                  <a:cubicBezTo>
                    <a:pt x="0" y="152"/>
                    <a:pt x="0" y="251"/>
                    <a:pt x="0" y="351"/>
                  </a:cubicBezTo>
                  <a:cubicBezTo>
                    <a:pt x="0" y="389"/>
                    <a:pt x="15" y="403"/>
                    <a:pt x="52" y="403"/>
                  </a:cubicBezTo>
                  <a:cubicBezTo>
                    <a:pt x="113" y="403"/>
                    <a:pt x="174" y="403"/>
                    <a:pt x="236" y="403"/>
                  </a:cubicBezTo>
                  <a:cubicBezTo>
                    <a:pt x="357" y="403"/>
                    <a:pt x="478" y="403"/>
                    <a:pt x="599" y="403"/>
                  </a:cubicBezTo>
                  <a:cubicBezTo>
                    <a:pt x="638" y="404"/>
                    <a:pt x="652" y="390"/>
                    <a:pt x="652" y="351"/>
                  </a:cubicBezTo>
                  <a:cubicBezTo>
                    <a:pt x="652" y="250"/>
                    <a:pt x="652" y="150"/>
                    <a:pt x="652" y="49"/>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1" name="Freeform 8">
              <a:extLst>
                <a:ext uri="{FF2B5EF4-FFF2-40B4-BE49-F238E27FC236}">
                  <a16:creationId xmlns:a16="http://schemas.microsoft.com/office/drawing/2014/main" id="{C6649633-E17B-46FD-8560-746E3D3FB703}"/>
                </a:ext>
              </a:extLst>
            </p:cNvPr>
            <p:cNvSpPr>
              <a:spLocks/>
            </p:cNvSpPr>
            <p:nvPr/>
          </p:nvSpPr>
          <p:spPr bwMode="auto">
            <a:xfrm>
              <a:off x="5118101" y="3025775"/>
              <a:ext cx="663575" cy="407988"/>
            </a:xfrm>
            <a:custGeom>
              <a:avLst/>
              <a:gdLst>
                <a:gd name="T0" fmla="*/ 51 w 652"/>
                <a:gd name="T1" fmla="*/ 402 h 402"/>
                <a:gd name="T2" fmla="*/ 603 w 652"/>
                <a:gd name="T3" fmla="*/ 402 h 402"/>
                <a:gd name="T4" fmla="*/ 652 w 652"/>
                <a:gd name="T5" fmla="*/ 352 h 402"/>
                <a:gd name="T6" fmla="*/ 652 w 652"/>
                <a:gd name="T7" fmla="*/ 50 h 402"/>
                <a:gd name="T8" fmla="*/ 602 w 652"/>
                <a:gd name="T9" fmla="*/ 0 h 402"/>
                <a:gd name="T10" fmla="*/ 326 w 652"/>
                <a:gd name="T11" fmla="*/ 0 h 402"/>
                <a:gd name="T12" fmla="*/ 52 w 652"/>
                <a:gd name="T13" fmla="*/ 0 h 402"/>
                <a:gd name="T14" fmla="*/ 0 w 652"/>
                <a:gd name="T15" fmla="*/ 51 h 402"/>
                <a:gd name="T16" fmla="*/ 0 w 652"/>
                <a:gd name="T17" fmla="*/ 351 h 402"/>
                <a:gd name="T18" fmla="*/ 51 w 652"/>
                <a:gd name="T19" fmla="*/ 40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402">
                  <a:moveTo>
                    <a:pt x="51" y="402"/>
                  </a:moveTo>
                  <a:cubicBezTo>
                    <a:pt x="235" y="402"/>
                    <a:pt x="419" y="402"/>
                    <a:pt x="603" y="402"/>
                  </a:cubicBezTo>
                  <a:cubicBezTo>
                    <a:pt x="638" y="402"/>
                    <a:pt x="652" y="388"/>
                    <a:pt x="652" y="352"/>
                  </a:cubicBezTo>
                  <a:cubicBezTo>
                    <a:pt x="652" y="251"/>
                    <a:pt x="652" y="151"/>
                    <a:pt x="652" y="50"/>
                  </a:cubicBezTo>
                  <a:cubicBezTo>
                    <a:pt x="652" y="13"/>
                    <a:pt x="639" y="0"/>
                    <a:pt x="602" y="0"/>
                  </a:cubicBezTo>
                  <a:cubicBezTo>
                    <a:pt x="510" y="0"/>
                    <a:pt x="418" y="0"/>
                    <a:pt x="326" y="0"/>
                  </a:cubicBezTo>
                  <a:cubicBezTo>
                    <a:pt x="235" y="0"/>
                    <a:pt x="143" y="0"/>
                    <a:pt x="52" y="0"/>
                  </a:cubicBezTo>
                  <a:cubicBezTo>
                    <a:pt x="14" y="0"/>
                    <a:pt x="0" y="13"/>
                    <a:pt x="0" y="51"/>
                  </a:cubicBezTo>
                  <a:cubicBezTo>
                    <a:pt x="0" y="151"/>
                    <a:pt x="0" y="251"/>
                    <a:pt x="0" y="351"/>
                  </a:cubicBezTo>
                  <a:cubicBezTo>
                    <a:pt x="0" y="388"/>
                    <a:pt x="14" y="402"/>
                    <a:pt x="51" y="402"/>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2" name="Freeform 9">
              <a:extLst>
                <a:ext uri="{FF2B5EF4-FFF2-40B4-BE49-F238E27FC236}">
                  <a16:creationId xmlns:a16="http://schemas.microsoft.com/office/drawing/2014/main" id="{7D9563AB-8213-4A46-9D66-15B25804733B}"/>
                </a:ext>
              </a:extLst>
            </p:cNvPr>
            <p:cNvSpPr>
              <a:spLocks/>
            </p:cNvSpPr>
            <p:nvPr/>
          </p:nvSpPr>
          <p:spPr bwMode="auto">
            <a:xfrm>
              <a:off x="5919788" y="3556000"/>
              <a:ext cx="663575" cy="411163"/>
            </a:xfrm>
            <a:custGeom>
              <a:avLst/>
              <a:gdLst>
                <a:gd name="T0" fmla="*/ 604 w 652"/>
                <a:gd name="T1" fmla="*/ 0 h 403"/>
                <a:gd name="T2" fmla="*/ 53 w 652"/>
                <a:gd name="T3" fmla="*/ 0 h 403"/>
                <a:gd name="T4" fmla="*/ 0 w 652"/>
                <a:gd name="T5" fmla="*/ 53 h 403"/>
                <a:gd name="T6" fmla="*/ 0 w 652"/>
                <a:gd name="T7" fmla="*/ 351 h 403"/>
                <a:gd name="T8" fmla="*/ 52 w 652"/>
                <a:gd name="T9" fmla="*/ 403 h 403"/>
                <a:gd name="T10" fmla="*/ 327 w 652"/>
                <a:gd name="T11" fmla="*/ 403 h 403"/>
                <a:gd name="T12" fmla="*/ 327 w 652"/>
                <a:gd name="T13" fmla="*/ 403 h 403"/>
                <a:gd name="T14" fmla="*/ 603 w 652"/>
                <a:gd name="T15" fmla="*/ 403 h 403"/>
                <a:gd name="T16" fmla="*/ 652 w 652"/>
                <a:gd name="T17" fmla="*/ 353 h 403"/>
                <a:gd name="T18" fmla="*/ 652 w 652"/>
                <a:gd name="T19" fmla="*/ 50 h 403"/>
                <a:gd name="T20" fmla="*/ 604 w 652"/>
                <a:gd name="T21" fmla="*/ 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2" h="403">
                  <a:moveTo>
                    <a:pt x="604" y="0"/>
                  </a:moveTo>
                  <a:cubicBezTo>
                    <a:pt x="420" y="0"/>
                    <a:pt x="236" y="0"/>
                    <a:pt x="53" y="0"/>
                  </a:cubicBezTo>
                  <a:cubicBezTo>
                    <a:pt x="13" y="1"/>
                    <a:pt x="0" y="14"/>
                    <a:pt x="0" y="53"/>
                  </a:cubicBezTo>
                  <a:cubicBezTo>
                    <a:pt x="0" y="153"/>
                    <a:pt x="0" y="252"/>
                    <a:pt x="0" y="351"/>
                  </a:cubicBezTo>
                  <a:cubicBezTo>
                    <a:pt x="0" y="389"/>
                    <a:pt x="14" y="403"/>
                    <a:pt x="52" y="403"/>
                  </a:cubicBezTo>
                  <a:cubicBezTo>
                    <a:pt x="144" y="403"/>
                    <a:pt x="236" y="403"/>
                    <a:pt x="327" y="403"/>
                  </a:cubicBezTo>
                  <a:cubicBezTo>
                    <a:pt x="327" y="403"/>
                    <a:pt x="327" y="403"/>
                    <a:pt x="327" y="403"/>
                  </a:cubicBezTo>
                  <a:cubicBezTo>
                    <a:pt x="419" y="403"/>
                    <a:pt x="511" y="403"/>
                    <a:pt x="603" y="403"/>
                  </a:cubicBezTo>
                  <a:cubicBezTo>
                    <a:pt x="638" y="403"/>
                    <a:pt x="652" y="389"/>
                    <a:pt x="652" y="353"/>
                  </a:cubicBezTo>
                  <a:cubicBezTo>
                    <a:pt x="652" y="252"/>
                    <a:pt x="652" y="151"/>
                    <a:pt x="652" y="50"/>
                  </a:cubicBezTo>
                  <a:cubicBezTo>
                    <a:pt x="652" y="15"/>
                    <a:pt x="638" y="1"/>
                    <a:pt x="604" y="0"/>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3" name="Freeform 10">
              <a:extLst>
                <a:ext uri="{FF2B5EF4-FFF2-40B4-BE49-F238E27FC236}">
                  <a16:creationId xmlns:a16="http://schemas.microsoft.com/office/drawing/2014/main" id="{B4EBD2DD-1ED0-4F84-AD19-8B0EAD649719}"/>
                </a:ext>
              </a:extLst>
            </p:cNvPr>
            <p:cNvSpPr>
              <a:spLocks/>
            </p:cNvSpPr>
            <p:nvPr/>
          </p:nvSpPr>
          <p:spPr bwMode="auto">
            <a:xfrm>
              <a:off x="5919788" y="2490788"/>
              <a:ext cx="665163" cy="412750"/>
            </a:xfrm>
            <a:custGeom>
              <a:avLst/>
              <a:gdLst>
                <a:gd name="T0" fmla="*/ 652 w 653"/>
                <a:gd name="T1" fmla="*/ 43 h 404"/>
                <a:gd name="T2" fmla="*/ 609 w 653"/>
                <a:gd name="T3" fmla="*/ 0 h 404"/>
                <a:gd name="T4" fmla="*/ 46 w 653"/>
                <a:gd name="T5" fmla="*/ 0 h 404"/>
                <a:gd name="T6" fmla="*/ 0 w 653"/>
                <a:gd name="T7" fmla="*/ 46 h 404"/>
                <a:gd name="T8" fmla="*/ 0 w 653"/>
                <a:gd name="T9" fmla="*/ 356 h 404"/>
                <a:gd name="T10" fmla="*/ 49 w 653"/>
                <a:gd name="T11" fmla="*/ 404 h 404"/>
                <a:gd name="T12" fmla="*/ 147 w 653"/>
                <a:gd name="T13" fmla="*/ 404 h 404"/>
                <a:gd name="T14" fmla="*/ 490 w 653"/>
                <a:gd name="T15" fmla="*/ 404 h 404"/>
                <a:gd name="T16" fmla="*/ 606 w 653"/>
                <a:gd name="T17" fmla="*/ 404 h 404"/>
                <a:gd name="T18" fmla="*/ 652 w 653"/>
                <a:gd name="T19" fmla="*/ 364 h 404"/>
                <a:gd name="T20" fmla="*/ 651 w 653"/>
                <a:gd name="T21" fmla="*/ 149 h 404"/>
                <a:gd name="T22" fmla="*/ 652 w 653"/>
                <a:gd name="T23" fmla="*/ 88 h 404"/>
                <a:gd name="T24" fmla="*/ 652 w 653"/>
                <a:gd name="T25" fmla="*/ 88 h 404"/>
                <a:gd name="T26" fmla="*/ 652 w 653"/>
                <a:gd name="T27" fmla="*/ 88 h 404"/>
                <a:gd name="T28" fmla="*/ 652 w 653"/>
                <a:gd name="T29" fmla="*/ 43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3" h="404">
                  <a:moveTo>
                    <a:pt x="652" y="43"/>
                  </a:moveTo>
                  <a:cubicBezTo>
                    <a:pt x="651" y="16"/>
                    <a:pt x="635" y="0"/>
                    <a:pt x="609" y="0"/>
                  </a:cubicBezTo>
                  <a:cubicBezTo>
                    <a:pt x="421" y="0"/>
                    <a:pt x="233" y="0"/>
                    <a:pt x="46" y="0"/>
                  </a:cubicBezTo>
                  <a:cubicBezTo>
                    <a:pt x="16" y="0"/>
                    <a:pt x="0" y="17"/>
                    <a:pt x="0" y="46"/>
                  </a:cubicBezTo>
                  <a:cubicBezTo>
                    <a:pt x="0" y="150"/>
                    <a:pt x="0" y="253"/>
                    <a:pt x="0" y="356"/>
                  </a:cubicBezTo>
                  <a:cubicBezTo>
                    <a:pt x="0" y="388"/>
                    <a:pt x="16" y="403"/>
                    <a:pt x="49" y="404"/>
                  </a:cubicBezTo>
                  <a:cubicBezTo>
                    <a:pt x="81" y="404"/>
                    <a:pt x="114" y="404"/>
                    <a:pt x="147" y="404"/>
                  </a:cubicBezTo>
                  <a:cubicBezTo>
                    <a:pt x="261" y="404"/>
                    <a:pt x="376" y="404"/>
                    <a:pt x="490" y="404"/>
                  </a:cubicBezTo>
                  <a:cubicBezTo>
                    <a:pt x="529" y="404"/>
                    <a:pt x="567" y="404"/>
                    <a:pt x="606" y="404"/>
                  </a:cubicBezTo>
                  <a:cubicBezTo>
                    <a:pt x="634" y="403"/>
                    <a:pt x="652" y="389"/>
                    <a:pt x="652" y="364"/>
                  </a:cubicBezTo>
                  <a:cubicBezTo>
                    <a:pt x="653" y="292"/>
                    <a:pt x="652" y="220"/>
                    <a:pt x="651" y="149"/>
                  </a:cubicBezTo>
                  <a:cubicBezTo>
                    <a:pt x="651" y="129"/>
                    <a:pt x="652" y="108"/>
                    <a:pt x="652" y="88"/>
                  </a:cubicBezTo>
                  <a:cubicBezTo>
                    <a:pt x="652" y="88"/>
                    <a:pt x="652" y="88"/>
                    <a:pt x="652" y="88"/>
                  </a:cubicBezTo>
                  <a:cubicBezTo>
                    <a:pt x="652" y="88"/>
                    <a:pt x="652" y="88"/>
                    <a:pt x="652" y="88"/>
                  </a:cubicBezTo>
                  <a:cubicBezTo>
                    <a:pt x="652" y="73"/>
                    <a:pt x="653" y="58"/>
                    <a:pt x="652" y="43"/>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4" name="Freeform 11">
              <a:extLst>
                <a:ext uri="{FF2B5EF4-FFF2-40B4-BE49-F238E27FC236}">
                  <a16:creationId xmlns:a16="http://schemas.microsoft.com/office/drawing/2014/main" id="{41800670-E7E5-4A56-95B1-76B1A1CD4048}"/>
                </a:ext>
              </a:extLst>
            </p:cNvPr>
            <p:cNvSpPr>
              <a:spLocks/>
            </p:cNvSpPr>
            <p:nvPr/>
          </p:nvSpPr>
          <p:spPr bwMode="auto">
            <a:xfrm>
              <a:off x="6864351" y="1390650"/>
              <a:ext cx="387350" cy="671513"/>
            </a:xfrm>
            <a:custGeom>
              <a:avLst/>
              <a:gdLst>
                <a:gd name="T0" fmla="*/ 4 w 381"/>
                <a:gd name="T1" fmla="*/ 314 h 659"/>
                <a:gd name="T2" fmla="*/ 4 w 381"/>
                <a:gd name="T3" fmla="*/ 460 h 659"/>
                <a:gd name="T4" fmla="*/ 20 w 381"/>
                <a:gd name="T5" fmla="*/ 537 h 659"/>
                <a:gd name="T6" fmla="*/ 208 w 381"/>
                <a:gd name="T7" fmla="*/ 649 h 659"/>
                <a:gd name="T8" fmla="*/ 371 w 381"/>
                <a:gd name="T9" fmla="*/ 495 h 659"/>
                <a:gd name="T10" fmla="*/ 373 w 381"/>
                <a:gd name="T11" fmla="*/ 176 h 659"/>
                <a:gd name="T12" fmla="*/ 371 w 381"/>
                <a:gd name="T13" fmla="*/ 150 h 659"/>
                <a:gd name="T14" fmla="*/ 181 w 381"/>
                <a:gd name="T15" fmla="*/ 1 h 659"/>
                <a:gd name="T16" fmla="*/ 7 w 381"/>
                <a:gd name="T17" fmla="*/ 158 h 659"/>
                <a:gd name="T18" fmla="*/ 4 w 381"/>
                <a:gd name="T19" fmla="*/ 314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1" h="659">
                  <a:moveTo>
                    <a:pt x="4" y="314"/>
                  </a:moveTo>
                  <a:cubicBezTo>
                    <a:pt x="4" y="371"/>
                    <a:pt x="4" y="415"/>
                    <a:pt x="4" y="460"/>
                  </a:cubicBezTo>
                  <a:cubicBezTo>
                    <a:pt x="5" y="487"/>
                    <a:pt x="9" y="513"/>
                    <a:pt x="20" y="537"/>
                  </a:cubicBezTo>
                  <a:cubicBezTo>
                    <a:pt x="51" y="610"/>
                    <a:pt x="132" y="659"/>
                    <a:pt x="208" y="649"/>
                  </a:cubicBezTo>
                  <a:cubicBezTo>
                    <a:pt x="294" y="638"/>
                    <a:pt x="363" y="577"/>
                    <a:pt x="371" y="495"/>
                  </a:cubicBezTo>
                  <a:cubicBezTo>
                    <a:pt x="381" y="389"/>
                    <a:pt x="375" y="282"/>
                    <a:pt x="373" y="176"/>
                  </a:cubicBezTo>
                  <a:cubicBezTo>
                    <a:pt x="373" y="167"/>
                    <a:pt x="373" y="159"/>
                    <a:pt x="371" y="150"/>
                  </a:cubicBezTo>
                  <a:cubicBezTo>
                    <a:pt x="356" y="63"/>
                    <a:pt x="275" y="0"/>
                    <a:pt x="181" y="1"/>
                  </a:cubicBezTo>
                  <a:cubicBezTo>
                    <a:pt x="96" y="3"/>
                    <a:pt x="19" y="73"/>
                    <a:pt x="7" y="158"/>
                  </a:cubicBezTo>
                  <a:cubicBezTo>
                    <a:pt x="0" y="214"/>
                    <a:pt x="6" y="270"/>
                    <a:pt x="4" y="314"/>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5" name="Freeform 12">
              <a:extLst>
                <a:ext uri="{FF2B5EF4-FFF2-40B4-BE49-F238E27FC236}">
                  <a16:creationId xmlns:a16="http://schemas.microsoft.com/office/drawing/2014/main" id="{191C5D76-9D27-4733-AF8A-754D433A70F4}"/>
                </a:ext>
              </a:extLst>
            </p:cNvPr>
            <p:cNvSpPr>
              <a:spLocks/>
            </p:cNvSpPr>
            <p:nvPr/>
          </p:nvSpPr>
          <p:spPr bwMode="auto">
            <a:xfrm>
              <a:off x="5257801" y="1376363"/>
              <a:ext cx="377825" cy="679450"/>
            </a:xfrm>
            <a:custGeom>
              <a:avLst/>
              <a:gdLst>
                <a:gd name="T0" fmla="*/ 1 w 371"/>
                <a:gd name="T1" fmla="*/ 341 h 667"/>
                <a:gd name="T2" fmla="*/ 1 w 371"/>
                <a:gd name="T3" fmla="*/ 493 h 667"/>
                <a:gd name="T4" fmla="*/ 173 w 371"/>
                <a:gd name="T5" fmla="*/ 663 h 667"/>
                <a:gd name="T6" fmla="*/ 370 w 371"/>
                <a:gd name="T7" fmla="*/ 478 h 667"/>
                <a:gd name="T8" fmla="*/ 370 w 371"/>
                <a:gd name="T9" fmla="*/ 195 h 667"/>
                <a:gd name="T10" fmla="*/ 310 w 371"/>
                <a:gd name="T11" fmla="*/ 64 h 667"/>
                <a:gd name="T12" fmla="*/ 111 w 371"/>
                <a:gd name="T13" fmla="*/ 31 h 667"/>
                <a:gd name="T14" fmla="*/ 1 w 371"/>
                <a:gd name="T15" fmla="*/ 199 h 667"/>
                <a:gd name="T16" fmla="*/ 1 w 371"/>
                <a:gd name="T17" fmla="*/ 341 h 667"/>
                <a:gd name="T18" fmla="*/ 1 w 371"/>
                <a:gd name="T19" fmla="*/ 341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1" h="667">
                  <a:moveTo>
                    <a:pt x="1" y="341"/>
                  </a:moveTo>
                  <a:cubicBezTo>
                    <a:pt x="1" y="392"/>
                    <a:pt x="0" y="442"/>
                    <a:pt x="1" y="493"/>
                  </a:cubicBezTo>
                  <a:cubicBezTo>
                    <a:pt x="4" y="580"/>
                    <a:pt x="85" y="660"/>
                    <a:pt x="173" y="663"/>
                  </a:cubicBezTo>
                  <a:cubicBezTo>
                    <a:pt x="283" y="667"/>
                    <a:pt x="368" y="589"/>
                    <a:pt x="370" y="478"/>
                  </a:cubicBezTo>
                  <a:cubicBezTo>
                    <a:pt x="371" y="384"/>
                    <a:pt x="371" y="289"/>
                    <a:pt x="370" y="195"/>
                  </a:cubicBezTo>
                  <a:cubicBezTo>
                    <a:pt x="369" y="143"/>
                    <a:pt x="349" y="98"/>
                    <a:pt x="310" y="64"/>
                  </a:cubicBezTo>
                  <a:cubicBezTo>
                    <a:pt x="252" y="13"/>
                    <a:pt x="184" y="0"/>
                    <a:pt x="111" y="31"/>
                  </a:cubicBezTo>
                  <a:cubicBezTo>
                    <a:pt x="39" y="63"/>
                    <a:pt x="3" y="121"/>
                    <a:pt x="1" y="199"/>
                  </a:cubicBezTo>
                  <a:cubicBezTo>
                    <a:pt x="0" y="247"/>
                    <a:pt x="1" y="294"/>
                    <a:pt x="1" y="341"/>
                  </a:cubicBezTo>
                  <a:cubicBezTo>
                    <a:pt x="1" y="341"/>
                    <a:pt x="1" y="341"/>
                    <a:pt x="1" y="341"/>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6" name="Freeform 13">
              <a:extLst>
                <a:ext uri="{FF2B5EF4-FFF2-40B4-BE49-F238E27FC236}">
                  <a16:creationId xmlns:a16="http://schemas.microsoft.com/office/drawing/2014/main" id="{696CBCE4-63D8-4B41-A3CC-837A87172E52}"/>
                </a:ext>
              </a:extLst>
            </p:cNvPr>
            <p:cNvSpPr>
              <a:spLocks/>
            </p:cNvSpPr>
            <p:nvPr/>
          </p:nvSpPr>
          <p:spPr bwMode="auto">
            <a:xfrm>
              <a:off x="4800601" y="1687513"/>
              <a:ext cx="2906713" cy="2606675"/>
            </a:xfrm>
            <a:custGeom>
              <a:avLst/>
              <a:gdLst>
                <a:gd name="T0" fmla="*/ 2748 w 2856"/>
                <a:gd name="T1" fmla="*/ 1908 h 2560"/>
                <a:gd name="T2" fmla="*/ 2736 w 2856"/>
                <a:gd name="T3" fmla="*/ 2359 h 2560"/>
                <a:gd name="T4" fmla="*/ 2645 w 2856"/>
                <a:gd name="T5" fmla="*/ 2442 h 2560"/>
                <a:gd name="T6" fmla="*/ 1924 w 2856"/>
                <a:gd name="T7" fmla="*/ 2443 h 2560"/>
                <a:gd name="T8" fmla="*/ 1843 w 2856"/>
                <a:gd name="T9" fmla="*/ 2442 h 2560"/>
                <a:gd name="T10" fmla="*/ 1784 w 2856"/>
                <a:gd name="T11" fmla="*/ 2443 h 2560"/>
                <a:gd name="T12" fmla="*/ 1640 w 2856"/>
                <a:gd name="T13" fmla="*/ 2442 h 2560"/>
                <a:gd name="T14" fmla="*/ 1560 w 2856"/>
                <a:gd name="T15" fmla="*/ 2442 h 2560"/>
                <a:gd name="T16" fmla="*/ 1536 w 2856"/>
                <a:gd name="T17" fmla="*/ 2442 h 2560"/>
                <a:gd name="T18" fmla="*/ 374 w 2856"/>
                <a:gd name="T19" fmla="*/ 2442 h 2560"/>
                <a:gd name="T20" fmla="*/ 296 w 2856"/>
                <a:gd name="T21" fmla="*/ 2442 h 2560"/>
                <a:gd name="T22" fmla="*/ 296 w 2856"/>
                <a:gd name="T23" fmla="*/ 2442 h 2560"/>
                <a:gd name="T24" fmla="*/ 204 w 2856"/>
                <a:gd name="T25" fmla="*/ 2443 h 2560"/>
                <a:gd name="T26" fmla="*/ 204 w 2856"/>
                <a:gd name="T27" fmla="*/ 2443 h 2560"/>
                <a:gd name="T28" fmla="*/ 184 w 2856"/>
                <a:gd name="T29" fmla="*/ 2442 h 2560"/>
                <a:gd name="T30" fmla="*/ 164 w 2856"/>
                <a:gd name="T31" fmla="*/ 2434 h 2560"/>
                <a:gd name="T32" fmla="*/ 164 w 2856"/>
                <a:gd name="T33" fmla="*/ 2434 h 2560"/>
                <a:gd name="T34" fmla="*/ 117 w 2856"/>
                <a:gd name="T35" fmla="*/ 1124 h 2560"/>
                <a:gd name="T36" fmla="*/ 116 w 2856"/>
                <a:gd name="T37" fmla="*/ 1075 h 2560"/>
                <a:gd name="T38" fmla="*/ 116 w 2856"/>
                <a:gd name="T39" fmla="*/ 902 h 2560"/>
                <a:gd name="T40" fmla="*/ 116 w 2856"/>
                <a:gd name="T41" fmla="*/ 874 h 2560"/>
                <a:gd name="T42" fmla="*/ 117 w 2856"/>
                <a:gd name="T43" fmla="*/ 677 h 2560"/>
                <a:gd name="T44" fmla="*/ 1344 w 2856"/>
                <a:gd name="T45" fmla="*/ 587 h 2560"/>
                <a:gd name="T46" fmla="*/ 2647 w 2856"/>
                <a:gd name="T47" fmla="*/ 588 h 2560"/>
                <a:gd name="T48" fmla="*/ 2736 w 2856"/>
                <a:gd name="T49" fmla="*/ 971 h 2560"/>
                <a:gd name="T50" fmla="*/ 2847 w 2856"/>
                <a:gd name="T51" fmla="*/ 879 h 2560"/>
                <a:gd name="T52" fmla="*/ 2853 w 2856"/>
                <a:gd name="T53" fmla="*/ 91 h 2560"/>
                <a:gd name="T54" fmla="*/ 2488 w 2856"/>
                <a:gd name="T55" fmla="*/ 0 h 2560"/>
                <a:gd name="T56" fmla="*/ 2472 w 2856"/>
                <a:gd name="T57" fmla="*/ 197 h 2560"/>
                <a:gd name="T58" fmla="*/ 1963 w 2856"/>
                <a:gd name="T59" fmla="*/ 194 h 2560"/>
                <a:gd name="T60" fmla="*/ 1945 w 2856"/>
                <a:gd name="T61" fmla="*/ 0 h 2560"/>
                <a:gd name="T62" fmla="*/ 889 w 2856"/>
                <a:gd name="T63" fmla="*/ 18 h 2560"/>
                <a:gd name="T64" fmla="*/ 825 w 2856"/>
                <a:gd name="T65" fmla="*/ 363 h 2560"/>
                <a:gd name="T66" fmla="*/ 380 w 2856"/>
                <a:gd name="T67" fmla="*/ 196 h 2560"/>
                <a:gd name="T68" fmla="*/ 366 w 2856"/>
                <a:gd name="T69" fmla="*/ 0 h 2560"/>
                <a:gd name="T70" fmla="*/ 0 w 2856"/>
                <a:gd name="T71" fmla="*/ 98 h 2560"/>
                <a:gd name="T72" fmla="*/ 0 w 2856"/>
                <a:gd name="T73" fmla="*/ 2473 h 2560"/>
                <a:gd name="T74" fmla="*/ 176 w 2856"/>
                <a:gd name="T75" fmla="*/ 2558 h 2560"/>
                <a:gd name="T76" fmla="*/ 220 w 2856"/>
                <a:gd name="T77" fmla="*/ 2559 h 2560"/>
                <a:gd name="T78" fmla="*/ 1567 w 2856"/>
                <a:gd name="T79" fmla="*/ 2558 h 2560"/>
                <a:gd name="T80" fmla="*/ 1567 w 2856"/>
                <a:gd name="T81" fmla="*/ 2558 h 2560"/>
                <a:gd name="T82" fmla="*/ 1592 w 2856"/>
                <a:gd name="T83" fmla="*/ 2558 h 2560"/>
                <a:gd name="T84" fmla="*/ 1731 w 2856"/>
                <a:gd name="T85" fmla="*/ 2558 h 2560"/>
                <a:gd name="T86" fmla="*/ 1812 w 2856"/>
                <a:gd name="T87" fmla="*/ 2558 h 2560"/>
                <a:gd name="T88" fmla="*/ 1812 w 2856"/>
                <a:gd name="T89" fmla="*/ 2558 h 2560"/>
                <a:gd name="T90" fmla="*/ 2765 w 2856"/>
                <a:gd name="T91" fmla="*/ 2558 h 2560"/>
                <a:gd name="T92" fmla="*/ 2853 w 2856"/>
                <a:gd name="T93" fmla="*/ 1821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56" h="2560">
                  <a:moveTo>
                    <a:pt x="2849" y="1808"/>
                  </a:moveTo>
                  <a:cubicBezTo>
                    <a:pt x="2815" y="1841"/>
                    <a:pt x="2782" y="1875"/>
                    <a:pt x="2748" y="1908"/>
                  </a:cubicBezTo>
                  <a:cubicBezTo>
                    <a:pt x="2739" y="1917"/>
                    <a:pt x="2735" y="1926"/>
                    <a:pt x="2735" y="1939"/>
                  </a:cubicBezTo>
                  <a:cubicBezTo>
                    <a:pt x="2736" y="2079"/>
                    <a:pt x="2736" y="2219"/>
                    <a:pt x="2736" y="2359"/>
                  </a:cubicBezTo>
                  <a:cubicBezTo>
                    <a:pt x="2736" y="2370"/>
                    <a:pt x="2735" y="2381"/>
                    <a:pt x="2730" y="2392"/>
                  </a:cubicBezTo>
                  <a:cubicBezTo>
                    <a:pt x="2713" y="2428"/>
                    <a:pt x="2684" y="2442"/>
                    <a:pt x="2645" y="2442"/>
                  </a:cubicBezTo>
                  <a:cubicBezTo>
                    <a:pt x="2423" y="2442"/>
                    <a:pt x="2200" y="2442"/>
                    <a:pt x="1978" y="2442"/>
                  </a:cubicBezTo>
                  <a:cubicBezTo>
                    <a:pt x="1960" y="2442"/>
                    <a:pt x="1942" y="2442"/>
                    <a:pt x="1924" y="2443"/>
                  </a:cubicBezTo>
                  <a:cubicBezTo>
                    <a:pt x="1897" y="2441"/>
                    <a:pt x="1870" y="2440"/>
                    <a:pt x="1843" y="2442"/>
                  </a:cubicBezTo>
                  <a:cubicBezTo>
                    <a:pt x="1843" y="2442"/>
                    <a:pt x="1843" y="2442"/>
                    <a:pt x="1843" y="2442"/>
                  </a:cubicBezTo>
                  <a:cubicBezTo>
                    <a:pt x="1843" y="2442"/>
                    <a:pt x="1843" y="2442"/>
                    <a:pt x="1843" y="2442"/>
                  </a:cubicBezTo>
                  <a:cubicBezTo>
                    <a:pt x="1824" y="2442"/>
                    <a:pt x="1804" y="2442"/>
                    <a:pt x="1784" y="2443"/>
                  </a:cubicBezTo>
                  <a:cubicBezTo>
                    <a:pt x="1736" y="2442"/>
                    <a:pt x="1688" y="2442"/>
                    <a:pt x="1640" y="2442"/>
                  </a:cubicBezTo>
                  <a:cubicBezTo>
                    <a:pt x="1640" y="2442"/>
                    <a:pt x="1640" y="2442"/>
                    <a:pt x="1640" y="2442"/>
                  </a:cubicBezTo>
                  <a:cubicBezTo>
                    <a:pt x="1640" y="2442"/>
                    <a:pt x="1640" y="2442"/>
                    <a:pt x="1640" y="2442"/>
                  </a:cubicBezTo>
                  <a:cubicBezTo>
                    <a:pt x="1613" y="2442"/>
                    <a:pt x="1586" y="2442"/>
                    <a:pt x="1560" y="2442"/>
                  </a:cubicBezTo>
                  <a:cubicBezTo>
                    <a:pt x="1552" y="2442"/>
                    <a:pt x="1544" y="2442"/>
                    <a:pt x="1536" y="2442"/>
                  </a:cubicBezTo>
                  <a:cubicBezTo>
                    <a:pt x="1536" y="2442"/>
                    <a:pt x="1536" y="2442"/>
                    <a:pt x="1536" y="2442"/>
                  </a:cubicBezTo>
                  <a:cubicBezTo>
                    <a:pt x="1531" y="2442"/>
                    <a:pt x="1526" y="2442"/>
                    <a:pt x="1522" y="2442"/>
                  </a:cubicBezTo>
                  <a:cubicBezTo>
                    <a:pt x="1139" y="2442"/>
                    <a:pt x="756" y="2442"/>
                    <a:pt x="374" y="2442"/>
                  </a:cubicBezTo>
                  <a:cubicBezTo>
                    <a:pt x="358" y="2442"/>
                    <a:pt x="343" y="2442"/>
                    <a:pt x="328" y="2442"/>
                  </a:cubicBezTo>
                  <a:cubicBezTo>
                    <a:pt x="317" y="2442"/>
                    <a:pt x="306" y="2442"/>
                    <a:pt x="296" y="2442"/>
                  </a:cubicBezTo>
                  <a:cubicBezTo>
                    <a:pt x="296" y="2442"/>
                    <a:pt x="296" y="2442"/>
                    <a:pt x="296" y="2442"/>
                  </a:cubicBezTo>
                  <a:cubicBezTo>
                    <a:pt x="296" y="2442"/>
                    <a:pt x="296" y="2442"/>
                    <a:pt x="296" y="2442"/>
                  </a:cubicBezTo>
                  <a:cubicBezTo>
                    <a:pt x="273" y="2442"/>
                    <a:pt x="251" y="2443"/>
                    <a:pt x="228" y="2443"/>
                  </a:cubicBezTo>
                  <a:cubicBezTo>
                    <a:pt x="220" y="2443"/>
                    <a:pt x="212" y="2443"/>
                    <a:pt x="204" y="2443"/>
                  </a:cubicBezTo>
                  <a:cubicBezTo>
                    <a:pt x="204" y="2443"/>
                    <a:pt x="204" y="2443"/>
                    <a:pt x="204" y="2443"/>
                  </a:cubicBezTo>
                  <a:cubicBezTo>
                    <a:pt x="204" y="2443"/>
                    <a:pt x="204" y="2443"/>
                    <a:pt x="204" y="2443"/>
                  </a:cubicBezTo>
                  <a:cubicBezTo>
                    <a:pt x="197" y="2442"/>
                    <a:pt x="190" y="2442"/>
                    <a:pt x="184" y="2442"/>
                  </a:cubicBezTo>
                  <a:cubicBezTo>
                    <a:pt x="184" y="2442"/>
                    <a:pt x="184" y="2442"/>
                    <a:pt x="184" y="2442"/>
                  </a:cubicBezTo>
                  <a:cubicBezTo>
                    <a:pt x="184" y="2442"/>
                    <a:pt x="184" y="2442"/>
                    <a:pt x="184" y="2442"/>
                  </a:cubicBezTo>
                  <a:cubicBezTo>
                    <a:pt x="177" y="2439"/>
                    <a:pt x="170" y="2437"/>
                    <a:pt x="164" y="2434"/>
                  </a:cubicBezTo>
                  <a:cubicBezTo>
                    <a:pt x="164" y="2434"/>
                    <a:pt x="164" y="2434"/>
                    <a:pt x="164" y="2434"/>
                  </a:cubicBezTo>
                  <a:cubicBezTo>
                    <a:pt x="164" y="2434"/>
                    <a:pt x="164" y="2434"/>
                    <a:pt x="164" y="2434"/>
                  </a:cubicBezTo>
                  <a:cubicBezTo>
                    <a:pt x="129" y="2417"/>
                    <a:pt x="116" y="2389"/>
                    <a:pt x="116" y="2351"/>
                  </a:cubicBezTo>
                  <a:cubicBezTo>
                    <a:pt x="117" y="1942"/>
                    <a:pt x="117" y="1533"/>
                    <a:pt x="117" y="1124"/>
                  </a:cubicBezTo>
                  <a:cubicBezTo>
                    <a:pt x="117" y="1117"/>
                    <a:pt x="116" y="1110"/>
                    <a:pt x="116" y="1102"/>
                  </a:cubicBezTo>
                  <a:cubicBezTo>
                    <a:pt x="116" y="1093"/>
                    <a:pt x="116" y="1084"/>
                    <a:pt x="116" y="1075"/>
                  </a:cubicBezTo>
                  <a:cubicBezTo>
                    <a:pt x="116" y="1017"/>
                    <a:pt x="116" y="960"/>
                    <a:pt x="116" y="902"/>
                  </a:cubicBezTo>
                  <a:cubicBezTo>
                    <a:pt x="116" y="902"/>
                    <a:pt x="116" y="902"/>
                    <a:pt x="116" y="902"/>
                  </a:cubicBezTo>
                  <a:cubicBezTo>
                    <a:pt x="116" y="893"/>
                    <a:pt x="116" y="884"/>
                    <a:pt x="116" y="874"/>
                  </a:cubicBezTo>
                  <a:cubicBezTo>
                    <a:pt x="116" y="874"/>
                    <a:pt x="116" y="874"/>
                    <a:pt x="116" y="874"/>
                  </a:cubicBezTo>
                  <a:cubicBezTo>
                    <a:pt x="116" y="874"/>
                    <a:pt x="116" y="874"/>
                    <a:pt x="116" y="874"/>
                  </a:cubicBezTo>
                  <a:cubicBezTo>
                    <a:pt x="116" y="808"/>
                    <a:pt x="117" y="743"/>
                    <a:pt x="117" y="677"/>
                  </a:cubicBezTo>
                  <a:cubicBezTo>
                    <a:pt x="117" y="620"/>
                    <a:pt x="149" y="588"/>
                    <a:pt x="206" y="588"/>
                  </a:cubicBezTo>
                  <a:cubicBezTo>
                    <a:pt x="585" y="587"/>
                    <a:pt x="964" y="587"/>
                    <a:pt x="1344" y="587"/>
                  </a:cubicBezTo>
                  <a:cubicBezTo>
                    <a:pt x="1612" y="587"/>
                    <a:pt x="1881" y="588"/>
                    <a:pt x="2149" y="588"/>
                  </a:cubicBezTo>
                  <a:cubicBezTo>
                    <a:pt x="2315" y="588"/>
                    <a:pt x="2481" y="588"/>
                    <a:pt x="2647" y="588"/>
                  </a:cubicBezTo>
                  <a:cubicBezTo>
                    <a:pt x="2700" y="587"/>
                    <a:pt x="2738" y="624"/>
                    <a:pt x="2736" y="677"/>
                  </a:cubicBezTo>
                  <a:cubicBezTo>
                    <a:pt x="2734" y="775"/>
                    <a:pt x="2736" y="873"/>
                    <a:pt x="2736" y="971"/>
                  </a:cubicBezTo>
                  <a:cubicBezTo>
                    <a:pt x="2736" y="976"/>
                    <a:pt x="2733" y="982"/>
                    <a:pt x="2739" y="985"/>
                  </a:cubicBezTo>
                  <a:cubicBezTo>
                    <a:pt x="2775" y="950"/>
                    <a:pt x="2811" y="914"/>
                    <a:pt x="2847" y="879"/>
                  </a:cubicBezTo>
                  <a:cubicBezTo>
                    <a:pt x="2853" y="873"/>
                    <a:pt x="2853" y="866"/>
                    <a:pt x="2853" y="859"/>
                  </a:cubicBezTo>
                  <a:cubicBezTo>
                    <a:pt x="2853" y="603"/>
                    <a:pt x="2853" y="347"/>
                    <a:pt x="2853" y="91"/>
                  </a:cubicBezTo>
                  <a:cubicBezTo>
                    <a:pt x="2852" y="37"/>
                    <a:pt x="2816" y="1"/>
                    <a:pt x="2762" y="0"/>
                  </a:cubicBezTo>
                  <a:cubicBezTo>
                    <a:pt x="2671" y="0"/>
                    <a:pt x="2579" y="0"/>
                    <a:pt x="2488" y="0"/>
                  </a:cubicBezTo>
                  <a:cubicBezTo>
                    <a:pt x="2475" y="0"/>
                    <a:pt x="2471" y="4"/>
                    <a:pt x="2472" y="17"/>
                  </a:cubicBezTo>
                  <a:cubicBezTo>
                    <a:pt x="2472" y="77"/>
                    <a:pt x="2472" y="137"/>
                    <a:pt x="2472" y="197"/>
                  </a:cubicBezTo>
                  <a:cubicBezTo>
                    <a:pt x="2471" y="323"/>
                    <a:pt x="2372" y="432"/>
                    <a:pt x="2247" y="446"/>
                  </a:cubicBezTo>
                  <a:cubicBezTo>
                    <a:pt x="2097" y="463"/>
                    <a:pt x="1964" y="345"/>
                    <a:pt x="1963" y="194"/>
                  </a:cubicBezTo>
                  <a:cubicBezTo>
                    <a:pt x="1963" y="136"/>
                    <a:pt x="1963" y="78"/>
                    <a:pt x="1964" y="20"/>
                  </a:cubicBezTo>
                  <a:cubicBezTo>
                    <a:pt x="1964" y="5"/>
                    <a:pt x="1961" y="0"/>
                    <a:pt x="1945" y="0"/>
                  </a:cubicBezTo>
                  <a:cubicBezTo>
                    <a:pt x="1599" y="0"/>
                    <a:pt x="1253" y="0"/>
                    <a:pt x="907" y="0"/>
                  </a:cubicBezTo>
                  <a:cubicBezTo>
                    <a:pt x="893" y="0"/>
                    <a:pt x="889" y="4"/>
                    <a:pt x="889" y="18"/>
                  </a:cubicBezTo>
                  <a:cubicBezTo>
                    <a:pt x="889" y="78"/>
                    <a:pt x="889" y="138"/>
                    <a:pt x="889" y="197"/>
                  </a:cubicBezTo>
                  <a:cubicBezTo>
                    <a:pt x="889" y="261"/>
                    <a:pt x="866" y="316"/>
                    <a:pt x="825" y="363"/>
                  </a:cubicBezTo>
                  <a:cubicBezTo>
                    <a:pt x="757" y="441"/>
                    <a:pt x="644" y="467"/>
                    <a:pt x="546" y="431"/>
                  </a:cubicBezTo>
                  <a:cubicBezTo>
                    <a:pt x="448" y="394"/>
                    <a:pt x="381" y="299"/>
                    <a:pt x="380" y="196"/>
                  </a:cubicBezTo>
                  <a:cubicBezTo>
                    <a:pt x="380" y="136"/>
                    <a:pt x="380" y="76"/>
                    <a:pt x="381" y="16"/>
                  </a:cubicBezTo>
                  <a:cubicBezTo>
                    <a:pt x="381" y="4"/>
                    <a:pt x="378" y="0"/>
                    <a:pt x="366" y="0"/>
                  </a:cubicBezTo>
                  <a:cubicBezTo>
                    <a:pt x="275" y="1"/>
                    <a:pt x="184" y="0"/>
                    <a:pt x="94" y="1"/>
                  </a:cubicBezTo>
                  <a:cubicBezTo>
                    <a:pt x="33" y="1"/>
                    <a:pt x="0" y="37"/>
                    <a:pt x="0" y="98"/>
                  </a:cubicBezTo>
                  <a:cubicBezTo>
                    <a:pt x="0" y="881"/>
                    <a:pt x="0" y="1664"/>
                    <a:pt x="0" y="2447"/>
                  </a:cubicBezTo>
                  <a:cubicBezTo>
                    <a:pt x="0" y="2456"/>
                    <a:pt x="0" y="2465"/>
                    <a:pt x="0" y="2473"/>
                  </a:cubicBezTo>
                  <a:cubicBezTo>
                    <a:pt x="1" y="2518"/>
                    <a:pt x="37" y="2556"/>
                    <a:pt x="82" y="2558"/>
                  </a:cubicBezTo>
                  <a:cubicBezTo>
                    <a:pt x="113" y="2559"/>
                    <a:pt x="144" y="2558"/>
                    <a:pt x="176" y="2558"/>
                  </a:cubicBezTo>
                  <a:cubicBezTo>
                    <a:pt x="185" y="2558"/>
                    <a:pt x="195" y="2558"/>
                    <a:pt x="204" y="2558"/>
                  </a:cubicBezTo>
                  <a:cubicBezTo>
                    <a:pt x="209" y="2558"/>
                    <a:pt x="215" y="2559"/>
                    <a:pt x="220" y="2559"/>
                  </a:cubicBezTo>
                  <a:cubicBezTo>
                    <a:pt x="644" y="2559"/>
                    <a:pt x="1069" y="2559"/>
                    <a:pt x="1494" y="2559"/>
                  </a:cubicBezTo>
                  <a:cubicBezTo>
                    <a:pt x="1518" y="2559"/>
                    <a:pt x="1543" y="2558"/>
                    <a:pt x="1567" y="2558"/>
                  </a:cubicBezTo>
                  <a:cubicBezTo>
                    <a:pt x="1567" y="2558"/>
                    <a:pt x="1567" y="2558"/>
                    <a:pt x="1567" y="2558"/>
                  </a:cubicBezTo>
                  <a:cubicBezTo>
                    <a:pt x="1567" y="2558"/>
                    <a:pt x="1567" y="2558"/>
                    <a:pt x="1567" y="2558"/>
                  </a:cubicBezTo>
                  <a:cubicBezTo>
                    <a:pt x="1576" y="2558"/>
                    <a:pt x="1584" y="2558"/>
                    <a:pt x="1592" y="2558"/>
                  </a:cubicBezTo>
                  <a:cubicBezTo>
                    <a:pt x="1592" y="2558"/>
                    <a:pt x="1592" y="2558"/>
                    <a:pt x="1592" y="2558"/>
                  </a:cubicBezTo>
                  <a:cubicBezTo>
                    <a:pt x="1592" y="2558"/>
                    <a:pt x="1592" y="2558"/>
                    <a:pt x="1592" y="2558"/>
                  </a:cubicBezTo>
                  <a:cubicBezTo>
                    <a:pt x="1638" y="2560"/>
                    <a:pt x="1685" y="2559"/>
                    <a:pt x="1731" y="2558"/>
                  </a:cubicBezTo>
                  <a:cubicBezTo>
                    <a:pt x="1731" y="2558"/>
                    <a:pt x="1731" y="2558"/>
                    <a:pt x="1731" y="2558"/>
                  </a:cubicBezTo>
                  <a:cubicBezTo>
                    <a:pt x="1758" y="2558"/>
                    <a:pt x="1785" y="2558"/>
                    <a:pt x="1812" y="2558"/>
                  </a:cubicBezTo>
                  <a:cubicBezTo>
                    <a:pt x="1812" y="2558"/>
                    <a:pt x="1812" y="2558"/>
                    <a:pt x="1812" y="2558"/>
                  </a:cubicBezTo>
                  <a:cubicBezTo>
                    <a:pt x="1812" y="2558"/>
                    <a:pt x="1812" y="2558"/>
                    <a:pt x="1812" y="2558"/>
                  </a:cubicBezTo>
                  <a:cubicBezTo>
                    <a:pt x="1814" y="2558"/>
                    <a:pt x="1817" y="2559"/>
                    <a:pt x="1820" y="2559"/>
                  </a:cubicBezTo>
                  <a:cubicBezTo>
                    <a:pt x="2135" y="2559"/>
                    <a:pt x="2450" y="2559"/>
                    <a:pt x="2765" y="2558"/>
                  </a:cubicBezTo>
                  <a:cubicBezTo>
                    <a:pt x="2817" y="2558"/>
                    <a:pt x="2853" y="2520"/>
                    <a:pt x="2853" y="2467"/>
                  </a:cubicBezTo>
                  <a:cubicBezTo>
                    <a:pt x="2853" y="2252"/>
                    <a:pt x="2853" y="2037"/>
                    <a:pt x="2853" y="1821"/>
                  </a:cubicBezTo>
                  <a:cubicBezTo>
                    <a:pt x="2853" y="1817"/>
                    <a:pt x="2856" y="1811"/>
                    <a:pt x="2849" y="1808"/>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7" name="Freeform 14">
              <a:extLst>
                <a:ext uri="{FF2B5EF4-FFF2-40B4-BE49-F238E27FC236}">
                  <a16:creationId xmlns:a16="http://schemas.microsoft.com/office/drawing/2014/main" id="{3518EB4A-B579-469E-B6D1-DD4B3A14ED3D}"/>
                </a:ext>
              </a:extLst>
            </p:cNvPr>
            <p:cNvSpPr>
              <a:spLocks/>
            </p:cNvSpPr>
            <p:nvPr/>
          </p:nvSpPr>
          <p:spPr bwMode="auto">
            <a:xfrm>
              <a:off x="6721476" y="3025775"/>
              <a:ext cx="530225" cy="409575"/>
            </a:xfrm>
            <a:custGeom>
              <a:avLst/>
              <a:gdLst>
                <a:gd name="T0" fmla="*/ 520 w 520"/>
                <a:gd name="T1" fmla="*/ 1 h 403"/>
                <a:gd name="T2" fmla="*/ 518 w 520"/>
                <a:gd name="T3" fmla="*/ 0 h 403"/>
                <a:gd name="T4" fmla="*/ 40 w 520"/>
                <a:gd name="T5" fmla="*/ 0 h 403"/>
                <a:gd name="T6" fmla="*/ 0 w 520"/>
                <a:gd name="T7" fmla="*/ 41 h 403"/>
                <a:gd name="T8" fmla="*/ 0 w 520"/>
                <a:gd name="T9" fmla="*/ 360 h 403"/>
                <a:gd name="T10" fmla="*/ 41 w 520"/>
                <a:gd name="T11" fmla="*/ 402 h 403"/>
                <a:gd name="T12" fmla="*/ 97 w 520"/>
                <a:gd name="T13" fmla="*/ 402 h 403"/>
                <a:gd name="T14" fmla="*/ 132 w 520"/>
                <a:gd name="T15" fmla="*/ 388 h 403"/>
                <a:gd name="T16" fmla="*/ 366 w 520"/>
                <a:gd name="T17" fmla="*/ 157 h 403"/>
                <a:gd name="T18" fmla="*/ 520 w 520"/>
                <a:gd name="T19" fmla="*/ 1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0" h="403">
                  <a:moveTo>
                    <a:pt x="520" y="1"/>
                  </a:moveTo>
                  <a:cubicBezTo>
                    <a:pt x="519" y="0"/>
                    <a:pt x="518" y="0"/>
                    <a:pt x="518" y="0"/>
                  </a:cubicBezTo>
                  <a:cubicBezTo>
                    <a:pt x="358" y="0"/>
                    <a:pt x="199" y="0"/>
                    <a:pt x="40" y="0"/>
                  </a:cubicBezTo>
                  <a:cubicBezTo>
                    <a:pt x="17" y="0"/>
                    <a:pt x="0" y="16"/>
                    <a:pt x="0" y="41"/>
                  </a:cubicBezTo>
                  <a:cubicBezTo>
                    <a:pt x="0" y="147"/>
                    <a:pt x="0" y="254"/>
                    <a:pt x="0" y="360"/>
                  </a:cubicBezTo>
                  <a:cubicBezTo>
                    <a:pt x="0" y="386"/>
                    <a:pt x="16" y="401"/>
                    <a:pt x="41" y="402"/>
                  </a:cubicBezTo>
                  <a:cubicBezTo>
                    <a:pt x="60" y="402"/>
                    <a:pt x="79" y="401"/>
                    <a:pt x="97" y="402"/>
                  </a:cubicBezTo>
                  <a:cubicBezTo>
                    <a:pt x="112" y="403"/>
                    <a:pt x="122" y="398"/>
                    <a:pt x="132" y="388"/>
                  </a:cubicBezTo>
                  <a:cubicBezTo>
                    <a:pt x="210" y="311"/>
                    <a:pt x="289" y="234"/>
                    <a:pt x="366" y="157"/>
                  </a:cubicBezTo>
                  <a:cubicBezTo>
                    <a:pt x="418" y="105"/>
                    <a:pt x="468" y="54"/>
                    <a:pt x="520" y="1"/>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8" name="Freeform 15">
              <a:extLst>
                <a:ext uri="{FF2B5EF4-FFF2-40B4-BE49-F238E27FC236}">
                  <a16:creationId xmlns:a16="http://schemas.microsoft.com/office/drawing/2014/main" id="{3F0BF5D0-F057-4215-B604-7784BF577C1D}"/>
                </a:ext>
              </a:extLst>
            </p:cNvPr>
            <p:cNvSpPr>
              <a:spLocks/>
            </p:cNvSpPr>
            <p:nvPr/>
          </p:nvSpPr>
          <p:spPr bwMode="auto">
            <a:xfrm>
              <a:off x="8208963" y="2065338"/>
              <a:ext cx="434975" cy="482600"/>
            </a:xfrm>
            <a:custGeom>
              <a:avLst/>
              <a:gdLst>
                <a:gd name="T0" fmla="*/ 121 w 428"/>
                <a:gd name="T1" fmla="*/ 61 h 473"/>
                <a:gd name="T2" fmla="*/ 10 w 428"/>
                <a:gd name="T3" fmla="*/ 147 h 473"/>
                <a:gd name="T4" fmla="*/ 9 w 428"/>
                <a:gd name="T5" fmla="*/ 170 h 473"/>
                <a:gd name="T6" fmla="*/ 83 w 428"/>
                <a:gd name="T7" fmla="*/ 243 h 473"/>
                <a:gd name="T8" fmla="*/ 299 w 428"/>
                <a:gd name="T9" fmla="*/ 459 h 473"/>
                <a:gd name="T10" fmla="*/ 324 w 428"/>
                <a:gd name="T11" fmla="*/ 461 h 473"/>
                <a:gd name="T12" fmla="*/ 365 w 428"/>
                <a:gd name="T13" fmla="*/ 420 h 473"/>
                <a:gd name="T14" fmla="*/ 428 w 428"/>
                <a:gd name="T15" fmla="*/ 290 h 473"/>
                <a:gd name="T16" fmla="*/ 121 w 428"/>
                <a:gd name="T17" fmla="*/ 61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8" h="473">
                  <a:moveTo>
                    <a:pt x="121" y="61"/>
                  </a:moveTo>
                  <a:cubicBezTo>
                    <a:pt x="76" y="80"/>
                    <a:pt x="43" y="114"/>
                    <a:pt x="10" y="147"/>
                  </a:cubicBezTo>
                  <a:cubicBezTo>
                    <a:pt x="0" y="157"/>
                    <a:pt x="1" y="162"/>
                    <a:pt x="9" y="170"/>
                  </a:cubicBezTo>
                  <a:cubicBezTo>
                    <a:pt x="34" y="194"/>
                    <a:pt x="58" y="219"/>
                    <a:pt x="83" y="243"/>
                  </a:cubicBezTo>
                  <a:cubicBezTo>
                    <a:pt x="155" y="315"/>
                    <a:pt x="227" y="387"/>
                    <a:pt x="299" y="459"/>
                  </a:cubicBezTo>
                  <a:cubicBezTo>
                    <a:pt x="307" y="468"/>
                    <a:pt x="314" y="473"/>
                    <a:pt x="324" y="461"/>
                  </a:cubicBezTo>
                  <a:cubicBezTo>
                    <a:pt x="337" y="447"/>
                    <a:pt x="351" y="434"/>
                    <a:pt x="365" y="420"/>
                  </a:cubicBezTo>
                  <a:cubicBezTo>
                    <a:pt x="407" y="377"/>
                    <a:pt x="427" y="325"/>
                    <a:pt x="428" y="290"/>
                  </a:cubicBezTo>
                  <a:cubicBezTo>
                    <a:pt x="428" y="106"/>
                    <a:pt x="267" y="0"/>
                    <a:pt x="121" y="61"/>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39" name="Freeform 16">
              <a:extLst>
                <a:ext uri="{FF2B5EF4-FFF2-40B4-BE49-F238E27FC236}">
                  <a16:creationId xmlns:a16="http://schemas.microsoft.com/office/drawing/2014/main" id="{950C7FC9-51BC-4FF6-BD81-6C370B960DAF}"/>
                </a:ext>
              </a:extLst>
            </p:cNvPr>
            <p:cNvSpPr>
              <a:spLocks/>
            </p:cNvSpPr>
            <p:nvPr/>
          </p:nvSpPr>
          <p:spPr bwMode="auto">
            <a:xfrm>
              <a:off x="6724651" y="3592513"/>
              <a:ext cx="436563" cy="438150"/>
            </a:xfrm>
            <a:custGeom>
              <a:avLst/>
              <a:gdLst>
                <a:gd name="T0" fmla="*/ 5 w 429"/>
                <a:gd name="T1" fmla="*/ 408 h 429"/>
                <a:gd name="T2" fmla="*/ 21 w 429"/>
                <a:gd name="T3" fmla="*/ 424 h 429"/>
                <a:gd name="T4" fmla="*/ 414 w 429"/>
                <a:gd name="T5" fmla="*/ 319 h 429"/>
                <a:gd name="T6" fmla="*/ 417 w 429"/>
                <a:gd name="T7" fmla="*/ 303 h 429"/>
                <a:gd name="T8" fmla="*/ 287 w 429"/>
                <a:gd name="T9" fmla="*/ 173 h 429"/>
                <a:gd name="T10" fmla="*/ 115 w 429"/>
                <a:gd name="T11" fmla="*/ 0 h 429"/>
                <a:gd name="T12" fmla="*/ 97 w 429"/>
                <a:gd name="T13" fmla="*/ 65 h 429"/>
                <a:gd name="T14" fmla="*/ 5 w 429"/>
                <a:gd name="T15" fmla="*/ 408 h 4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9" h="429">
                  <a:moveTo>
                    <a:pt x="5" y="408"/>
                  </a:moveTo>
                  <a:cubicBezTo>
                    <a:pt x="0" y="428"/>
                    <a:pt x="1" y="429"/>
                    <a:pt x="21" y="424"/>
                  </a:cubicBezTo>
                  <a:cubicBezTo>
                    <a:pt x="152" y="389"/>
                    <a:pt x="283" y="354"/>
                    <a:pt x="414" y="319"/>
                  </a:cubicBezTo>
                  <a:cubicBezTo>
                    <a:pt x="429" y="315"/>
                    <a:pt x="426" y="311"/>
                    <a:pt x="417" y="303"/>
                  </a:cubicBezTo>
                  <a:cubicBezTo>
                    <a:pt x="374" y="260"/>
                    <a:pt x="330" y="217"/>
                    <a:pt x="287" y="173"/>
                  </a:cubicBezTo>
                  <a:cubicBezTo>
                    <a:pt x="231" y="117"/>
                    <a:pt x="175" y="60"/>
                    <a:pt x="115" y="0"/>
                  </a:cubicBezTo>
                  <a:cubicBezTo>
                    <a:pt x="108" y="24"/>
                    <a:pt x="103" y="45"/>
                    <a:pt x="97" y="65"/>
                  </a:cubicBezTo>
                  <a:cubicBezTo>
                    <a:pt x="66" y="180"/>
                    <a:pt x="36" y="294"/>
                    <a:pt x="5" y="408"/>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sp>
          <p:nvSpPr>
            <p:cNvPr id="40" name="Freeform 17">
              <a:extLst>
                <a:ext uri="{FF2B5EF4-FFF2-40B4-BE49-F238E27FC236}">
                  <a16:creationId xmlns:a16="http://schemas.microsoft.com/office/drawing/2014/main" id="{762A2DD3-D32C-4E95-B37E-BBB958056FB9}"/>
                </a:ext>
              </a:extLst>
            </p:cNvPr>
            <p:cNvSpPr>
              <a:spLocks/>
            </p:cNvSpPr>
            <p:nvPr/>
          </p:nvSpPr>
          <p:spPr bwMode="auto">
            <a:xfrm>
              <a:off x="5118101" y="3556000"/>
              <a:ext cx="663575" cy="412750"/>
            </a:xfrm>
            <a:custGeom>
              <a:avLst/>
              <a:gdLst>
                <a:gd name="T0" fmla="*/ 80 w 653"/>
                <a:gd name="T1" fmla="*/ 402 h 405"/>
                <a:gd name="T2" fmla="*/ 80 w 653"/>
                <a:gd name="T3" fmla="*/ 402 h 405"/>
                <a:gd name="T4" fmla="*/ 80 w 653"/>
                <a:gd name="T5" fmla="*/ 402 h 405"/>
                <a:gd name="T6" fmla="*/ 136 w 653"/>
                <a:gd name="T7" fmla="*/ 402 h 405"/>
                <a:gd name="T8" fmla="*/ 604 w 653"/>
                <a:gd name="T9" fmla="*/ 403 h 405"/>
                <a:gd name="T10" fmla="*/ 652 w 653"/>
                <a:gd name="T11" fmla="*/ 355 h 405"/>
                <a:gd name="T12" fmla="*/ 652 w 653"/>
                <a:gd name="T13" fmla="*/ 51 h 405"/>
                <a:gd name="T14" fmla="*/ 601 w 653"/>
                <a:gd name="T15" fmla="*/ 0 h 405"/>
                <a:gd name="T16" fmla="*/ 54 w 653"/>
                <a:gd name="T17" fmla="*/ 0 h 405"/>
                <a:gd name="T18" fmla="*/ 0 w 653"/>
                <a:gd name="T19" fmla="*/ 53 h 405"/>
                <a:gd name="T20" fmla="*/ 0 w 653"/>
                <a:gd name="T21" fmla="*/ 351 h 405"/>
                <a:gd name="T22" fmla="*/ 56 w 653"/>
                <a:gd name="T23" fmla="*/ 402 h 405"/>
                <a:gd name="T24" fmla="*/ 56 w 653"/>
                <a:gd name="T25" fmla="*/ 402 h 405"/>
                <a:gd name="T26" fmla="*/ 56 w 653"/>
                <a:gd name="T27" fmla="*/ 402 h 405"/>
                <a:gd name="T28" fmla="*/ 80 w 653"/>
                <a:gd name="T29" fmla="*/ 40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3" h="405">
                  <a:moveTo>
                    <a:pt x="80" y="402"/>
                  </a:moveTo>
                  <a:cubicBezTo>
                    <a:pt x="80" y="402"/>
                    <a:pt x="80" y="402"/>
                    <a:pt x="80" y="402"/>
                  </a:cubicBezTo>
                  <a:cubicBezTo>
                    <a:pt x="80" y="402"/>
                    <a:pt x="80" y="402"/>
                    <a:pt x="80" y="402"/>
                  </a:cubicBezTo>
                  <a:cubicBezTo>
                    <a:pt x="99" y="402"/>
                    <a:pt x="117" y="402"/>
                    <a:pt x="136" y="402"/>
                  </a:cubicBezTo>
                  <a:cubicBezTo>
                    <a:pt x="292" y="403"/>
                    <a:pt x="448" y="403"/>
                    <a:pt x="604" y="403"/>
                  </a:cubicBezTo>
                  <a:cubicBezTo>
                    <a:pt x="638" y="403"/>
                    <a:pt x="653" y="388"/>
                    <a:pt x="652" y="355"/>
                  </a:cubicBezTo>
                  <a:cubicBezTo>
                    <a:pt x="652" y="253"/>
                    <a:pt x="652" y="152"/>
                    <a:pt x="652" y="51"/>
                  </a:cubicBezTo>
                  <a:cubicBezTo>
                    <a:pt x="652" y="14"/>
                    <a:pt x="639" y="0"/>
                    <a:pt x="601" y="0"/>
                  </a:cubicBezTo>
                  <a:cubicBezTo>
                    <a:pt x="419" y="0"/>
                    <a:pt x="236" y="0"/>
                    <a:pt x="54" y="0"/>
                  </a:cubicBezTo>
                  <a:cubicBezTo>
                    <a:pt x="14" y="0"/>
                    <a:pt x="0" y="14"/>
                    <a:pt x="0" y="53"/>
                  </a:cubicBezTo>
                  <a:cubicBezTo>
                    <a:pt x="0" y="152"/>
                    <a:pt x="0" y="252"/>
                    <a:pt x="0" y="351"/>
                  </a:cubicBezTo>
                  <a:cubicBezTo>
                    <a:pt x="0" y="390"/>
                    <a:pt x="16" y="405"/>
                    <a:pt x="56" y="402"/>
                  </a:cubicBezTo>
                  <a:cubicBezTo>
                    <a:pt x="56" y="402"/>
                    <a:pt x="56" y="402"/>
                    <a:pt x="56" y="402"/>
                  </a:cubicBezTo>
                  <a:cubicBezTo>
                    <a:pt x="56" y="402"/>
                    <a:pt x="56" y="402"/>
                    <a:pt x="56" y="402"/>
                  </a:cubicBezTo>
                  <a:cubicBezTo>
                    <a:pt x="64" y="402"/>
                    <a:pt x="72" y="402"/>
                    <a:pt x="80" y="402"/>
                  </a:cubicBezTo>
                  <a:close/>
                </a:path>
              </a:pathLst>
            </a:custGeom>
            <a:solidFill>
              <a:srgbClr val="5F5FF6"/>
            </a:solidFill>
            <a:ln>
              <a:noFill/>
            </a:ln>
          </p:spPr>
          <p:txBody>
            <a:bodyPr vert="horz" wrap="square" lIns="91440" tIns="45720" rIns="91440" bIns="45720" numCol="1" anchor="t" anchorCtr="0" compatLnSpc="1">
              <a:prstTxWarp prst="textNoShape">
                <a:avLst/>
              </a:prstTxWarp>
            </a:bodyPr>
            <a:lstStyle/>
            <a:p>
              <a:endParaRPr lang="es-ES"/>
            </a:p>
          </p:txBody>
        </p:sp>
      </p:grpSp>
    </p:spTree>
    <p:extLst>
      <p:ext uri="{BB962C8B-B14F-4D97-AF65-F5344CB8AC3E}">
        <p14:creationId xmlns:p14="http://schemas.microsoft.com/office/powerpoint/2010/main" val="2784475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263;p42"/>
          <p:cNvSpPr txBox="1">
            <a:spLocks/>
          </p:cNvSpPr>
          <p:nvPr/>
        </p:nvSpPr>
        <p:spPr>
          <a:xfrm>
            <a:off x="3383800" y="265545"/>
            <a:ext cx="5424400" cy="103147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1"/>
              </a:buClr>
              <a:buSzPts val="4800"/>
              <a:buFont typeface="DM Sans"/>
              <a:buNone/>
              <a:defRPr sz="3600" b="1" i="0" u="none" strike="noStrike" cap="none">
                <a:solidFill>
                  <a:srgbClr val="27348B"/>
                </a:solidFill>
                <a:latin typeface="DM Sans"/>
                <a:ea typeface="DM Sans"/>
                <a:cs typeface="DM Sans"/>
                <a:sym typeface="DM Sans"/>
              </a:defRPr>
            </a:lvl1pPr>
            <a:lvl2pPr marR="0" lvl="1"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2pPr>
            <a:lvl3pPr marR="0" lvl="2"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3pPr>
            <a:lvl4pPr marR="0" lvl="3"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4pPr>
            <a:lvl5pPr marR="0" lvl="4"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5pPr>
            <a:lvl6pPr marR="0" lvl="5"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6pPr>
            <a:lvl7pPr marR="0" lvl="6"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7pPr>
            <a:lvl8pPr marR="0" lvl="7"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8pPr>
            <a:lvl9pPr marR="0" lvl="8" algn="l" rtl="0">
              <a:lnSpc>
                <a:spcPct val="80000"/>
              </a:lnSpc>
              <a:spcBef>
                <a:spcPts val="0"/>
              </a:spcBef>
              <a:spcAft>
                <a:spcPts val="0"/>
              </a:spcAft>
              <a:buClr>
                <a:schemeClr val="accent1"/>
              </a:buClr>
              <a:buSzPts val="4800"/>
              <a:buFont typeface="DM Sans"/>
              <a:buNone/>
              <a:defRPr sz="4800" b="1" i="0" u="none" strike="noStrike" cap="none">
                <a:solidFill>
                  <a:schemeClr val="accent1"/>
                </a:solidFill>
                <a:latin typeface="DM Sans"/>
                <a:ea typeface="DM Sans"/>
                <a:cs typeface="DM Sans"/>
                <a:sym typeface="DM Sans"/>
              </a:defRPr>
            </a:lvl9pPr>
          </a:lstStyle>
          <a:p>
            <a:r>
              <a:rPr lang="es-PE" sz="5867" b="0" dirty="0">
                <a:solidFill>
                  <a:srgbClr val="5F5FF6"/>
                </a:solidFill>
                <a:latin typeface="Arial (Títulos)"/>
                <a:cs typeface="Rubik" panose="020B0604020202020204" charset="-79"/>
              </a:rPr>
              <a:t>FUENTE</a:t>
            </a:r>
          </a:p>
        </p:txBody>
      </p:sp>
      <p:sp>
        <p:nvSpPr>
          <p:cNvPr id="12" name="Google Shape;270;p42"/>
          <p:cNvSpPr txBox="1"/>
          <p:nvPr/>
        </p:nvSpPr>
        <p:spPr>
          <a:xfrm>
            <a:off x="1169899" y="1991024"/>
            <a:ext cx="5543552" cy="565400"/>
          </a:xfrm>
          <a:prstGeom prst="rect">
            <a:avLst/>
          </a:prstGeom>
          <a:noFill/>
          <a:ln>
            <a:noFill/>
          </a:ln>
        </p:spPr>
        <p:txBody>
          <a:bodyPr spcFirstLastPara="1" wrap="square" lIns="121900" tIns="121900" rIns="121900" bIns="121900" anchor="t" anchorCtr="0">
            <a:noAutofit/>
          </a:bodyPr>
          <a:lstStyle/>
          <a:p>
            <a:r>
              <a:rPr lang="es-PE" sz="2133" dirty="0">
                <a:solidFill>
                  <a:srgbClr val="5F5FF6"/>
                </a:solidFill>
                <a:latin typeface="Pontano Sans" panose="020B0604020202020204" charset="0"/>
                <a:ea typeface="Rubik"/>
                <a:cs typeface="Rubik"/>
                <a:sym typeface="Rubik"/>
              </a:rPr>
              <a:t>ELABORADO POR  </a:t>
            </a:r>
            <a:r>
              <a:rPr lang="es-PE" sz="2133" dirty="0">
                <a:solidFill>
                  <a:srgbClr val="5F5FF6"/>
                </a:solidFill>
                <a:latin typeface="Pontano Sans" panose="020B0604020202020204" charset="0"/>
                <a:ea typeface="Montserrat"/>
                <a:cs typeface="Assistant Light" pitchFamily="2" charset="-79"/>
                <a:sym typeface="Montserrat"/>
              </a:rPr>
              <a:t>: </a:t>
            </a:r>
            <a:r>
              <a:rPr lang="es-PE" sz="2133" dirty="0">
                <a:latin typeface="Pontano Sans" panose="020B0604020202020204" charset="0"/>
                <a:ea typeface="Montserrat"/>
                <a:cs typeface="Kanit Light" panose="020B0604020202020204" charset="-34"/>
                <a:sym typeface="Montserrat"/>
              </a:rPr>
              <a:t>slidesppt.net</a:t>
            </a:r>
          </a:p>
          <a:p>
            <a:pPr lvl="0"/>
            <a:endParaRPr sz="2133" b="1" dirty="0">
              <a:solidFill>
                <a:srgbClr val="02FFB3"/>
              </a:solidFill>
              <a:latin typeface="Pontano Sans" panose="020B0604020202020204" charset="0"/>
              <a:ea typeface="Rubik"/>
              <a:cs typeface="Rubik"/>
              <a:sym typeface="Rubik"/>
            </a:endParaRPr>
          </a:p>
        </p:txBody>
      </p:sp>
      <p:grpSp>
        <p:nvGrpSpPr>
          <p:cNvPr id="4" name="Grupo 3">
            <a:extLst>
              <a:ext uri="{FF2B5EF4-FFF2-40B4-BE49-F238E27FC236}">
                <a16:creationId xmlns:a16="http://schemas.microsoft.com/office/drawing/2014/main" id="{ADD76EE0-86EE-4091-9946-7B9B8D3CFA51}"/>
              </a:ext>
            </a:extLst>
          </p:cNvPr>
          <p:cNvGrpSpPr/>
          <p:nvPr/>
        </p:nvGrpSpPr>
        <p:grpSpPr>
          <a:xfrm>
            <a:off x="1169899" y="2996866"/>
            <a:ext cx="3985576" cy="2126071"/>
            <a:chOff x="877424" y="2601843"/>
            <a:chExt cx="2989182" cy="1594553"/>
          </a:xfrm>
        </p:grpSpPr>
        <p:sp>
          <p:nvSpPr>
            <p:cNvPr id="14" name="Google Shape;272;p42"/>
            <p:cNvSpPr txBox="1"/>
            <p:nvPr/>
          </p:nvSpPr>
          <p:spPr>
            <a:xfrm>
              <a:off x="877424" y="2601843"/>
              <a:ext cx="2117100" cy="308700"/>
            </a:xfrm>
            <a:prstGeom prst="rect">
              <a:avLst/>
            </a:prstGeom>
            <a:noFill/>
            <a:ln>
              <a:noFill/>
            </a:ln>
          </p:spPr>
          <p:txBody>
            <a:bodyPr spcFirstLastPara="1" wrap="square" lIns="121900" tIns="121900" rIns="121900" bIns="121900" anchor="t" anchorCtr="0">
              <a:noAutofit/>
            </a:bodyPr>
            <a:lstStyle/>
            <a:p>
              <a:pPr lvl="0"/>
              <a:r>
                <a:rPr lang="es-PE" sz="2133" dirty="0">
                  <a:solidFill>
                    <a:srgbClr val="5F5FF6"/>
                  </a:solidFill>
                  <a:latin typeface="Pontano Sans" panose="020B0604020202020204" charset="0"/>
                  <a:ea typeface="Rubik"/>
                  <a:cs typeface="Rubik"/>
                  <a:sym typeface="Rubik"/>
                </a:rPr>
                <a:t>IMAGES</a:t>
              </a:r>
              <a:r>
                <a:rPr lang="en" sz="2133" dirty="0">
                  <a:solidFill>
                    <a:srgbClr val="5F5FF6"/>
                  </a:solidFill>
                  <a:latin typeface="Pontano Sans" panose="020B0604020202020204" charset="0"/>
                  <a:ea typeface="Rubik"/>
                  <a:cs typeface="Rubik"/>
                  <a:sym typeface="Rubik"/>
                </a:rPr>
                <a:t> :</a:t>
              </a:r>
              <a:endParaRPr sz="2133" dirty="0">
                <a:solidFill>
                  <a:srgbClr val="5F5FF6"/>
                </a:solidFill>
                <a:latin typeface="Pontano Sans" panose="020B0604020202020204" charset="0"/>
                <a:ea typeface="Rubik"/>
                <a:cs typeface="Rubik"/>
                <a:sym typeface="Rubik"/>
              </a:endParaRPr>
            </a:p>
          </p:txBody>
        </p:sp>
        <p:sp>
          <p:nvSpPr>
            <p:cNvPr id="15" name="Google Shape;273;p42"/>
            <p:cNvSpPr txBox="1"/>
            <p:nvPr/>
          </p:nvSpPr>
          <p:spPr>
            <a:xfrm>
              <a:off x="877424" y="2910468"/>
              <a:ext cx="2989182" cy="1285928"/>
            </a:xfrm>
            <a:prstGeom prst="rect">
              <a:avLst/>
            </a:prstGeom>
            <a:noFill/>
            <a:ln>
              <a:noFill/>
            </a:ln>
          </p:spPr>
          <p:txBody>
            <a:bodyPr spcFirstLastPara="1" wrap="square" lIns="121900" tIns="121900" rIns="121900" bIns="121900" anchor="t" anchorCtr="0">
              <a:noAutofit/>
            </a:bodyPr>
            <a:lstStyle/>
            <a:p>
              <a:pPr marL="380972" indent="-380972">
                <a:buFont typeface="Arial" panose="020B0604020202020204" pitchFamily="34" charset="0"/>
                <a:buChar char="•"/>
              </a:pPr>
              <a:r>
                <a:rPr lang="es-PE" sz="2000" dirty="0">
                  <a:latin typeface="Pontano Sans" panose="020B0604020202020204" charset="0"/>
                  <a:ea typeface="Montserrat"/>
                  <a:cs typeface="Kanit Light" panose="020B0604020202020204" charset="-34"/>
                  <a:sym typeface="Montserrat"/>
                </a:rPr>
                <a:t>unsplash.com</a:t>
              </a:r>
            </a:p>
            <a:p>
              <a:pPr marL="380972" indent="-380972">
                <a:buFont typeface="Arial" panose="020B0604020202020204" pitchFamily="34" charset="0"/>
                <a:buChar char="•"/>
              </a:pPr>
              <a:r>
                <a:rPr lang="es-PE" sz="2000" dirty="0">
                  <a:latin typeface="Pontano Sans" panose="020B0604020202020204" charset="0"/>
                  <a:ea typeface="Montserrat"/>
                  <a:cs typeface="Kanit Light" panose="020B0604020202020204" charset="-34"/>
                  <a:sym typeface="Montserrat"/>
                </a:rPr>
                <a:t>pixabay.com</a:t>
              </a:r>
            </a:p>
            <a:p>
              <a:endParaRPr lang="es-PE" sz="2000" dirty="0">
                <a:latin typeface="Pontano Sans" panose="020B0604020202020204" charset="0"/>
                <a:ea typeface="Montserrat"/>
                <a:cs typeface="Kanit Light" panose="020B0604020202020204" charset="-34"/>
                <a:sym typeface="Montserrat"/>
              </a:endParaRPr>
            </a:p>
          </p:txBody>
        </p:sp>
      </p:grpSp>
      <p:sp>
        <p:nvSpPr>
          <p:cNvPr id="16" name="Google Shape;274;p42"/>
          <p:cNvSpPr txBox="1"/>
          <p:nvPr/>
        </p:nvSpPr>
        <p:spPr>
          <a:xfrm>
            <a:off x="1169899" y="4264919"/>
            <a:ext cx="2822800" cy="411600"/>
          </a:xfrm>
          <a:prstGeom prst="rect">
            <a:avLst/>
          </a:prstGeom>
          <a:noFill/>
          <a:ln>
            <a:noFill/>
          </a:ln>
        </p:spPr>
        <p:txBody>
          <a:bodyPr spcFirstLastPara="1" wrap="square" lIns="121900" tIns="121900" rIns="121900" bIns="121900" anchor="t" anchorCtr="0">
            <a:noAutofit/>
          </a:bodyPr>
          <a:lstStyle/>
          <a:p>
            <a:r>
              <a:rPr lang="en" sz="2133" dirty="0">
                <a:solidFill>
                  <a:srgbClr val="5F5FF6"/>
                </a:solidFill>
                <a:latin typeface="Pontano Sans" panose="020B0604020202020204" charset="0"/>
                <a:ea typeface="Rubik"/>
                <a:cs typeface="Rubik"/>
                <a:sym typeface="Rubik"/>
              </a:rPr>
              <a:t>FONTS :</a:t>
            </a:r>
            <a:endParaRPr sz="2133" dirty="0">
              <a:solidFill>
                <a:srgbClr val="5F5FF6"/>
              </a:solidFill>
              <a:latin typeface="Pontano Sans" panose="020B0604020202020204" charset="0"/>
              <a:ea typeface="Rubik"/>
              <a:cs typeface="Rubik"/>
              <a:sym typeface="Rubik"/>
            </a:endParaRPr>
          </a:p>
        </p:txBody>
      </p:sp>
      <p:sp>
        <p:nvSpPr>
          <p:cNvPr id="17" name="Google Shape;275;p42"/>
          <p:cNvSpPr txBox="1"/>
          <p:nvPr/>
        </p:nvSpPr>
        <p:spPr>
          <a:xfrm>
            <a:off x="1169899" y="4676419"/>
            <a:ext cx="3527168" cy="912800"/>
          </a:xfrm>
          <a:prstGeom prst="rect">
            <a:avLst/>
          </a:prstGeom>
          <a:noFill/>
          <a:ln>
            <a:noFill/>
          </a:ln>
        </p:spPr>
        <p:txBody>
          <a:bodyPr spcFirstLastPara="1" wrap="square" lIns="121900" tIns="121900" rIns="121900" bIns="121900" anchor="t" anchorCtr="0">
            <a:noAutofit/>
          </a:bodyPr>
          <a:lstStyle/>
          <a:p>
            <a:pPr marL="380972" indent="-380972">
              <a:buFont typeface="Arial" panose="020B0604020202020204" pitchFamily="34" charset="0"/>
              <a:buChar char="•"/>
            </a:pPr>
            <a:r>
              <a:rPr lang="es-PE" sz="2000" dirty="0">
                <a:latin typeface="Pontano Sans" panose="020B0604020202020204" charset="0"/>
                <a:ea typeface="Montserrat"/>
                <a:cs typeface="Kanit Light" panose="020B0604020202020204" charset="-34"/>
                <a:sym typeface="Montserrat"/>
              </a:rPr>
              <a:t>Arial (Títulos)</a:t>
            </a:r>
          </a:p>
          <a:p>
            <a:pPr marL="380972" indent="-380972">
              <a:buFont typeface="Arial" panose="020B0604020202020204" pitchFamily="34" charset="0"/>
              <a:buChar char="•"/>
            </a:pPr>
            <a:r>
              <a:rPr lang="es-PE" sz="2000" dirty="0">
                <a:latin typeface="Pontano Sans" panose="020B0604020202020204" charset="0"/>
                <a:ea typeface="Montserrat"/>
                <a:cs typeface="Kanit Light" panose="020B0604020202020204" charset="-34"/>
                <a:sym typeface="Montserrat"/>
              </a:rPr>
              <a:t>Arial (Cuerpo)</a:t>
            </a:r>
          </a:p>
        </p:txBody>
      </p:sp>
      <p:sp>
        <p:nvSpPr>
          <p:cNvPr id="18" name="TextBox 59">
            <a:extLst>
              <a:ext uri="{FF2B5EF4-FFF2-40B4-BE49-F238E27FC236}">
                <a16:creationId xmlns:a16="http://schemas.microsoft.com/office/drawing/2014/main" id="{6E6EB432-42F1-4645-91AE-46F9C6679D9A}"/>
              </a:ext>
            </a:extLst>
          </p:cNvPr>
          <p:cNvSpPr txBox="1"/>
          <p:nvPr/>
        </p:nvSpPr>
        <p:spPr>
          <a:xfrm>
            <a:off x="9779105" y="6459953"/>
            <a:ext cx="2232000" cy="307777"/>
          </a:xfrm>
          <a:prstGeom prst="rect">
            <a:avLst/>
          </a:prstGeom>
          <a:noFill/>
        </p:spPr>
        <p:txBody>
          <a:bodyPr wrap="square" rtlCol="0" anchor="ctr">
            <a:spAutoFit/>
          </a:bodyPr>
          <a:lstStyle/>
          <a:p>
            <a:pPr algn="r"/>
            <a:r>
              <a:rPr lang="en-US" altLang="ko-KR" sz="1400" dirty="0">
                <a:solidFill>
                  <a:srgbClr val="5F5FF6"/>
                </a:solidFill>
                <a:latin typeface="Arial" pitchFamily="34" charset="0"/>
                <a:cs typeface="Arial" pitchFamily="34" charset="0"/>
              </a:rPr>
              <a:t>slidesppt.net</a:t>
            </a:r>
            <a:endParaRPr lang="ko-KR" altLang="en-US" sz="1400" dirty="0">
              <a:solidFill>
                <a:srgbClr val="5F5FF6"/>
              </a:solidFill>
              <a:latin typeface="Arial" pitchFamily="34" charset="0"/>
              <a:cs typeface="Arial" pitchFamily="34" charset="0"/>
            </a:endParaRPr>
          </a:p>
        </p:txBody>
      </p:sp>
      <p:grpSp>
        <p:nvGrpSpPr>
          <p:cNvPr id="24" name="Gráfico 10">
            <a:extLst>
              <a:ext uri="{FF2B5EF4-FFF2-40B4-BE49-F238E27FC236}">
                <a16:creationId xmlns:a16="http://schemas.microsoft.com/office/drawing/2014/main" id="{0B92C103-B335-482C-91C3-ABCDF9BE6FCF}"/>
              </a:ext>
            </a:extLst>
          </p:cNvPr>
          <p:cNvGrpSpPr/>
          <p:nvPr/>
        </p:nvGrpSpPr>
        <p:grpSpPr>
          <a:xfrm>
            <a:off x="10895106" y="5490859"/>
            <a:ext cx="849367" cy="849367"/>
            <a:chOff x="627235" y="5458033"/>
            <a:chExt cx="849367" cy="849367"/>
          </a:xfrm>
          <a:solidFill>
            <a:srgbClr val="00BFF3"/>
          </a:solidFill>
        </p:grpSpPr>
        <p:sp>
          <p:nvSpPr>
            <p:cNvPr id="25" name="Forma libre: forma 30">
              <a:extLst>
                <a:ext uri="{FF2B5EF4-FFF2-40B4-BE49-F238E27FC236}">
                  <a16:creationId xmlns:a16="http://schemas.microsoft.com/office/drawing/2014/main" id="{ED8218C5-7565-472F-9A30-B07F56E15EE8}"/>
                </a:ext>
              </a:extLst>
            </p:cNvPr>
            <p:cNvSpPr/>
            <p:nvPr userDrawn="1"/>
          </p:nvSpPr>
          <p:spPr>
            <a:xfrm>
              <a:off x="627235" y="5458033"/>
              <a:ext cx="849367" cy="849367"/>
            </a:xfrm>
            <a:custGeom>
              <a:avLst/>
              <a:gdLst>
                <a:gd name="connsiteX0" fmla="*/ 849367 w 849367"/>
                <a:gd name="connsiteY0" fmla="*/ 424684 h 849367"/>
                <a:gd name="connsiteX1" fmla="*/ 424684 w 849367"/>
                <a:gd name="connsiteY1" fmla="*/ 849367 h 849367"/>
                <a:gd name="connsiteX2" fmla="*/ 0 w 849367"/>
                <a:gd name="connsiteY2" fmla="*/ 424684 h 849367"/>
                <a:gd name="connsiteX3" fmla="*/ 424684 w 849367"/>
                <a:gd name="connsiteY3" fmla="*/ 0 h 849367"/>
                <a:gd name="connsiteX4" fmla="*/ 849367 w 849367"/>
                <a:gd name="connsiteY4" fmla="*/ 424684 h 849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367" h="849367">
                  <a:moveTo>
                    <a:pt x="849367" y="424684"/>
                  </a:moveTo>
                  <a:cubicBezTo>
                    <a:pt x="849367" y="659230"/>
                    <a:pt x="659230" y="849367"/>
                    <a:pt x="424684" y="849367"/>
                  </a:cubicBezTo>
                  <a:cubicBezTo>
                    <a:pt x="190137" y="849367"/>
                    <a:pt x="0" y="659230"/>
                    <a:pt x="0" y="424684"/>
                  </a:cubicBezTo>
                  <a:cubicBezTo>
                    <a:pt x="0" y="190137"/>
                    <a:pt x="190137" y="0"/>
                    <a:pt x="424684" y="0"/>
                  </a:cubicBezTo>
                  <a:cubicBezTo>
                    <a:pt x="659230" y="0"/>
                    <a:pt x="849367" y="190137"/>
                    <a:pt x="849367" y="424684"/>
                  </a:cubicBezTo>
                  <a:close/>
                </a:path>
              </a:pathLst>
            </a:custGeom>
            <a:solidFill>
              <a:srgbClr val="5F5FF6"/>
            </a:solidFill>
            <a:ln w="2285" cap="flat">
              <a:noFill/>
              <a:prstDash val="solid"/>
              <a:miter/>
            </a:ln>
          </p:spPr>
          <p:txBody>
            <a:bodyPr rtlCol="0" anchor="ctr"/>
            <a:lstStyle/>
            <a:p>
              <a:endParaRPr lang="es-PE" sz="1400" dirty="0"/>
            </a:p>
          </p:txBody>
        </p:sp>
        <p:sp>
          <p:nvSpPr>
            <p:cNvPr id="26" name="Forma libre: forma 31">
              <a:extLst>
                <a:ext uri="{FF2B5EF4-FFF2-40B4-BE49-F238E27FC236}">
                  <a16:creationId xmlns:a16="http://schemas.microsoft.com/office/drawing/2014/main" id="{8572C50D-C910-41E4-92BA-57286595EB7A}"/>
                </a:ext>
              </a:extLst>
            </p:cNvPr>
            <p:cNvSpPr/>
            <p:nvPr/>
          </p:nvSpPr>
          <p:spPr>
            <a:xfrm>
              <a:off x="736500" y="5562370"/>
              <a:ext cx="662009" cy="640647"/>
            </a:xfrm>
            <a:custGeom>
              <a:avLst/>
              <a:gdLst>
                <a:gd name="connsiteX0" fmla="*/ 398577 w 662009"/>
                <a:gd name="connsiteY0" fmla="*/ 121941 h 640647"/>
                <a:gd name="connsiteX1" fmla="*/ 398577 w 662009"/>
                <a:gd name="connsiteY1" fmla="*/ 121941 h 640647"/>
                <a:gd name="connsiteX2" fmla="*/ 383196 w 662009"/>
                <a:gd name="connsiteY2" fmla="*/ 121941 h 640647"/>
                <a:gd name="connsiteX3" fmla="*/ 383219 w 662009"/>
                <a:gd name="connsiteY3" fmla="*/ 0 h 640647"/>
                <a:gd name="connsiteX4" fmla="*/ 0 w 662009"/>
                <a:gd name="connsiteY4" fmla="*/ 64133 h 640647"/>
                <a:gd name="connsiteX5" fmla="*/ 0 w 662009"/>
                <a:gd name="connsiteY5" fmla="*/ 576124 h 640647"/>
                <a:gd name="connsiteX6" fmla="*/ 383128 w 662009"/>
                <a:gd name="connsiteY6" fmla="*/ 640647 h 640647"/>
                <a:gd name="connsiteX7" fmla="*/ 383219 w 662009"/>
                <a:gd name="connsiteY7" fmla="*/ 122514 h 640647"/>
                <a:gd name="connsiteX8" fmla="*/ 398072 w 662009"/>
                <a:gd name="connsiteY8" fmla="*/ 122514 h 640647"/>
                <a:gd name="connsiteX9" fmla="*/ 398049 w 662009"/>
                <a:gd name="connsiteY9" fmla="*/ 152655 h 640647"/>
                <a:gd name="connsiteX10" fmla="*/ 630608 w 662009"/>
                <a:gd name="connsiteY10" fmla="*/ 152655 h 640647"/>
                <a:gd name="connsiteX11" fmla="*/ 630608 w 662009"/>
                <a:gd name="connsiteY11" fmla="*/ 440087 h 640647"/>
                <a:gd name="connsiteX12" fmla="*/ 614907 w 662009"/>
                <a:gd name="connsiteY12" fmla="*/ 440087 h 640647"/>
                <a:gd name="connsiteX13" fmla="*/ 614907 w 662009"/>
                <a:gd name="connsiteY13" fmla="*/ 168264 h 640647"/>
                <a:gd name="connsiteX14" fmla="*/ 397958 w 662009"/>
                <a:gd name="connsiteY14" fmla="*/ 168242 h 640647"/>
                <a:gd name="connsiteX15" fmla="*/ 397958 w 662009"/>
                <a:gd name="connsiteY15" fmla="*/ 208010 h 640647"/>
                <a:gd name="connsiteX16" fmla="*/ 413177 w 662009"/>
                <a:gd name="connsiteY16" fmla="*/ 206337 h 640647"/>
                <a:gd name="connsiteX17" fmla="*/ 427457 w 662009"/>
                <a:gd name="connsiteY17" fmla="*/ 205236 h 640647"/>
                <a:gd name="connsiteX18" fmla="*/ 427457 w 662009"/>
                <a:gd name="connsiteY18" fmla="*/ 287340 h 640647"/>
                <a:gd name="connsiteX19" fmla="*/ 511509 w 662009"/>
                <a:gd name="connsiteY19" fmla="*/ 287340 h 640647"/>
                <a:gd name="connsiteX20" fmla="*/ 497298 w 662009"/>
                <a:gd name="connsiteY20" fmla="*/ 333435 h 640647"/>
                <a:gd name="connsiteX21" fmla="*/ 455879 w 662009"/>
                <a:gd name="connsiteY21" fmla="*/ 363003 h 640647"/>
                <a:gd name="connsiteX22" fmla="*/ 421933 w 662009"/>
                <a:gd name="connsiteY22" fmla="*/ 366624 h 640647"/>
                <a:gd name="connsiteX23" fmla="*/ 397958 w 662009"/>
                <a:gd name="connsiteY23" fmla="*/ 363988 h 640647"/>
                <a:gd name="connsiteX24" fmla="*/ 397958 w 662009"/>
                <a:gd name="connsiteY24" fmla="*/ 394428 h 640647"/>
                <a:gd name="connsiteX25" fmla="*/ 548412 w 662009"/>
                <a:gd name="connsiteY25" fmla="*/ 394428 h 640647"/>
                <a:gd name="connsiteX26" fmla="*/ 548412 w 662009"/>
                <a:gd name="connsiteY26" fmla="*/ 423079 h 640647"/>
                <a:gd name="connsiteX27" fmla="*/ 397935 w 662009"/>
                <a:gd name="connsiteY27" fmla="*/ 423079 h 640647"/>
                <a:gd name="connsiteX28" fmla="*/ 397935 w 662009"/>
                <a:gd name="connsiteY28" fmla="*/ 449851 h 640647"/>
                <a:gd name="connsiteX29" fmla="*/ 547518 w 662009"/>
                <a:gd name="connsiteY29" fmla="*/ 449851 h 640647"/>
                <a:gd name="connsiteX30" fmla="*/ 547518 w 662009"/>
                <a:gd name="connsiteY30" fmla="*/ 480313 h 640647"/>
                <a:gd name="connsiteX31" fmla="*/ 397912 w 662009"/>
                <a:gd name="connsiteY31" fmla="*/ 480313 h 640647"/>
                <a:gd name="connsiteX32" fmla="*/ 397912 w 662009"/>
                <a:gd name="connsiteY32" fmla="*/ 515406 h 640647"/>
                <a:gd name="connsiteX33" fmla="*/ 614907 w 662009"/>
                <a:gd name="connsiteY33" fmla="*/ 515406 h 640647"/>
                <a:gd name="connsiteX34" fmla="*/ 614907 w 662009"/>
                <a:gd name="connsiteY34" fmla="*/ 440591 h 640647"/>
                <a:gd name="connsiteX35" fmla="*/ 630608 w 662009"/>
                <a:gd name="connsiteY35" fmla="*/ 440591 h 640647"/>
                <a:gd name="connsiteX36" fmla="*/ 630608 w 662009"/>
                <a:gd name="connsiteY36" fmla="*/ 440591 h 640647"/>
                <a:gd name="connsiteX37" fmla="*/ 662010 w 662009"/>
                <a:gd name="connsiteY37" fmla="*/ 440591 h 640647"/>
                <a:gd name="connsiteX38" fmla="*/ 662010 w 662009"/>
                <a:gd name="connsiteY38" fmla="*/ 122101 h 640647"/>
                <a:gd name="connsiteX39" fmla="*/ 398577 w 662009"/>
                <a:gd name="connsiteY39" fmla="*/ 121941 h 640647"/>
                <a:gd name="connsiteX40" fmla="*/ 267834 w 662009"/>
                <a:gd name="connsiteY40" fmla="*/ 452946 h 640647"/>
                <a:gd name="connsiteX41" fmla="*/ 177387 w 662009"/>
                <a:gd name="connsiteY41" fmla="*/ 482743 h 640647"/>
                <a:gd name="connsiteX42" fmla="*/ 90470 w 662009"/>
                <a:gd name="connsiteY42" fmla="*/ 460808 h 640647"/>
                <a:gd name="connsiteX43" fmla="*/ 86230 w 662009"/>
                <a:gd name="connsiteY43" fmla="*/ 457988 h 640647"/>
                <a:gd name="connsiteX44" fmla="*/ 100899 w 662009"/>
                <a:gd name="connsiteY44" fmla="*/ 409281 h 640647"/>
                <a:gd name="connsiteX45" fmla="*/ 108509 w 662009"/>
                <a:gd name="connsiteY45" fmla="*/ 413957 h 640647"/>
                <a:gd name="connsiteX46" fmla="*/ 180275 w 662009"/>
                <a:gd name="connsiteY46" fmla="*/ 434196 h 640647"/>
                <a:gd name="connsiteX47" fmla="*/ 241521 w 662009"/>
                <a:gd name="connsiteY47" fmla="*/ 385511 h 640647"/>
                <a:gd name="connsiteX48" fmla="*/ 184561 w 662009"/>
                <a:gd name="connsiteY48" fmla="*/ 327177 h 640647"/>
                <a:gd name="connsiteX49" fmla="*/ 94160 w 662009"/>
                <a:gd name="connsiteY49" fmla="*/ 228478 h 640647"/>
                <a:gd name="connsiteX50" fmla="*/ 206359 w 662009"/>
                <a:gd name="connsiteY50" fmla="*/ 133195 h 640647"/>
                <a:gd name="connsiteX51" fmla="*/ 281747 w 662009"/>
                <a:gd name="connsiteY51" fmla="*/ 150042 h 640647"/>
                <a:gd name="connsiteX52" fmla="*/ 286698 w 662009"/>
                <a:gd name="connsiteY52" fmla="*/ 152838 h 640647"/>
                <a:gd name="connsiteX53" fmla="*/ 270653 w 662009"/>
                <a:gd name="connsiteY53" fmla="*/ 200285 h 640647"/>
                <a:gd name="connsiteX54" fmla="*/ 263479 w 662009"/>
                <a:gd name="connsiteY54" fmla="*/ 196366 h 640647"/>
                <a:gd name="connsiteX55" fmla="*/ 204938 w 662009"/>
                <a:gd name="connsiteY55" fmla="*/ 181742 h 640647"/>
                <a:gd name="connsiteX56" fmla="*/ 150455 w 662009"/>
                <a:gd name="connsiteY56" fmla="*/ 223665 h 640647"/>
                <a:gd name="connsiteX57" fmla="*/ 210806 w 662009"/>
                <a:gd name="connsiteY57" fmla="*/ 280051 h 640647"/>
                <a:gd name="connsiteX58" fmla="*/ 298296 w 662009"/>
                <a:gd name="connsiteY58" fmla="*/ 382119 h 640647"/>
                <a:gd name="connsiteX59" fmla="*/ 267834 w 662009"/>
                <a:gd name="connsiteY59" fmla="*/ 452946 h 64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62009" h="640647">
                  <a:moveTo>
                    <a:pt x="398577" y="121941"/>
                  </a:moveTo>
                  <a:lnTo>
                    <a:pt x="398577" y="121941"/>
                  </a:lnTo>
                  <a:lnTo>
                    <a:pt x="383196" y="121941"/>
                  </a:lnTo>
                  <a:cubicBezTo>
                    <a:pt x="383196" y="81301"/>
                    <a:pt x="383219" y="40662"/>
                    <a:pt x="383219" y="0"/>
                  </a:cubicBezTo>
                  <a:cubicBezTo>
                    <a:pt x="255480" y="21385"/>
                    <a:pt x="127740" y="42748"/>
                    <a:pt x="0" y="64133"/>
                  </a:cubicBezTo>
                  <a:cubicBezTo>
                    <a:pt x="0" y="234805"/>
                    <a:pt x="0" y="405476"/>
                    <a:pt x="0" y="576124"/>
                  </a:cubicBezTo>
                  <a:cubicBezTo>
                    <a:pt x="127717" y="597624"/>
                    <a:pt x="255411" y="619147"/>
                    <a:pt x="383128" y="640647"/>
                  </a:cubicBezTo>
                  <a:cubicBezTo>
                    <a:pt x="383151" y="467982"/>
                    <a:pt x="383196" y="295179"/>
                    <a:pt x="383219" y="122514"/>
                  </a:cubicBezTo>
                  <a:lnTo>
                    <a:pt x="398072" y="122514"/>
                  </a:lnTo>
                  <a:cubicBezTo>
                    <a:pt x="398072" y="132530"/>
                    <a:pt x="398049" y="142639"/>
                    <a:pt x="398049" y="152655"/>
                  </a:cubicBezTo>
                  <a:cubicBezTo>
                    <a:pt x="475569" y="152655"/>
                    <a:pt x="553088" y="152655"/>
                    <a:pt x="630608" y="152655"/>
                  </a:cubicBezTo>
                  <a:cubicBezTo>
                    <a:pt x="630608" y="248397"/>
                    <a:pt x="630608" y="344322"/>
                    <a:pt x="630608" y="440087"/>
                  </a:cubicBezTo>
                  <a:lnTo>
                    <a:pt x="614907" y="440087"/>
                  </a:lnTo>
                  <a:cubicBezTo>
                    <a:pt x="614907" y="349548"/>
                    <a:pt x="614907" y="258803"/>
                    <a:pt x="614907" y="168264"/>
                  </a:cubicBezTo>
                  <a:cubicBezTo>
                    <a:pt x="542590" y="168264"/>
                    <a:pt x="470274" y="168242"/>
                    <a:pt x="397958" y="168242"/>
                  </a:cubicBezTo>
                  <a:cubicBezTo>
                    <a:pt x="397958" y="181490"/>
                    <a:pt x="397958" y="194761"/>
                    <a:pt x="397958" y="208010"/>
                  </a:cubicBezTo>
                  <a:cubicBezTo>
                    <a:pt x="400296" y="207781"/>
                    <a:pt x="407149" y="206910"/>
                    <a:pt x="413177" y="206337"/>
                  </a:cubicBezTo>
                  <a:cubicBezTo>
                    <a:pt x="419435" y="205741"/>
                    <a:pt x="424890" y="205488"/>
                    <a:pt x="427457" y="205236"/>
                  </a:cubicBezTo>
                  <a:cubicBezTo>
                    <a:pt x="427457" y="232604"/>
                    <a:pt x="427457" y="259972"/>
                    <a:pt x="427457" y="287340"/>
                  </a:cubicBezTo>
                  <a:cubicBezTo>
                    <a:pt x="455467" y="287340"/>
                    <a:pt x="483499" y="287340"/>
                    <a:pt x="511509" y="287340"/>
                  </a:cubicBezTo>
                  <a:cubicBezTo>
                    <a:pt x="511601" y="294491"/>
                    <a:pt x="510867" y="314272"/>
                    <a:pt x="497298" y="333435"/>
                  </a:cubicBezTo>
                  <a:cubicBezTo>
                    <a:pt x="495648" y="335772"/>
                    <a:pt x="481551" y="355118"/>
                    <a:pt x="455879" y="363003"/>
                  </a:cubicBezTo>
                  <a:cubicBezTo>
                    <a:pt x="442677" y="367060"/>
                    <a:pt x="430597" y="366808"/>
                    <a:pt x="421933" y="366624"/>
                  </a:cubicBezTo>
                  <a:cubicBezTo>
                    <a:pt x="412100" y="366418"/>
                    <a:pt x="403894" y="365180"/>
                    <a:pt x="397958" y="363988"/>
                  </a:cubicBezTo>
                  <a:cubicBezTo>
                    <a:pt x="397958" y="374143"/>
                    <a:pt x="397958" y="384274"/>
                    <a:pt x="397958" y="394428"/>
                  </a:cubicBezTo>
                  <a:cubicBezTo>
                    <a:pt x="448109" y="394428"/>
                    <a:pt x="498261" y="394428"/>
                    <a:pt x="548412" y="394428"/>
                  </a:cubicBezTo>
                  <a:cubicBezTo>
                    <a:pt x="548412" y="403986"/>
                    <a:pt x="548412" y="413521"/>
                    <a:pt x="548412" y="423079"/>
                  </a:cubicBezTo>
                  <a:cubicBezTo>
                    <a:pt x="498261" y="423079"/>
                    <a:pt x="448086" y="423079"/>
                    <a:pt x="397935" y="423079"/>
                  </a:cubicBezTo>
                  <a:cubicBezTo>
                    <a:pt x="397935" y="431996"/>
                    <a:pt x="397935" y="440935"/>
                    <a:pt x="397935" y="449851"/>
                  </a:cubicBezTo>
                  <a:cubicBezTo>
                    <a:pt x="447788" y="449851"/>
                    <a:pt x="497665" y="449851"/>
                    <a:pt x="547518" y="449851"/>
                  </a:cubicBezTo>
                  <a:cubicBezTo>
                    <a:pt x="547518" y="460005"/>
                    <a:pt x="547518" y="470159"/>
                    <a:pt x="547518" y="480313"/>
                  </a:cubicBezTo>
                  <a:cubicBezTo>
                    <a:pt x="497642" y="480313"/>
                    <a:pt x="447765" y="480313"/>
                    <a:pt x="397912" y="480313"/>
                  </a:cubicBezTo>
                  <a:cubicBezTo>
                    <a:pt x="397912" y="492003"/>
                    <a:pt x="397912" y="503693"/>
                    <a:pt x="397912" y="515406"/>
                  </a:cubicBezTo>
                  <a:cubicBezTo>
                    <a:pt x="470251" y="515406"/>
                    <a:pt x="542567" y="515406"/>
                    <a:pt x="614907" y="515406"/>
                  </a:cubicBezTo>
                  <a:cubicBezTo>
                    <a:pt x="614907" y="490468"/>
                    <a:pt x="614907" y="465529"/>
                    <a:pt x="614907" y="440591"/>
                  </a:cubicBezTo>
                  <a:lnTo>
                    <a:pt x="630608" y="440591"/>
                  </a:lnTo>
                  <a:cubicBezTo>
                    <a:pt x="630608" y="440591"/>
                    <a:pt x="630608" y="440591"/>
                    <a:pt x="630608" y="440591"/>
                  </a:cubicBezTo>
                  <a:cubicBezTo>
                    <a:pt x="641083" y="440591"/>
                    <a:pt x="651535" y="440591"/>
                    <a:pt x="662010" y="440591"/>
                  </a:cubicBezTo>
                  <a:cubicBezTo>
                    <a:pt x="662010" y="334420"/>
                    <a:pt x="662010" y="228249"/>
                    <a:pt x="662010" y="122101"/>
                  </a:cubicBezTo>
                  <a:cubicBezTo>
                    <a:pt x="574199" y="122032"/>
                    <a:pt x="486388" y="121987"/>
                    <a:pt x="398577" y="121941"/>
                  </a:cubicBezTo>
                  <a:close/>
                  <a:moveTo>
                    <a:pt x="267834" y="452946"/>
                  </a:moveTo>
                  <a:cubicBezTo>
                    <a:pt x="246334" y="472451"/>
                    <a:pt x="215070" y="482743"/>
                    <a:pt x="177387" y="482743"/>
                  </a:cubicBezTo>
                  <a:cubicBezTo>
                    <a:pt x="145572" y="482743"/>
                    <a:pt x="109838" y="473735"/>
                    <a:pt x="90470" y="460808"/>
                  </a:cubicBezTo>
                  <a:lnTo>
                    <a:pt x="86230" y="457988"/>
                  </a:lnTo>
                  <a:lnTo>
                    <a:pt x="100899" y="409281"/>
                  </a:lnTo>
                  <a:lnTo>
                    <a:pt x="108509" y="413957"/>
                  </a:lnTo>
                  <a:cubicBezTo>
                    <a:pt x="129092" y="426632"/>
                    <a:pt x="155933" y="434196"/>
                    <a:pt x="180275" y="434196"/>
                  </a:cubicBezTo>
                  <a:cubicBezTo>
                    <a:pt x="218049" y="434196"/>
                    <a:pt x="241521" y="415538"/>
                    <a:pt x="241521" y="385511"/>
                  </a:cubicBezTo>
                  <a:cubicBezTo>
                    <a:pt x="241521" y="358625"/>
                    <a:pt x="226622" y="343359"/>
                    <a:pt x="184561" y="327177"/>
                  </a:cubicBezTo>
                  <a:cubicBezTo>
                    <a:pt x="122926" y="305333"/>
                    <a:pt x="94160" y="273954"/>
                    <a:pt x="94160" y="228478"/>
                  </a:cubicBezTo>
                  <a:cubicBezTo>
                    <a:pt x="94160" y="172367"/>
                    <a:pt x="140301" y="133195"/>
                    <a:pt x="206359" y="133195"/>
                  </a:cubicBezTo>
                  <a:cubicBezTo>
                    <a:pt x="246082" y="133195"/>
                    <a:pt x="270630" y="143739"/>
                    <a:pt x="281747" y="150042"/>
                  </a:cubicBezTo>
                  <a:lnTo>
                    <a:pt x="286698" y="152838"/>
                  </a:lnTo>
                  <a:lnTo>
                    <a:pt x="270653" y="200285"/>
                  </a:lnTo>
                  <a:lnTo>
                    <a:pt x="263479" y="196366"/>
                  </a:lnTo>
                  <a:cubicBezTo>
                    <a:pt x="251262" y="189696"/>
                    <a:pt x="231160" y="181742"/>
                    <a:pt x="204938" y="181742"/>
                  </a:cubicBezTo>
                  <a:cubicBezTo>
                    <a:pt x="167302" y="181742"/>
                    <a:pt x="150455" y="202807"/>
                    <a:pt x="150455" y="223665"/>
                  </a:cubicBezTo>
                  <a:cubicBezTo>
                    <a:pt x="150455" y="248672"/>
                    <a:pt x="165124" y="262379"/>
                    <a:pt x="210806" y="280051"/>
                  </a:cubicBezTo>
                  <a:cubicBezTo>
                    <a:pt x="272143" y="303729"/>
                    <a:pt x="298296" y="334260"/>
                    <a:pt x="298296" y="382119"/>
                  </a:cubicBezTo>
                  <a:cubicBezTo>
                    <a:pt x="298296" y="409968"/>
                    <a:pt x="287478" y="435113"/>
                    <a:pt x="267834" y="452946"/>
                  </a:cubicBezTo>
                  <a:close/>
                </a:path>
              </a:pathLst>
            </a:custGeom>
            <a:solidFill>
              <a:srgbClr val="FFFFFF"/>
            </a:solidFill>
            <a:ln w="2285" cap="flat">
              <a:noFill/>
              <a:prstDash val="solid"/>
              <a:miter/>
            </a:ln>
          </p:spPr>
          <p:txBody>
            <a:bodyPr rtlCol="0" anchor="ctr"/>
            <a:lstStyle/>
            <a:p>
              <a:endParaRPr lang="es-PE" sz="1400" dirty="0"/>
            </a:p>
          </p:txBody>
        </p:sp>
      </p:grpSp>
      <p:sp>
        <p:nvSpPr>
          <p:cNvPr id="8" name="Rectángulo 7">
            <a:extLst>
              <a:ext uri="{FF2B5EF4-FFF2-40B4-BE49-F238E27FC236}">
                <a16:creationId xmlns:a16="http://schemas.microsoft.com/office/drawing/2014/main" id="{AE31EB12-8530-4D82-BC31-72622D833A35}"/>
              </a:ext>
            </a:extLst>
          </p:cNvPr>
          <p:cNvSpPr/>
          <p:nvPr/>
        </p:nvSpPr>
        <p:spPr>
          <a:xfrm>
            <a:off x="0" y="6783117"/>
            <a:ext cx="10399059" cy="98787"/>
          </a:xfrm>
          <a:prstGeom prst="rect">
            <a:avLst/>
          </a:pr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aphicFrame>
        <p:nvGraphicFramePr>
          <p:cNvPr id="2" name="Tabla 2">
            <a:extLst>
              <a:ext uri="{FF2B5EF4-FFF2-40B4-BE49-F238E27FC236}">
                <a16:creationId xmlns:a16="http://schemas.microsoft.com/office/drawing/2014/main" id="{068A8233-CBA5-444E-BDAB-B62A9D284BEF}"/>
              </a:ext>
            </a:extLst>
          </p:cNvPr>
          <p:cNvGraphicFramePr>
            <a:graphicFrameLocks noGrp="1"/>
          </p:cNvGraphicFramePr>
          <p:nvPr>
            <p:extLst>
              <p:ext uri="{D42A27DB-BD31-4B8C-83A1-F6EECF244321}">
                <p14:modId xmlns:p14="http://schemas.microsoft.com/office/powerpoint/2010/main" val="2904252429"/>
              </p:ext>
            </p:extLst>
          </p:nvPr>
        </p:nvGraphicFramePr>
        <p:xfrm>
          <a:off x="5547725" y="2074800"/>
          <a:ext cx="5002263" cy="3788204"/>
        </p:xfrm>
        <a:graphic>
          <a:graphicData uri="http://schemas.openxmlformats.org/drawingml/2006/table">
            <a:tbl>
              <a:tblPr firstRow="1" bandRow="1">
                <a:tableStyleId>{5C22544A-7EE6-4342-B048-85BDC9FD1C3A}</a:tableStyleId>
              </a:tblPr>
              <a:tblGrid>
                <a:gridCol w="555807">
                  <a:extLst>
                    <a:ext uri="{9D8B030D-6E8A-4147-A177-3AD203B41FA5}">
                      <a16:colId xmlns:a16="http://schemas.microsoft.com/office/drawing/2014/main" val="388057511"/>
                    </a:ext>
                  </a:extLst>
                </a:gridCol>
                <a:gridCol w="555807">
                  <a:extLst>
                    <a:ext uri="{9D8B030D-6E8A-4147-A177-3AD203B41FA5}">
                      <a16:colId xmlns:a16="http://schemas.microsoft.com/office/drawing/2014/main" val="2683488131"/>
                    </a:ext>
                  </a:extLst>
                </a:gridCol>
                <a:gridCol w="555807">
                  <a:extLst>
                    <a:ext uri="{9D8B030D-6E8A-4147-A177-3AD203B41FA5}">
                      <a16:colId xmlns:a16="http://schemas.microsoft.com/office/drawing/2014/main" val="3730775741"/>
                    </a:ext>
                  </a:extLst>
                </a:gridCol>
                <a:gridCol w="555807">
                  <a:extLst>
                    <a:ext uri="{9D8B030D-6E8A-4147-A177-3AD203B41FA5}">
                      <a16:colId xmlns:a16="http://schemas.microsoft.com/office/drawing/2014/main" val="2446348382"/>
                    </a:ext>
                  </a:extLst>
                </a:gridCol>
                <a:gridCol w="555807">
                  <a:extLst>
                    <a:ext uri="{9D8B030D-6E8A-4147-A177-3AD203B41FA5}">
                      <a16:colId xmlns:a16="http://schemas.microsoft.com/office/drawing/2014/main" val="3045447562"/>
                    </a:ext>
                  </a:extLst>
                </a:gridCol>
                <a:gridCol w="555807">
                  <a:extLst>
                    <a:ext uri="{9D8B030D-6E8A-4147-A177-3AD203B41FA5}">
                      <a16:colId xmlns:a16="http://schemas.microsoft.com/office/drawing/2014/main" val="926396976"/>
                    </a:ext>
                  </a:extLst>
                </a:gridCol>
                <a:gridCol w="555807">
                  <a:extLst>
                    <a:ext uri="{9D8B030D-6E8A-4147-A177-3AD203B41FA5}">
                      <a16:colId xmlns:a16="http://schemas.microsoft.com/office/drawing/2014/main" val="4265296109"/>
                    </a:ext>
                  </a:extLst>
                </a:gridCol>
                <a:gridCol w="555807">
                  <a:extLst>
                    <a:ext uri="{9D8B030D-6E8A-4147-A177-3AD203B41FA5}">
                      <a16:colId xmlns:a16="http://schemas.microsoft.com/office/drawing/2014/main" val="1040456267"/>
                    </a:ext>
                  </a:extLst>
                </a:gridCol>
                <a:gridCol w="555807">
                  <a:extLst>
                    <a:ext uri="{9D8B030D-6E8A-4147-A177-3AD203B41FA5}">
                      <a16:colId xmlns:a16="http://schemas.microsoft.com/office/drawing/2014/main" val="3704424100"/>
                    </a:ext>
                  </a:extLst>
                </a:gridCol>
              </a:tblGrid>
              <a:tr h="541172">
                <a:tc>
                  <a:txBody>
                    <a:bodyPr/>
                    <a:lstStyle/>
                    <a:p>
                      <a:endParaRPr lang="es-ES" sz="1900"/>
                    </a:p>
                  </a:txBody>
                  <a:tcPr marL="97706" marR="97706" marT="48853" marB="48853"/>
                </a:tc>
                <a:tc>
                  <a:txBody>
                    <a:bodyPr/>
                    <a:lstStyle/>
                    <a:p>
                      <a:endParaRPr lang="es-ES" sz="1900" dirty="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extLst>
                  <a:ext uri="{0D108BD9-81ED-4DB2-BD59-A6C34878D82A}">
                    <a16:rowId xmlns:a16="http://schemas.microsoft.com/office/drawing/2014/main" val="820987013"/>
                  </a:ext>
                </a:extLst>
              </a:tr>
              <a:tr h="541172">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extLst>
                  <a:ext uri="{0D108BD9-81ED-4DB2-BD59-A6C34878D82A}">
                    <a16:rowId xmlns:a16="http://schemas.microsoft.com/office/drawing/2014/main" val="212706662"/>
                  </a:ext>
                </a:extLst>
              </a:tr>
              <a:tr h="541172">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extLst>
                  <a:ext uri="{0D108BD9-81ED-4DB2-BD59-A6C34878D82A}">
                    <a16:rowId xmlns:a16="http://schemas.microsoft.com/office/drawing/2014/main" val="3376635062"/>
                  </a:ext>
                </a:extLst>
              </a:tr>
              <a:tr h="541172">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extLst>
                  <a:ext uri="{0D108BD9-81ED-4DB2-BD59-A6C34878D82A}">
                    <a16:rowId xmlns:a16="http://schemas.microsoft.com/office/drawing/2014/main" val="2691982255"/>
                  </a:ext>
                </a:extLst>
              </a:tr>
              <a:tr h="541172">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extLst>
                  <a:ext uri="{0D108BD9-81ED-4DB2-BD59-A6C34878D82A}">
                    <a16:rowId xmlns:a16="http://schemas.microsoft.com/office/drawing/2014/main" val="3339463851"/>
                  </a:ext>
                </a:extLst>
              </a:tr>
              <a:tr h="541172">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extLst>
                  <a:ext uri="{0D108BD9-81ED-4DB2-BD59-A6C34878D82A}">
                    <a16:rowId xmlns:a16="http://schemas.microsoft.com/office/drawing/2014/main" val="1107981822"/>
                  </a:ext>
                </a:extLst>
              </a:tr>
              <a:tr h="541172">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a:p>
                  </a:txBody>
                  <a:tcPr marL="97706" marR="97706" marT="48853" marB="48853"/>
                </a:tc>
                <a:tc>
                  <a:txBody>
                    <a:bodyPr/>
                    <a:lstStyle/>
                    <a:p>
                      <a:endParaRPr lang="es-ES" sz="1900" dirty="0"/>
                    </a:p>
                  </a:txBody>
                  <a:tcPr marL="97706" marR="97706" marT="48853" marB="48853"/>
                </a:tc>
                <a:extLst>
                  <a:ext uri="{0D108BD9-81ED-4DB2-BD59-A6C34878D82A}">
                    <a16:rowId xmlns:a16="http://schemas.microsoft.com/office/drawing/2014/main" val="1027145789"/>
                  </a:ext>
                </a:extLst>
              </a:tr>
            </a:tbl>
          </a:graphicData>
        </a:graphic>
      </p:graphicFrame>
    </p:spTree>
    <p:extLst>
      <p:ext uri="{BB962C8B-B14F-4D97-AF65-F5344CB8AC3E}">
        <p14:creationId xmlns:p14="http://schemas.microsoft.com/office/powerpoint/2010/main" val="1854479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800" dirty="0"/>
              <a:t>Fully Editable Icon Sets: A</a:t>
            </a:r>
          </a:p>
        </p:txBody>
      </p:sp>
      <p:sp>
        <p:nvSpPr>
          <p:cNvPr id="54" name="Diamond 5">
            <a:extLst>
              <a:ext uri="{FF2B5EF4-FFF2-40B4-BE49-F238E27FC236}">
                <a16:creationId xmlns:a16="http://schemas.microsoft.com/office/drawing/2014/main" id="{AEDEE15B-09BE-4416-8D55-46095E20C00D}"/>
              </a:ext>
            </a:extLst>
          </p:cNvPr>
          <p:cNvSpPr/>
          <p:nvPr/>
        </p:nvSpPr>
        <p:spPr>
          <a:xfrm>
            <a:off x="6112071" y="1492154"/>
            <a:ext cx="523149" cy="524695"/>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55" name="Isosceles Triangle 51">
            <a:extLst>
              <a:ext uri="{FF2B5EF4-FFF2-40B4-BE49-F238E27FC236}">
                <a16:creationId xmlns:a16="http://schemas.microsoft.com/office/drawing/2014/main" id="{2296D13E-298C-4F01-A77D-43547A7AEFA9}"/>
              </a:ext>
            </a:extLst>
          </p:cNvPr>
          <p:cNvSpPr/>
          <p:nvPr/>
        </p:nvSpPr>
        <p:spPr>
          <a:xfrm>
            <a:off x="5273317" y="1562685"/>
            <a:ext cx="523147" cy="383627"/>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56" name="Isosceles Triangle 57">
            <a:extLst>
              <a:ext uri="{FF2B5EF4-FFF2-40B4-BE49-F238E27FC236}">
                <a16:creationId xmlns:a16="http://schemas.microsoft.com/office/drawing/2014/main" id="{4E76B488-B2CD-463B-861A-27D4912FE160}"/>
              </a:ext>
            </a:extLst>
          </p:cNvPr>
          <p:cNvSpPr/>
          <p:nvPr/>
        </p:nvSpPr>
        <p:spPr>
          <a:xfrm>
            <a:off x="6114156" y="4520205"/>
            <a:ext cx="313133" cy="707899"/>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 fmla="*/ 1148449 w 1346449"/>
              <a:gd name="connsiteY0" fmla="*/ 2374775 h 3166775"/>
              <a:gd name="connsiteX1" fmla="*/ 198001 w 1346449"/>
              <a:gd name="connsiteY1" fmla="*/ 2374775 h 3166775"/>
              <a:gd name="connsiteX2" fmla="*/ 1 w 1346449"/>
              <a:gd name="connsiteY2" fmla="*/ 3166775 h 3166775"/>
              <a:gd name="connsiteX3" fmla="*/ 1346449 w 1346449"/>
              <a:gd name="connsiteY3" fmla="*/ 3166775 h 3166775"/>
              <a:gd name="connsiteX4" fmla="*/ 1148449 w 1346449"/>
              <a:gd name="connsiteY4" fmla="*/ 2374775 h 3166775"/>
              <a:gd name="connsiteX5" fmla="*/ 755186 w 1346449"/>
              <a:gd name="connsiteY5" fmla="*/ 0 h 3166775"/>
              <a:gd name="connsiteX6" fmla="*/ 734449 w 1346449"/>
              <a:gd name="connsiteY6" fmla="*/ 1231644 h 3166775"/>
              <a:gd name="connsiteX7" fmla="*/ 853246 w 1346449"/>
              <a:gd name="connsiteY7" fmla="*/ 1400264 h 3166775"/>
              <a:gd name="connsiteX8" fmla="*/ 673226 w 1346449"/>
              <a:gd name="connsiteY8" fmla="*/ 1580284 h 3166775"/>
              <a:gd name="connsiteX9" fmla="*/ 493206 w 1346449"/>
              <a:gd name="connsiteY9" fmla="*/ 1400264 h 3166775"/>
              <a:gd name="connsiteX10" fmla="*/ 612000 w 1346449"/>
              <a:gd name="connsiteY10" fmla="*/ 1231645 h 3166775"/>
              <a:gd name="connsiteX11" fmla="*/ 591263 w 1346449"/>
              <a:gd name="connsiteY11" fmla="*/ 10368 h 3166775"/>
              <a:gd name="connsiteX12" fmla="*/ 2939 w 1346449"/>
              <a:gd name="connsiteY12" fmla="*/ 1491744 h 3166775"/>
              <a:gd name="connsiteX13" fmla="*/ 0 w 1346449"/>
              <a:gd name="connsiteY13" fmla="*/ 1491744 h 3166775"/>
              <a:gd name="connsiteX14" fmla="*/ 2009 w 1346449"/>
              <a:gd name="connsiteY14" fmla="*/ 1494147 h 3166775"/>
              <a:gd name="connsiteX15" fmla="*/ 0 w 1346449"/>
              <a:gd name="connsiteY15" fmla="*/ 1499342 h 3166775"/>
              <a:gd name="connsiteX16" fmla="*/ 6353 w 1346449"/>
              <a:gd name="connsiteY16" fmla="*/ 1499342 h 3166775"/>
              <a:gd name="connsiteX17" fmla="*/ 273414 w 1346449"/>
              <a:gd name="connsiteY17" fmla="*/ 2293171 h 3166775"/>
              <a:gd name="connsiteX18" fmla="*/ 1091887 w 1346449"/>
              <a:gd name="connsiteY18" fmla="*/ 2283744 h 3166775"/>
              <a:gd name="connsiteX19" fmla="*/ 1340768 w 1346449"/>
              <a:gd name="connsiteY19" fmla="*/ 1499342 h 3166775"/>
              <a:gd name="connsiteX20" fmla="*/ 1346449 w 1346449"/>
              <a:gd name="connsiteY20" fmla="*/ 1499342 h 3166775"/>
              <a:gd name="connsiteX21" fmla="*/ 1344512 w 1346449"/>
              <a:gd name="connsiteY21" fmla="*/ 1494334 h 3166775"/>
              <a:gd name="connsiteX22" fmla="*/ 1346448 w 1346449"/>
              <a:gd name="connsiteY22" fmla="*/ 1491744 h 3166775"/>
              <a:gd name="connsiteX23" fmla="*/ 1343510 w 1346449"/>
              <a:gd name="connsiteY23" fmla="*/ 1491744 h 3166775"/>
              <a:gd name="connsiteX24" fmla="*/ 755186 w 1346449"/>
              <a:gd name="connsiteY24" fmla="*/ 0 h 31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dirty="0">
              <a:solidFill>
                <a:srgbClr val="AE4500"/>
              </a:solidFill>
            </a:endParaRPr>
          </a:p>
        </p:txBody>
      </p:sp>
      <p:sp>
        <p:nvSpPr>
          <p:cNvPr id="57" name="Rectangle 7">
            <a:extLst>
              <a:ext uri="{FF2B5EF4-FFF2-40B4-BE49-F238E27FC236}">
                <a16:creationId xmlns:a16="http://schemas.microsoft.com/office/drawing/2014/main" id="{84693C49-05C6-4CD0-A900-4B843CF3016D}"/>
              </a:ext>
            </a:extLst>
          </p:cNvPr>
          <p:cNvSpPr/>
          <p:nvPr/>
        </p:nvSpPr>
        <p:spPr>
          <a:xfrm rot="18900000">
            <a:off x="9585735" y="3654559"/>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58" name="Parallelogram 15">
            <a:extLst>
              <a:ext uri="{FF2B5EF4-FFF2-40B4-BE49-F238E27FC236}">
                <a16:creationId xmlns:a16="http://schemas.microsoft.com/office/drawing/2014/main" id="{7A9FBE9D-EE5A-4F1B-8EDD-3D011F43183E}"/>
              </a:ext>
            </a:extLst>
          </p:cNvPr>
          <p:cNvSpPr/>
          <p:nvPr/>
        </p:nvSpPr>
        <p:spPr>
          <a:xfrm flipH="1">
            <a:off x="5267027" y="4641908"/>
            <a:ext cx="464493" cy="464493"/>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59" name="Freeform 19">
            <a:extLst>
              <a:ext uri="{FF2B5EF4-FFF2-40B4-BE49-F238E27FC236}">
                <a16:creationId xmlns:a16="http://schemas.microsoft.com/office/drawing/2014/main" id="{DD59881D-26FD-493B-8AE1-06C59DF34840}"/>
              </a:ext>
            </a:extLst>
          </p:cNvPr>
          <p:cNvSpPr/>
          <p:nvPr/>
        </p:nvSpPr>
        <p:spPr>
          <a:xfrm>
            <a:off x="7745409" y="3642507"/>
            <a:ext cx="460779" cy="453389"/>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60" name="Rectangle 30">
            <a:extLst>
              <a:ext uri="{FF2B5EF4-FFF2-40B4-BE49-F238E27FC236}">
                <a16:creationId xmlns:a16="http://schemas.microsoft.com/office/drawing/2014/main" id="{3BFEE74E-183A-4C32-9BDF-AC2573B061E0}"/>
              </a:ext>
            </a:extLst>
          </p:cNvPr>
          <p:cNvSpPr/>
          <p:nvPr/>
        </p:nvSpPr>
        <p:spPr>
          <a:xfrm>
            <a:off x="11063700" y="3600567"/>
            <a:ext cx="464493" cy="46313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61" name="Rectangle 7">
            <a:extLst>
              <a:ext uri="{FF2B5EF4-FFF2-40B4-BE49-F238E27FC236}">
                <a16:creationId xmlns:a16="http://schemas.microsoft.com/office/drawing/2014/main" id="{A2454068-D6A0-42C7-BCE1-D03833DCF2E4}"/>
              </a:ext>
            </a:extLst>
          </p:cNvPr>
          <p:cNvSpPr/>
          <p:nvPr/>
        </p:nvSpPr>
        <p:spPr>
          <a:xfrm>
            <a:off x="6950826" y="1518718"/>
            <a:ext cx="471567" cy="47156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62" name="Rectangle 15">
            <a:extLst>
              <a:ext uri="{FF2B5EF4-FFF2-40B4-BE49-F238E27FC236}">
                <a16:creationId xmlns:a16="http://schemas.microsoft.com/office/drawing/2014/main" id="{ECBB7944-2021-44C3-960E-8480CFC6DEF9}"/>
              </a:ext>
            </a:extLst>
          </p:cNvPr>
          <p:cNvSpPr/>
          <p:nvPr/>
        </p:nvSpPr>
        <p:spPr>
          <a:xfrm rot="5400000">
            <a:off x="7737685" y="1518715"/>
            <a:ext cx="472195" cy="471568"/>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63" name="Pie 24">
            <a:extLst>
              <a:ext uri="{FF2B5EF4-FFF2-40B4-BE49-F238E27FC236}">
                <a16:creationId xmlns:a16="http://schemas.microsoft.com/office/drawing/2014/main" id="{DB38F196-AF37-4B00-AA3E-183F9372FBAD}"/>
              </a:ext>
            </a:extLst>
          </p:cNvPr>
          <p:cNvSpPr/>
          <p:nvPr/>
        </p:nvSpPr>
        <p:spPr>
          <a:xfrm>
            <a:off x="6809929" y="4618985"/>
            <a:ext cx="513183" cy="510343"/>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65" name="Block Arc 14">
            <a:extLst>
              <a:ext uri="{FF2B5EF4-FFF2-40B4-BE49-F238E27FC236}">
                <a16:creationId xmlns:a16="http://schemas.microsoft.com/office/drawing/2014/main" id="{F84CC100-88A8-4E3E-8091-D49E44C308ED}"/>
              </a:ext>
            </a:extLst>
          </p:cNvPr>
          <p:cNvSpPr/>
          <p:nvPr/>
        </p:nvSpPr>
        <p:spPr>
          <a:xfrm rot="16200000">
            <a:off x="8525359" y="1470614"/>
            <a:ext cx="567400" cy="567775"/>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66" name="Block Arc 41">
            <a:extLst>
              <a:ext uri="{FF2B5EF4-FFF2-40B4-BE49-F238E27FC236}">
                <a16:creationId xmlns:a16="http://schemas.microsoft.com/office/drawing/2014/main" id="{39949893-05ED-44C7-999C-84CE9B52D118}"/>
              </a:ext>
            </a:extLst>
          </p:cNvPr>
          <p:cNvSpPr/>
          <p:nvPr/>
        </p:nvSpPr>
        <p:spPr>
          <a:xfrm>
            <a:off x="9408552" y="1424301"/>
            <a:ext cx="473301" cy="660395"/>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67" name="Right Triangle 17">
            <a:extLst>
              <a:ext uri="{FF2B5EF4-FFF2-40B4-BE49-F238E27FC236}">
                <a16:creationId xmlns:a16="http://schemas.microsoft.com/office/drawing/2014/main" id="{6ADCC979-BA1C-4251-B6F5-CE5AA2B72FD0}"/>
              </a:ext>
            </a:extLst>
          </p:cNvPr>
          <p:cNvSpPr/>
          <p:nvPr/>
        </p:nvSpPr>
        <p:spPr>
          <a:xfrm>
            <a:off x="7705747" y="4600959"/>
            <a:ext cx="385791" cy="546392"/>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81" name="Oval 66">
            <a:extLst>
              <a:ext uri="{FF2B5EF4-FFF2-40B4-BE49-F238E27FC236}">
                <a16:creationId xmlns:a16="http://schemas.microsoft.com/office/drawing/2014/main" id="{64136ECC-E882-4D1E-8298-06A6A02A6E1A}"/>
              </a:ext>
            </a:extLst>
          </p:cNvPr>
          <p:cNvSpPr/>
          <p:nvPr/>
        </p:nvSpPr>
        <p:spPr>
          <a:xfrm rot="20700000">
            <a:off x="6137536" y="3634207"/>
            <a:ext cx="548680" cy="469988"/>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89" name="Rectangle 9">
            <a:extLst>
              <a:ext uri="{FF2B5EF4-FFF2-40B4-BE49-F238E27FC236}">
                <a16:creationId xmlns:a16="http://schemas.microsoft.com/office/drawing/2014/main" id="{444E6227-4972-4DE6-BEB0-C3FC42991182}"/>
              </a:ext>
            </a:extLst>
          </p:cNvPr>
          <p:cNvSpPr/>
          <p:nvPr/>
        </p:nvSpPr>
        <p:spPr>
          <a:xfrm>
            <a:off x="4401175" y="3545249"/>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rgbClr val="AE4500"/>
              </a:solidFill>
            </a:endParaRPr>
          </a:p>
        </p:txBody>
      </p:sp>
      <p:sp>
        <p:nvSpPr>
          <p:cNvPr id="91" name="Frame 17">
            <a:extLst>
              <a:ext uri="{FF2B5EF4-FFF2-40B4-BE49-F238E27FC236}">
                <a16:creationId xmlns:a16="http://schemas.microsoft.com/office/drawing/2014/main" id="{1278BF84-DDF3-43F8-88E4-A0F28E4079EF}"/>
              </a:ext>
            </a:extLst>
          </p:cNvPr>
          <p:cNvSpPr/>
          <p:nvPr/>
        </p:nvSpPr>
        <p:spPr>
          <a:xfrm>
            <a:off x="4376237" y="4613418"/>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rgbClr val="AE4500"/>
              </a:solidFill>
            </a:endParaRPr>
          </a:p>
        </p:txBody>
      </p:sp>
      <p:sp>
        <p:nvSpPr>
          <p:cNvPr id="93" name="Teardrop 1">
            <a:extLst>
              <a:ext uri="{FF2B5EF4-FFF2-40B4-BE49-F238E27FC236}">
                <a16:creationId xmlns:a16="http://schemas.microsoft.com/office/drawing/2014/main" id="{45BBC696-75E7-44AB-A411-9B80C52FFE5A}"/>
              </a:ext>
            </a:extLst>
          </p:cNvPr>
          <p:cNvSpPr/>
          <p:nvPr/>
        </p:nvSpPr>
        <p:spPr>
          <a:xfrm rot="18805991">
            <a:off x="10126693" y="1539349"/>
            <a:ext cx="551843" cy="546087"/>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94" name="Rectangle 130">
            <a:extLst>
              <a:ext uri="{FF2B5EF4-FFF2-40B4-BE49-F238E27FC236}">
                <a16:creationId xmlns:a16="http://schemas.microsoft.com/office/drawing/2014/main" id="{F7759672-254A-46D2-98DF-B919494C603A}"/>
              </a:ext>
            </a:extLst>
          </p:cNvPr>
          <p:cNvSpPr/>
          <p:nvPr/>
        </p:nvSpPr>
        <p:spPr>
          <a:xfrm>
            <a:off x="10932822" y="1539416"/>
            <a:ext cx="544577" cy="547049"/>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rgbClr val="AE4500"/>
              </a:solidFill>
            </a:endParaRPr>
          </a:p>
        </p:txBody>
      </p:sp>
      <p:sp>
        <p:nvSpPr>
          <p:cNvPr id="95" name="Right Triangle 17">
            <a:extLst>
              <a:ext uri="{FF2B5EF4-FFF2-40B4-BE49-F238E27FC236}">
                <a16:creationId xmlns:a16="http://schemas.microsoft.com/office/drawing/2014/main" id="{5B989D8F-E127-48E7-B329-C52CA522C191}"/>
              </a:ext>
            </a:extLst>
          </p:cNvPr>
          <p:cNvSpPr>
            <a:spLocks noChangeAspect="1"/>
          </p:cNvSpPr>
          <p:nvPr/>
        </p:nvSpPr>
        <p:spPr>
          <a:xfrm>
            <a:off x="9363475" y="4578027"/>
            <a:ext cx="478148" cy="569324"/>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96" name="Right Triangle 17">
            <a:extLst>
              <a:ext uri="{FF2B5EF4-FFF2-40B4-BE49-F238E27FC236}">
                <a16:creationId xmlns:a16="http://schemas.microsoft.com/office/drawing/2014/main" id="{D61B263F-9E2B-4D6D-AE92-C6B011C62C98}"/>
              </a:ext>
            </a:extLst>
          </p:cNvPr>
          <p:cNvSpPr>
            <a:spLocks noChangeAspect="1"/>
          </p:cNvSpPr>
          <p:nvPr/>
        </p:nvSpPr>
        <p:spPr>
          <a:xfrm>
            <a:off x="8488431" y="4578027"/>
            <a:ext cx="478148" cy="569324"/>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97" name="Right Triangle 17">
            <a:extLst>
              <a:ext uri="{FF2B5EF4-FFF2-40B4-BE49-F238E27FC236}">
                <a16:creationId xmlns:a16="http://schemas.microsoft.com/office/drawing/2014/main" id="{5E5AE7B0-988E-44BF-89EA-013033086F96}"/>
              </a:ext>
            </a:extLst>
          </p:cNvPr>
          <p:cNvSpPr>
            <a:spLocks noChangeAspect="1"/>
          </p:cNvSpPr>
          <p:nvPr/>
        </p:nvSpPr>
        <p:spPr>
          <a:xfrm>
            <a:off x="10238515" y="4578027"/>
            <a:ext cx="478148" cy="569324"/>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98" name="Oval 44">
            <a:extLst>
              <a:ext uri="{FF2B5EF4-FFF2-40B4-BE49-F238E27FC236}">
                <a16:creationId xmlns:a16="http://schemas.microsoft.com/office/drawing/2014/main" id="{94195A6D-E3B2-4E10-BD54-AC5E4FED7A15}"/>
              </a:ext>
            </a:extLst>
          </p:cNvPr>
          <p:cNvSpPr>
            <a:spLocks noChangeAspect="1"/>
          </p:cNvSpPr>
          <p:nvPr/>
        </p:nvSpPr>
        <p:spPr>
          <a:xfrm>
            <a:off x="11113558" y="4578027"/>
            <a:ext cx="478148" cy="569324"/>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AE4500"/>
              </a:solidFill>
            </a:endParaRPr>
          </a:p>
        </p:txBody>
      </p:sp>
      <p:sp>
        <p:nvSpPr>
          <p:cNvPr id="122" name="Google Shape;6000;p67"/>
          <p:cNvSpPr/>
          <p:nvPr/>
        </p:nvSpPr>
        <p:spPr>
          <a:xfrm>
            <a:off x="4351196" y="1478771"/>
            <a:ext cx="604245" cy="616479"/>
          </a:xfrm>
          <a:custGeom>
            <a:avLst/>
            <a:gdLst/>
            <a:ahLst/>
            <a:cxnLst/>
            <a:rect l="l" t="t" r="r" b="b"/>
            <a:pathLst>
              <a:path w="12446" h="12698" extrusionOk="0">
                <a:moveTo>
                  <a:pt x="6239" y="1"/>
                </a:moveTo>
                <a:cubicBezTo>
                  <a:pt x="5105" y="1"/>
                  <a:pt x="4191" y="915"/>
                  <a:pt x="4159" y="2112"/>
                </a:cubicBezTo>
                <a:cubicBezTo>
                  <a:pt x="4159" y="3088"/>
                  <a:pt x="4852" y="3939"/>
                  <a:pt x="5798" y="4097"/>
                </a:cubicBezTo>
                <a:lnTo>
                  <a:pt x="5798" y="5294"/>
                </a:lnTo>
                <a:cubicBezTo>
                  <a:pt x="4852" y="5483"/>
                  <a:pt x="4159" y="6333"/>
                  <a:pt x="4159" y="7310"/>
                </a:cubicBezTo>
                <a:cubicBezTo>
                  <a:pt x="4159" y="7657"/>
                  <a:pt x="4222" y="7972"/>
                  <a:pt x="4380" y="8255"/>
                </a:cubicBezTo>
                <a:lnTo>
                  <a:pt x="3403" y="9043"/>
                </a:lnTo>
                <a:cubicBezTo>
                  <a:pt x="3057" y="8728"/>
                  <a:pt x="2584" y="8570"/>
                  <a:pt x="2112" y="8570"/>
                </a:cubicBezTo>
                <a:cubicBezTo>
                  <a:pt x="946" y="8602"/>
                  <a:pt x="1" y="9515"/>
                  <a:pt x="1" y="10650"/>
                </a:cubicBezTo>
                <a:cubicBezTo>
                  <a:pt x="1" y="11784"/>
                  <a:pt x="946" y="12697"/>
                  <a:pt x="2112" y="12697"/>
                </a:cubicBezTo>
                <a:cubicBezTo>
                  <a:pt x="3246" y="12697"/>
                  <a:pt x="4128" y="11752"/>
                  <a:pt x="4191" y="10650"/>
                </a:cubicBezTo>
                <a:cubicBezTo>
                  <a:pt x="4191" y="10303"/>
                  <a:pt x="4096" y="9988"/>
                  <a:pt x="3939" y="9704"/>
                </a:cubicBezTo>
                <a:lnTo>
                  <a:pt x="4947" y="8917"/>
                </a:lnTo>
                <a:cubicBezTo>
                  <a:pt x="5294" y="9232"/>
                  <a:pt x="5766" y="9389"/>
                  <a:pt x="6239" y="9389"/>
                </a:cubicBezTo>
                <a:cubicBezTo>
                  <a:pt x="6743" y="9389"/>
                  <a:pt x="7184" y="9200"/>
                  <a:pt x="7530" y="8917"/>
                </a:cubicBezTo>
                <a:lnTo>
                  <a:pt x="8507" y="9704"/>
                </a:lnTo>
                <a:cubicBezTo>
                  <a:pt x="8350" y="9988"/>
                  <a:pt x="8287" y="10303"/>
                  <a:pt x="8287" y="10650"/>
                </a:cubicBezTo>
                <a:cubicBezTo>
                  <a:pt x="8287" y="11784"/>
                  <a:pt x="9232" y="12697"/>
                  <a:pt x="10366" y="12697"/>
                </a:cubicBezTo>
                <a:cubicBezTo>
                  <a:pt x="11500" y="12697"/>
                  <a:pt x="12414" y="11752"/>
                  <a:pt x="12445" y="10650"/>
                </a:cubicBezTo>
                <a:cubicBezTo>
                  <a:pt x="12445" y="9515"/>
                  <a:pt x="11563" y="8602"/>
                  <a:pt x="10366" y="8570"/>
                </a:cubicBezTo>
                <a:cubicBezTo>
                  <a:pt x="9862" y="8570"/>
                  <a:pt x="9421" y="8759"/>
                  <a:pt x="9074" y="9043"/>
                </a:cubicBezTo>
                <a:lnTo>
                  <a:pt x="8097" y="8255"/>
                </a:lnTo>
                <a:cubicBezTo>
                  <a:pt x="8255" y="7972"/>
                  <a:pt x="8318" y="7657"/>
                  <a:pt x="8318" y="7310"/>
                </a:cubicBezTo>
                <a:cubicBezTo>
                  <a:pt x="8318" y="6333"/>
                  <a:pt x="7625" y="5451"/>
                  <a:pt x="6680" y="5294"/>
                </a:cubicBezTo>
                <a:lnTo>
                  <a:pt x="6680" y="4097"/>
                </a:lnTo>
                <a:cubicBezTo>
                  <a:pt x="7625" y="3908"/>
                  <a:pt x="8318" y="3088"/>
                  <a:pt x="8318" y="2112"/>
                </a:cubicBezTo>
                <a:cubicBezTo>
                  <a:pt x="8318" y="946"/>
                  <a:pt x="7404" y="64"/>
                  <a:pt x="6239" y="1"/>
                </a:cubicBezTo>
                <a:close/>
              </a:path>
            </a:pathLst>
          </a:custGeom>
          <a:solidFill>
            <a:srgbClr val="5F5FF6"/>
          </a:solidFill>
          <a:ln>
            <a:noFill/>
          </a:ln>
        </p:spPr>
        <p:txBody>
          <a:bodyPr spcFirstLastPara="1" wrap="square" lIns="91425" tIns="91425" rIns="91425" bIns="91425" anchor="ctr" anchorCtr="0">
            <a:noAutofit/>
          </a:bodyPr>
          <a:lstStyle/>
          <a:p>
            <a:endParaRPr sz="1400">
              <a:solidFill>
                <a:srgbClr val="AE4500"/>
              </a:solidFill>
            </a:endParaRPr>
          </a:p>
        </p:txBody>
      </p:sp>
      <p:grpSp>
        <p:nvGrpSpPr>
          <p:cNvPr id="151" name="Google Shape;6029;p67"/>
          <p:cNvGrpSpPr/>
          <p:nvPr/>
        </p:nvGrpSpPr>
        <p:grpSpPr>
          <a:xfrm>
            <a:off x="9367813" y="5419901"/>
            <a:ext cx="404147" cy="560241"/>
            <a:chOff x="-38860325" y="3221750"/>
            <a:chExt cx="228425" cy="316650"/>
          </a:xfrm>
          <a:solidFill>
            <a:srgbClr val="5F5FF6"/>
          </a:solidFill>
        </p:grpSpPr>
        <p:sp>
          <p:nvSpPr>
            <p:cNvPr id="152" name="Google Shape;6030;p67"/>
            <p:cNvSpPr/>
            <p:nvPr/>
          </p:nvSpPr>
          <p:spPr>
            <a:xfrm>
              <a:off x="-38735875" y="3222550"/>
              <a:ext cx="103975" cy="123675"/>
            </a:xfrm>
            <a:custGeom>
              <a:avLst/>
              <a:gdLst/>
              <a:ahLst/>
              <a:cxnLst/>
              <a:rect l="l" t="t" r="r" b="b"/>
              <a:pathLst>
                <a:path w="4159" h="4947" extrusionOk="0">
                  <a:moveTo>
                    <a:pt x="0" y="0"/>
                  </a:moveTo>
                  <a:lnTo>
                    <a:pt x="0" y="2552"/>
                  </a:lnTo>
                  <a:cubicBezTo>
                    <a:pt x="473" y="2710"/>
                    <a:pt x="851" y="3182"/>
                    <a:pt x="851" y="3750"/>
                  </a:cubicBezTo>
                  <a:lnTo>
                    <a:pt x="851" y="4947"/>
                  </a:lnTo>
                  <a:lnTo>
                    <a:pt x="4159" y="4947"/>
                  </a:lnTo>
                  <a:lnTo>
                    <a:pt x="4159" y="3687"/>
                  </a:lnTo>
                  <a:cubicBezTo>
                    <a:pt x="4159" y="1639"/>
                    <a:pt x="2489" y="0"/>
                    <a:pt x="441"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53" name="Google Shape;6031;p67"/>
            <p:cNvSpPr/>
            <p:nvPr/>
          </p:nvSpPr>
          <p:spPr>
            <a:xfrm>
              <a:off x="-38756375" y="3302875"/>
              <a:ext cx="22075" cy="63050"/>
            </a:xfrm>
            <a:custGeom>
              <a:avLst/>
              <a:gdLst/>
              <a:ahLst/>
              <a:cxnLst/>
              <a:rect l="l" t="t" r="r" b="b"/>
              <a:pathLst>
                <a:path w="883" h="2522" extrusionOk="0">
                  <a:moveTo>
                    <a:pt x="474" y="1"/>
                  </a:moveTo>
                  <a:cubicBezTo>
                    <a:pt x="253" y="1"/>
                    <a:pt x="95" y="222"/>
                    <a:pt x="95" y="442"/>
                  </a:cubicBezTo>
                  <a:lnTo>
                    <a:pt x="95" y="2112"/>
                  </a:lnTo>
                  <a:cubicBezTo>
                    <a:pt x="1" y="2332"/>
                    <a:pt x="190" y="2521"/>
                    <a:pt x="442" y="2521"/>
                  </a:cubicBezTo>
                  <a:cubicBezTo>
                    <a:pt x="663" y="2521"/>
                    <a:pt x="820" y="2332"/>
                    <a:pt x="883" y="2112"/>
                  </a:cubicBezTo>
                  <a:lnTo>
                    <a:pt x="883" y="442"/>
                  </a:lnTo>
                  <a:cubicBezTo>
                    <a:pt x="883" y="222"/>
                    <a:pt x="663" y="64"/>
                    <a:pt x="474"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54" name="Google Shape;6032;p67"/>
            <p:cNvSpPr/>
            <p:nvPr/>
          </p:nvSpPr>
          <p:spPr>
            <a:xfrm>
              <a:off x="-38859550" y="3221750"/>
              <a:ext cx="103200" cy="122900"/>
            </a:xfrm>
            <a:custGeom>
              <a:avLst/>
              <a:gdLst/>
              <a:ahLst/>
              <a:cxnLst/>
              <a:rect l="l" t="t" r="r" b="b"/>
              <a:pathLst>
                <a:path w="4128" h="4916" extrusionOk="0">
                  <a:moveTo>
                    <a:pt x="3687" y="1"/>
                  </a:moveTo>
                  <a:cubicBezTo>
                    <a:pt x="1671" y="1"/>
                    <a:pt x="1" y="1639"/>
                    <a:pt x="1" y="3687"/>
                  </a:cubicBezTo>
                  <a:lnTo>
                    <a:pt x="1" y="4916"/>
                  </a:lnTo>
                  <a:lnTo>
                    <a:pt x="3309" y="4916"/>
                  </a:lnTo>
                  <a:lnTo>
                    <a:pt x="3309" y="3687"/>
                  </a:lnTo>
                  <a:cubicBezTo>
                    <a:pt x="3309" y="3151"/>
                    <a:pt x="3655" y="2710"/>
                    <a:pt x="4128" y="2521"/>
                  </a:cubicBezTo>
                  <a:lnTo>
                    <a:pt x="4128"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55" name="Google Shape;6033;p67"/>
            <p:cNvSpPr/>
            <p:nvPr/>
          </p:nvSpPr>
          <p:spPr>
            <a:xfrm>
              <a:off x="-38860325" y="3367475"/>
              <a:ext cx="228425" cy="170925"/>
            </a:xfrm>
            <a:custGeom>
              <a:avLst/>
              <a:gdLst/>
              <a:ahLst/>
              <a:cxnLst/>
              <a:rect l="l" t="t" r="r" b="b"/>
              <a:pathLst>
                <a:path w="9137" h="6837" extrusionOk="0">
                  <a:moveTo>
                    <a:pt x="0" y="0"/>
                  </a:moveTo>
                  <a:lnTo>
                    <a:pt x="0" y="3151"/>
                  </a:lnTo>
                  <a:cubicBezTo>
                    <a:pt x="0" y="5199"/>
                    <a:pt x="1639" y="6837"/>
                    <a:pt x="3686" y="6837"/>
                  </a:cubicBezTo>
                  <a:lnTo>
                    <a:pt x="5356" y="6837"/>
                  </a:lnTo>
                  <a:cubicBezTo>
                    <a:pt x="7467" y="6837"/>
                    <a:pt x="9137" y="5199"/>
                    <a:pt x="9137" y="3151"/>
                  </a:cubicBezTo>
                  <a:lnTo>
                    <a:pt x="9137" y="0"/>
                  </a:lnTo>
                  <a:lnTo>
                    <a:pt x="5734" y="0"/>
                  </a:lnTo>
                  <a:cubicBezTo>
                    <a:pt x="5577" y="473"/>
                    <a:pt x="5104" y="819"/>
                    <a:pt x="4568" y="819"/>
                  </a:cubicBezTo>
                  <a:cubicBezTo>
                    <a:pt x="4001" y="819"/>
                    <a:pt x="3560" y="473"/>
                    <a:pt x="3371"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188" name="Google Shape;6066;p67"/>
          <p:cNvGrpSpPr/>
          <p:nvPr/>
        </p:nvGrpSpPr>
        <p:grpSpPr>
          <a:xfrm>
            <a:off x="4313801" y="2400895"/>
            <a:ext cx="644203" cy="641015"/>
            <a:chOff x="-38538975" y="3954250"/>
            <a:chExt cx="318225" cy="316650"/>
          </a:xfrm>
          <a:solidFill>
            <a:srgbClr val="5F5FF6"/>
          </a:solidFill>
        </p:grpSpPr>
        <p:sp>
          <p:nvSpPr>
            <p:cNvPr id="189" name="Google Shape;6067;p67"/>
            <p:cNvSpPr/>
            <p:nvPr/>
          </p:nvSpPr>
          <p:spPr>
            <a:xfrm>
              <a:off x="-38538975" y="3954250"/>
              <a:ext cx="254425" cy="253625"/>
            </a:xfrm>
            <a:custGeom>
              <a:avLst/>
              <a:gdLst/>
              <a:ahLst/>
              <a:cxnLst/>
              <a:rect l="l" t="t" r="r" b="b"/>
              <a:pathLst>
                <a:path w="10177" h="10145" extrusionOk="0">
                  <a:moveTo>
                    <a:pt x="5104" y="3813"/>
                  </a:moveTo>
                  <a:cubicBezTo>
                    <a:pt x="5797" y="3813"/>
                    <a:pt x="6364" y="4348"/>
                    <a:pt x="6364" y="5073"/>
                  </a:cubicBezTo>
                  <a:cubicBezTo>
                    <a:pt x="6364" y="5766"/>
                    <a:pt x="5797" y="6333"/>
                    <a:pt x="5104" y="6333"/>
                  </a:cubicBezTo>
                  <a:cubicBezTo>
                    <a:pt x="4379" y="6333"/>
                    <a:pt x="3844" y="5766"/>
                    <a:pt x="3844" y="5073"/>
                  </a:cubicBezTo>
                  <a:cubicBezTo>
                    <a:pt x="3844" y="4411"/>
                    <a:pt x="4411" y="3813"/>
                    <a:pt x="5104" y="3813"/>
                  </a:cubicBezTo>
                  <a:close/>
                  <a:moveTo>
                    <a:pt x="5104" y="0"/>
                  </a:moveTo>
                  <a:cubicBezTo>
                    <a:pt x="2300" y="0"/>
                    <a:pt x="0" y="2269"/>
                    <a:pt x="0" y="5073"/>
                  </a:cubicBezTo>
                  <a:cubicBezTo>
                    <a:pt x="63" y="7908"/>
                    <a:pt x="2300" y="10145"/>
                    <a:pt x="5104" y="10145"/>
                  </a:cubicBezTo>
                  <a:cubicBezTo>
                    <a:pt x="7877" y="10145"/>
                    <a:pt x="10176" y="7877"/>
                    <a:pt x="10176" y="5073"/>
                  </a:cubicBezTo>
                  <a:cubicBezTo>
                    <a:pt x="10176" y="2269"/>
                    <a:pt x="7877" y="0"/>
                    <a:pt x="5104"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90" name="Google Shape;6068;p67"/>
            <p:cNvSpPr/>
            <p:nvPr/>
          </p:nvSpPr>
          <p:spPr>
            <a:xfrm>
              <a:off x="-38496450" y="4081725"/>
              <a:ext cx="275700" cy="189175"/>
            </a:xfrm>
            <a:custGeom>
              <a:avLst/>
              <a:gdLst/>
              <a:ahLst/>
              <a:cxnLst/>
              <a:rect l="l" t="t" r="r" b="b"/>
              <a:pathLst>
                <a:path w="11028" h="7567" extrusionOk="0">
                  <a:moveTo>
                    <a:pt x="9774" y="0"/>
                  </a:moveTo>
                  <a:cubicBezTo>
                    <a:pt x="9040" y="0"/>
                    <a:pt x="8444" y="548"/>
                    <a:pt x="8444" y="1265"/>
                  </a:cubicBezTo>
                  <a:cubicBezTo>
                    <a:pt x="8444" y="1801"/>
                    <a:pt x="8790" y="2305"/>
                    <a:pt x="9295" y="2463"/>
                  </a:cubicBezTo>
                  <a:lnTo>
                    <a:pt x="9295" y="2967"/>
                  </a:lnTo>
                  <a:cubicBezTo>
                    <a:pt x="9295" y="4416"/>
                    <a:pt x="8192" y="5645"/>
                    <a:pt x="6774" y="5834"/>
                  </a:cubicBezTo>
                  <a:lnTo>
                    <a:pt x="6774" y="4825"/>
                  </a:lnTo>
                  <a:cubicBezTo>
                    <a:pt x="5829" y="5487"/>
                    <a:pt x="4663" y="5865"/>
                    <a:pt x="3403" y="5865"/>
                  </a:cubicBezTo>
                  <a:cubicBezTo>
                    <a:pt x="2143" y="5865"/>
                    <a:pt x="977" y="5487"/>
                    <a:pt x="1" y="4825"/>
                  </a:cubicBezTo>
                  <a:lnTo>
                    <a:pt x="1" y="6306"/>
                  </a:lnTo>
                  <a:cubicBezTo>
                    <a:pt x="1" y="7031"/>
                    <a:pt x="568" y="7566"/>
                    <a:pt x="1261" y="7566"/>
                  </a:cubicBezTo>
                  <a:lnTo>
                    <a:pt x="5388" y="7566"/>
                  </a:lnTo>
                  <a:cubicBezTo>
                    <a:pt x="5955" y="7566"/>
                    <a:pt x="6459" y="7220"/>
                    <a:pt x="6617" y="6716"/>
                  </a:cubicBezTo>
                  <a:cubicBezTo>
                    <a:pt x="8601" y="6495"/>
                    <a:pt x="10082" y="4920"/>
                    <a:pt x="10114" y="2904"/>
                  </a:cubicBezTo>
                  <a:lnTo>
                    <a:pt x="10114" y="2400"/>
                  </a:lnTo>
                  <a:cubicBezTo>
                    <a:pt x="10649" y="2211"/>
                    <a:pt x="11027" y="1706"/>
                    <a:pt x="10996" y="1108"/>
                  </a:cubicBezTo>
                  <a:cubicBezTo>
                    <a:pt x="10964" y="572"/>
                    <a:pt x="10492" y="100"/>
                    <a:pt x="9893" y="5"/>
                  </a:cubicBezTo>
                  <a:cubicBezTo>
                    <a:pt x="9853" y="2"/>
                    <a:pt x="9813" y="0"/>
                    <a:pt x="9774"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53" name="Google Shape;5976;p67"/>
          <p:cNvGrpSpPr/>
          <p:nvPr/>
        </p:nvGrpSpPr>
        <p:grpSpPr>
          <a:xfrm>
            <a:off x="4399885" y="5618924"/>
            <a:ext cx="495395" cy="442067"/>
            <a:chOff x="-42996150" y="3612600"/>
            <a:chExt cx="323750" cy="288900"/>
          </a:xfrm>
          <a:solidFill>
            <a:srgbClr val="5F5FF6"/>
          </a:solidFill>
        </p:grpSpPr>
        <p:sp>
          <p:nvSpPr>
            <p:cNvPr id="99" name="Google Shape;5977;p67"/>
            <p:cNvSpPr/>
            <p:nvPr/>
          </p:nvSpPr>
          <p:spPr>
            <a:xfrm>
              <a:off x="-42914225" y="3612600"/>
              <a:ext cx="241825" cy="239275"/>
            </a:xfrm>
            <a:custGeom>
              <a:avLst/>
              <a:gdLst/>
              <a:ahLst/>
              <a:cxnLst/>
              <a:rect l="l" t="t" r="r" b="b"/>
              <a:pathLst>
                <a:path w="9673" h="9571" extrusionOk="0">
                  <a:moveTo>
                    <a:pt x="5963" y="1"/>
                  </a:moveTo>
                  <a:cubicBezTo>
                    <a:pt x="5661" y="1"/>
                    <a:pt x="5365" y="127"/>
                    <a:pt x="5136" y="371"/>
                  </a:cubicBezTo>
                  <a:lnTo>
                    <a:pt x="0" y="5507"/>
                  </a:lnTo>
                  <a:lnTo>
                    <a:pt x="4064" y="9571"/>
                  </a:lnTo>
                  <a:lnTo>
                    <a:pt x="9200" y="4436"/>
                  </a:lnTo>
                  <a:cubicBezTo>
                    <a:pt x="9672" y="3963"/>
                    <a:pt x="9672" y="3207"/>
                    <a:pt x="9200" y="2734"/>
                  </a:cubicBezTo>
                  <a:lnTo>
                    <a:pt x="6868" y="434"/>
                  </a:lnTo>
                  <a:cubicBezTo>
                    <a:pt x="6609" y="143"/>
                    <a:pt x="6283" y="1"/>
                    <a:pt x="5963"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00" name="Google Shape;5978;p67"/>
            <p:cNvSpPr/>
            <p:nvPr/>
          </p:nvSpPr>
          <p:spPr>
            <a:xfrm>
              <a:off x="-42946525" y="3762850"/>
              <a:ext cx="118950" cy="118950"/>
            </a:xfrm>
            <a:custGeom>
              <a:avLst/>
              <a:gdLst/>
              <a:ahLst/>
              <a:cxnLst/>
              <a:rect l="l" t="t" r="r" b="b"/>
              <a:pathLst>
                <a:path w="4758" h="4758" extrusionOk="0">
                  <a:moveTo>
                    <a:pt x="725" y="1"/>
                  </a:moveTo>
                  <a:lnTo>
                    <a:pt x="473" y="284"/>
                  </a:lnTo>
                  <a:cubicBezTo>
                    <a:pt x="253" y="505"/>
                    <a:pt x="95" y="820"/>
                    <a:pt x="95" y="1198"/>
                  </a:cubicBezTo>
                  <a:cubicBezTo>
                    <a:pt x="95" y="1450"/>
                    <a:pt x="190" y="1765"/>
                    <a:pt x="442" y="1986"/>
                  </a:cubicBezTo>
                  <a:cubicBezTo>
                    <a:pt x="631" y="2112"/>
                    <a:pt x="599" y="2458"/>
                    <a:pt x="442" y="2616"/>
                  </a:cubicBezTo>
                  <a:lnTo>
                    <a:pt x="1" y="3025"/>
                  </a:lnTo>
                  <a:lnTo>
                    <a:pt x="1733" y="4758"/>
                  </a:lnTo>
                  <a:lnTo>
                    <a:pt x="2174" y="4348"/>
                  </a:lnTo>
                  <a:cubicBezTo>
                    <a:pt x="2253" y="4270"/>
                    <a:pt x="2363" y="4230"/>
                    <a:pt x="2478" y="4230"/>
                  </a:cubicBezTo>
                  <a:cubicBezTo>
                    <a:pt x="2592" y="4230"/>
                    <a:pt x="2710" y="4270"/>
                    <a:pt x="2804" y="4348"/>
                  </a:cubicBezTo>
                  <a:cubicBezTo>
                    <a:pt x="3025" y="4569"/>
                    <a:pt x="3340" y="4695"/>
                    <a:pt x="3655" y="4695"/>
                  </a:cubicBezTo>
                  <a:cubicBezTo>
                    <a:pt x="3970" y="4695"/>
                    <a:pt x="4254" y="4569"/>
                    <a:pt x="4506" y="4348"/>
                  </a:cubicBezTo>
                  <a:lnTo>
                    <a:pt x="4758" y="4065"/>
                  </a:lnTo>
                  <a:lnTo>
                    <a:pt x="725"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01" name="Google Shape;5979;p67"/>
            <p:cNvSpPr/>
            <p:nvPr/>
          </p:nvSpPr>
          <p:spPr>
            <a:xfrm>
              <a:off x="-42996150" y="3855800"/>
              <a:ext cx="78000" cy="45700"/>
            </a:xfrm>
            <a:custGeom>
              <a:avLst/>
              <a:gdLst/>
              <a:ahLst/>
              <a:cxnLst/>
              <a:rect l="l" t="t" r="r" b="b"/>
              <a:pathLst>
                <a:path w="3120" h="1828" extrusionOk="0">
                  <a:moveTo>
                    <a:pt x="1450" y="0"/>
                  </a:moveTo>
                  <a:lnTo>
                    <a:pt x="253" y="1166"/>
                  </a:lnTo>
                  <a:cubicBezTo>
                    <a:pt x="1" y="1355"/>
                    <a:pt x="190" y="1828"/>
                    <a:pt x="536" y="1828"/>
                  </a:cubicBezTo>
                  <a:lnTo>
                    <a:pt x="2773" y="1828"/>
                  </a:lnTo>
                  <a:cubicBezTo>
                    <a:pt x="2931" y="1828"/>
                    <a:pt x="3025" y="1765"/>
                    <a:pt x="3120" y="1670"/>
                  </a:cubicBezTo>
                  <a:lnTo>
                    <a:pt x="1450"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111" name="Google Shape;5989;p67"/>
          <p:cNvGrpSpPr/>
          <p:nvPr/>
        </p:nvGrpSpPr>
        <p:grpSpPr>
          <a:xfrm>
            <a:off x="8432704" y="5501961"/>
            <a:ext cx="496541" cy="485831"/>
            <a:chOff x="-41117650" y="3605525"/>
            <a:chExt cx="324500" cy="317500"/>
          </a:xfrm>
          <a:solidFill>
            <a:srgbClr val="5F5FF6"/>
          </a:solidFill>
        </p:grpSpPr>
        <p:sp>
          <p:nvSpPr>
            <p:cNvPr id="112" name="Google Shape;5990;p67"/>
            <p:cNvSpPr/>
            <p:nvPr/>
          </p:nvSpPr>
          <p:spPr>
            <a:xfrm>
              <a:off x="-41016850" y="3605525"/>
              <a:ext cx="106350" cy="105375"/>
            </a:xfrm>
            <a:custGeom>
              <a:avLst/>
              <a:gdLst/>
              <a:ahLst/>
              <a:cxnLst/>
              <a:rect l="l" t="t" r="r" b="b"/>
              <a:pathLst>
                <a:path w="4254" h="4215" extrusionOk="0">
                  <a:moveTo>
                    <a:pt x="2064" y="1"/>
                  </a:moveTo>
                  <a:cubicBezTo>
                    <a:pt x="1954" y="1"/>
                    <a:pt x="1844" y="40"/>
                    <a:pt x="1765" y="119"/>
                  </a:cubicBezTo>
                  <a:lnTo>
                    <a:pt x="1" y="1883"/>
                  </a:lnTo>
                  <a:lnTo>
                    <a:pt x="2332" y="4214"/>
                  </a:lnTo>
                  <a:lnTo>
                    <a:pt x="4096" y="2450"/>
                  </a:lnTo>
                  <a:cubicBezTo>
                    <a:pt x="4254" y="2293"/>
                    <a:pt x="4254" y="2009"/>
                    <a:pt x="4096" y="1852"/>
                  </a:cubicBezTo>
                  <a:lnTo>
                    <a:pt x="2364" y="119"/>
                  </a:lnTo>
                  <a:cubicBezTo>
                    <a:pt x="2285" y="40"/>
                    <a:pt x="2175" y="1"/>
                    <a:pt x="2064"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13" name="Google Shape;5991;p67"/>
            <p:cNvSpPr/>
            <p:nvPr/>
          </p:nvSpPr>
          <p:spPr>
            <a:xfrm>
              <a:off x="-40900275" y="3721300"/>
              <a:ext cx="107125" cy="105375"/>
            </a:xfrm>
            <a:custGeom>
              <a:avLst/>
              <a:gdLst/>
              <a:ahLst/>
              <a:cxnLst/>
              <a:rect l="l" t="t" r="r" b="b"/>
              <a:pathLst>
                <a:path w="4285" h="4215" extrusionOk="0">
                  <a:moveTo>
                    <a:pt x="2064" y="1"/>
                  </a:moveTo>
                  <a:cubicBezTo>
                    <a:pt x="1954" y="1"/>
                    <a:pt x="1843" y="40"/>
                    <a:pt x="1765" y="119"/>
                  </a:cubicBezTo>
                  <a:lnTo>
                    <a:pt x="0" y="1915"/>
                  </a:lnTo>
                  <a:lnTo>
                    <a:pt x="2300" y="4215"/>
                  </a:lnTo>
                  <a:lnTo>
                    <a:pt x="4128" y="2482"/>
                  </a:lnTo>
                  <a:cubicBezTo>
                    <a:pt x="4285" y="2324"/>
                    <a:pt x="4285" y="2072"/>
                    <a:pt x="4128" y="1915"/>
                  </a:cubicBezTo>
                  <a:lnTo>
                    <a:pt x="2363" y="119"/>
                  </a:lnTo>
                  <a:cubicBezTo>
                    <a:pt x="2285" y="40"/>
                    <a:pt x="2174" y="1"/>
                    <a:pt x="2064"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14" name="Google Shape;5992;p67"/>
            <p:cNvSpPr/>
            <p:nvPr/>
          </p:nvSpPr>
          <p:spPr>
            <a:xfrm>
              <a:off x="-41117650" y="3668350"/>
              <a:ext cx="262300" cy="254675"/>
            </a:xfrm>
            <a:custGeom>
              <a:avLst/>
              <a:gdLst/>
              <a:ahLst/>
              <a:cxnLst/>
              <a:rect l="l" t="t" r="r" b="b"/>
              <a:pathLst>
                <a:path w="10492" h="10187" extrusionOk="0">
                  <a:moveTo>
                    <a:pt x="3497" y="0"/>
                  </a:moveTo>
                  <a:lnTo>
                    <a:pt x="1764" y="1733"/>
                  </a:lnTo>
                  <a:cubicBezTo>
                    <a:pt x="1166" y="2332"/>
                    <a:pt x="725" y="3088"/>
                    <a:pt x="504" y="3812"/>
                  </a:cubicBezTo>
                  <a:cubicBezTo>
                    <a:pt x="0" y="5514"/>
                    <a:pt x="410" y="7404"/>
                    <a:pt x="1764" y="8759"/>
                  </a:cubicBezTo>
                  <a:cubicBezTo>
                    <a:pt x="2667" y="9661"/>
                    <a:pt x="3919" y="10187"/>
                    <a:pt x="5273" y="10187"/>
                  </a:cubicBezTo>
                  <a:cubicBezTo>
                    <a:pt x="5384" y="10187"/>
                    <a:pt x="5496" y="10183"/>
                    <a:pt x="5608" y="10176"/>
                  </a:cubicBezTo>
                  <a:cubicBezTo>
                    <a:pt x="6679" y="10082"/>
                    <a:pt x="7876" y="9609"/>
                    <a:pt x="8758" y="8759"/>
                  </a:cubicBezTo>
                  <a:lnTo>
                    <a:pt x="10491" y="7026"/>
                  </a:lnTo>
                  <a:lnTo>
                    <a:pt x="8191" y="4694"/>
                  </a:lnTo>
                  <a:lnTo>
                    <a:pt x="6396" y="6396"/>
                  </a:lnTo>
                  <a:cubicBezTo>
                    <a:pt x="6077" y="6715"/>
                    <a:pt x="5645" y="6880"/>
                    <a:pt x="5214" y="6880"/>
                  </a:cubicBezTo>
                  <a:cubicBezTo>
                    <a:pt x="4794" y="6880"/>
                    <a:pt x="4375" y="6722"/>
                    <a:pt x="4064" y="6396"/>
                  </a:cubicBezTo>
                  <a:cubicBezTo>
                    <a:pt x="3434" y="5766"/>
                    <a:pt x="3434" y="4694"/>
                    <a:pt x="4064" y="4064"/>
                  </a:cubicBezTo>
                  <a:lnTo>
                    <a:pt x="5797" y="2332"/>
                  </a:lnTo>
                  <a:lnTo>
                    <a:pt x="3497"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129" name="Google Shape;6007;p67"/>
          <p:cNvGrpSpPr/>
          <p:nvPr/>
        </p:nvGrpSpPr>
        <p:grpSpPr>
          <a:xfrm>
            <a:off x="5285551" y="5542722"/>
            <a:ext cx="469687" cy="475692"/>
            <a:chOff x="-42617300" y="3587775"/>
            <a:chExt cx="306950" cy="310875"/>
          </a:xfrm>
          <a:solidFill>
            <a:srgbClr val="5F5FF6"/>
          </a:solidFill>
        </p:grpSpPr>
        <p:sp>
          <p:nvSpPr>
            <p:cNvPr id="130" name="Google Shape;6008;p67"/>
            <p:cNvSpPr/>
            <p:nvPr/>
          </p:nvSpPr>
          <p:spPr>
            <a:xfrm>
              <a:off x="-42617300" y="3587775"/>
              <a:ext cx="306950" cy="310875"/>
            </a:xfrm>
            <a:custGeom>
              <a:avLst/>
              <a:gdLst/>
              <a:ahLst/>
              <a:cxnLst/>
              <a:rect l="l" t="t" r="r" b="b"/>
              <a:pathLst>
                <a:path w="12278" h="12435" extrusionOk="0">
                  <a:moveTo>
                    <a:pt x="5905" y="860"/>
                  </a:moveTo>
                  <a:cubicBezTo>
                    <a:pt x="6421" y="860"/>
                    <a:pt x="6926" y="1412"/>
                    <a:pt x="7341" y="2467"/>
                  </a:cubicBezTo>
                  <a:cubicBezTo>
                    <a:pt x="6837" y="2593"/>
                    <a:pt x="6365" y="2782"/>
                    <a:pt x="5892" y="3003"/>
                  </a:cubicBezTo>
                  <a:cubicBezTo>
                    <a:pt x="5419" y="2782"/>
                    <a:pt x="4947" y="2593"/>
                    <a:pt x="4443" y="2467"/>
                  </a:cubicBezTo>
                  <a:cubicBezTo>
                    <a:pt x="4893" y="1381"/>
                    <a:pt x="5404" y="860"/>
                    <a:pt x="5905" y="860"/>
                  </a:cubicBezTo>
                  <a:close/>
                  <a:moveTo>
                    <a:pt x="4191" y="3255"/>
                  </a:moveTo>
                  <a:cubicBezTo>
                    <a:pt x="4443" y="3349"/>
                    <a:pt x="4632" y="3381"/>
                    <a:pt x="4884" y="3475"/>
                  </a:cubicBezTo>
                  <a:cubicBezTo>
                    <a:pt x="4726" y="3538"/>
                    <a:pt x="4600" y="3601"/>
                    <a:pt x="4443" y="3696"/>
                  </a:cubicBezTo>
                  <a:cubicBezTo>
                    <a:pt x="4285" y="3790"/>
                    <a:pt x="4159" y="3853"/>
                    <a:pt x="4002" y="3948"/>
                  </a:cubicBezTo>
                  <a:cubicBezTo>
                    <a:pt x="4096" y="3727"/>
                    <a:pt x="4159" y="3507"/>
                    <a:pt x="4191" y="3255"/>
                  </a:cubicBezTo>
                  <a:close/>
                  <a:moveTo>
                    <a:pt x="7625" y="3318"/>
                  </a:moveTo>
                  <a:cubicBezTo>
                    <a:pt x="7688" y="3507"/>
                    <a:pt x="7751" y="3727"/>
                    <a:pt x="7782" y="3979"/>
                  </a:cubicBezTo>
                  <a:cubicBezTo>
                    <a:pt x="7499" y="3790"/>
                    <a:pt x="7247" y="3633"/>
                    <a:pt x="6963" y="3507"/>
                  </a:cubicBezTo>
                  <a:cubicBezTo>
                    <a:pt x="7184" y="3412"/>
                    <a:pt x="7404" y="3349"/>
                    <a:pt x="7625" y="3318"/>
                  </a:cubicBezTo>
                  <a:close/>
                  <a:moveTo>
                    <a:pt x="2611" y="3034"/>
                  </a:moveTo>
                  <a:cubicBezTo>
                    <a:pt x="2846" y="3034"/>
                    <a:pt x="3110" y="3054"/>
                    <a:pt x="3403" y="3097"/>
                  </a:cubicBezTo>
                  <a:cubicBezTo>
                    <a:pt x="3309" y="3570"/>
                    <a:pt x="3183" y="4042"/>
                    <a:pt x="3151" y="4609"/>
                  </a:cubicBezTo>
                  <a:cubicBezTo>
                    <a:pt x="2742" y="4924"/>
                    <a:pt x="2363" y="5240"/>
                    <a:pt x="1954" y="5586"/>
                  </a:cubicBezTo>
                  <a:cubicBezTo>
                    <a:pt x="712" y="4068"/>
                    <a:pt x="945" y="3034"/>
                    <a:pt x="2611" y="3034"/>
                  </a:cubicBezTo>
                  <a:close/>
                  <a:moveTo>
                    <a:pt x="9301" y="3075"/>
                  </a:moveTo>
                  <a:cubicBezTo>
                    <a:pt x="10879" y="3075"/>
                    <a:pt x="11079" y="4102"/>
                    <a:pt x="9862" y="5618"/>
                  </a:cubicBezTo>
                  <a:cubicBezTo>
                    <a:pt x="9515" y="5271"/>
                    <a:pt x="9137" y="4924"/>
                    <a:pt x="8696" y="4641"/>
                  </a:cubicBezTo>
                  <a:cubicBezTo>
                    <a:pt x="8601" y="4137"/>
                    <a:pt x="8538" y="3601"/>
                    <a:pt x="8412" y="3160"/>
                  </a:cubicBezTo>
                  <a:cubicBezTo>
                    <a:pt x="8746" y="3102"/>
                    <a:pt x="9042" y="3075"/>
                    <a:pt x="9301" y="3075"/>
                  </a:cubicBezTo>
                  <a:close/>
                  <a:moveTo>
                    <a:pt x="8822" y="5744"/>
                  </a:moveTo>
                  <a:cubicBezTo>
                    <a:pt x="9011" y="5901"/>
                    <a:pt x="9169" y="6059"/>
                    <a:pt x="9326" y="6216"/>
                  </a:cubicBezTo>
                  <a:cubicBezTo>
                    <a:pt x="9169" y="6374"/>
                    <a:pt x="8980" y="6531"/>
                    <a:pt x="8822" y="6689"/>
                  </a:cubicBezTo>
                  <a:lnTo>
                    <a:pt x="8822" y="5744"/>
                  </a:lnTo>
                  <a:close/>
                  <a:moveTo>
                    <a:pt x="3025" y="5775"/>
                  </a:moveTo>
                  <a:lnTo>
                    <a:pt x="3025" y="6720"/>
                  </a:lnTo>
                  <a:cubicBezTo>
                    <a:pt x="2836" y="6563"/>
                    <a:pt x="2679" y="6405"/>
                    <a:pt x="2521" y="6248"/>
                  </a:cubicBezTo>
                  <a:cubicBezTo>
                    <a:pt x="2679" y="6090"/>
                    <a:pt x="2868" y="5933"/>
                    <a:pt x="3025" y="5775"/>
                  </a:cubicBezTo>
                  <a:close/>
                  <a:moveTo>
                    <a:pt x="5892" y="3885"/>
                  </a:moveTo>
                  <a:cubicBezTo>
                    <a:pt x="6617" y="4200"/>
                    <a:pt x="7278" y="4609"/>
                    <a:pt x="7908" y="5082"/>
                  </a:cubicBezTo>
                  <a:cubicBezTo>
                    <a:pt x="8003" y="5838"/>
                    <a:pt x="8003" y="6626"/>
                    <a:pt x="7908" y="7413"/>
                  </a:cubicBezTo>
                  <a:cubicBezTo>
                    <a:pt x="7278" y="7823"/>
                    <a:pt x="6585" y="8232"/>
                    <a:pt x="5892" y="8579"/>
                  </a:cubicBezTo>
                  <a:cubicBezTo>
                    <a:pt x="5545" y="8421"/>
                    <a:pt x="5230" y="8232"/>
                    <a:pt x="4884" y="8043"/>
                  </a:cubicBezTo>
                  <a:cubicBezTo>
                    <a:pt x="4537" y="7823"/>
                    <a:pt x="4191" y="7634"/>
                    <a:pt x="3876" y="7413"/>
                  </a:cubicBezTo>
                  <a:cubicBezTo>
                    <a:pt x="3844" y="6657"/>
                    <a:pt x="3844" y="5870"/>
                    <a:pt x="3876" y="5082"/>
                  </a:cubicBezTo>
                  <a:cubicBezTo>
                    <a:pt x="4191" y="4830"/>
                    <a:pt x="4537" y="4641"/>
                    <a:pt x="4884" y="4452"/>
                  </a:cubicBezTo>
                  <a:cubicBezTo>
                    <a:pt x="5230" y="4263"/>
                    <a:pt x="5577" y="4042"/>
                    <a:pt x="5892" y="3885"/>
                  </a:cubicBezTo>
                  <a:close/>
                  <a:moveTo>
                    <a:pt x="4033" y="8516"/>
                  </a:moveTo>
                  <a:cubicBezTo>
                    <a:pt x="4159" y="8579"/>
                    <a:pt x="4317" y="8674"/>
                    <a:pt x="4474" y="8737"/>
                  </a:cubicBezTo>
                  <a:cubicBezTo>
                    <a:pt x="4632" y="8831"/>
                    <a:pt x="4758" y="8894"/>
                    <a:pt x="4915" y="8989"/>
                  </a:cubicBezTo>
                  <a:cubicBezTo>
                    <a:pt x="4663" y="9052"/>
                    <a:pt x="4474" y="9146"/>
                    <a:pt x="4254" y="9178"/>
                  </a:cubicBezTo>
                  <a:cubicBezTo>
                    <a:pt x="4159" y="8926"/>
                    <a:pt x="4096" y="8737"/>
                    <a:pt x="4033" y="8516"/>
                  </a:cubicBezTo>
                  <a:close/>
                  <a:moveTo>
                    <a:pt x="7782" y="8516"/>
                  </a:moveTo>
                  <a:cubicBezTo>
                    <a:pt x="7751" y="8737"/>
                    <a:pt x="7688" y="8989"/>
                    <a:pt x="7625" y="9178"/>
                  </a:cubicBezTo>
                  <a:cubicBezTo>
                    <a:pt x="7404" y="9083"/>
                    <a:pt x="7184" y="9052"/>
                    <a:pt x="6963" y="8989"/>
                  </a:cubicBezTo>
                  <a:cubicBezTo>
                    <a:pt x="7278" y="8831"/>
                    <a:pt x="7499" y="8674"/>
                    <a:pt x="7782" y="8516"/>
                  </a:cubicBezTo>
                  <a:close/>
                  <a:moveTo>
                    <a:pt x="1954" y="6846"/>
                  </a:moveTo>
                  <a:cubicBezTo>
                    <a:pt x="2300" y="7193"/>
                    <a:pt x="2710" y="7571"/>
                    <a:pt x="3151" y="7823"/>
                  </a:cubicBezTo>
                  <a:cubicBezTo>
                    <a:pt x="3214" y="8358"/>
                    <a:pt x="3309" y="8863"/>
                    <a:pt x="3403" y="9335"/>
                  </a:cubicBezTo>
                  <a:cubicBezTo>
                    <a:pt x="3090" y="9388"/>
                    <a:pt x="2806" y="9414"/>
                    <a:pt x="2555" y="9414"/>
                  </a:cubicBezTo>
                  <a:cubicBezTo>
                    <a:pt x="1015" y="9414"/>
                    <a:pt x="681" y="8445"/>
                    <a:pt x="1954" y="6846"/>
                  </a:cubicBezTo>
                  <a:close/>
                  <a:moveTo>
                    <a:pt x="9925" y="6846"/>
                  </a:moveTo>
                  <a:lnTo>
                    <a:pt x="9925" y="6846"/>
                  </a:lnTo>
                  <a:cubicBezTo>
                    <a:pt x="11167" y="8392"/>
                    <a:pt x="10934" y="9430"/>
                    <a:pt x="9267" y="9430"/>
                  </a:cubicBezTo>
                  <a:cubicBezTo>
                    <a:pt x="9032" y="9430"/>
                    <a:pt x="8768" y="9410"/>
                    <a:pt x="8475" y="9367"/>
                  </a:cubicBezTo>
                  <a:cubicBezTo>
                    <a:pt x="8538" y="8894"/>
                    <a:pt x="8664" y="8390"/>
                    <a:pt x="8727" y="7823"/>
                  </a:cubicBezTo>
                  <a:cubicBezTo>
                    <a:pt x="9137" y="7508"/>
                    <a:pt x="9515" y="7193"/>
                    <a:pt x="9925" y="6846"/>
                  </a:cubicBezTo>
                  <a:close/>
                  <a:moveTo>
                    <a:pt x="5924" y="9461"/>
                  </a:moveTo>
                  <a:cubicBezTo>
                    <a:pt x="6396" y="9650"/>
                    <a:pt x="6869" y="9839"/>
                    <a:pt x="7404" y="9965"/>
                  </a:cubicBezTo>
                  <a:cubicBezTo>
                    <a:pt x="6962" y="11056"/>
                    <a:pt x="6440" y="11607"/>
                    <a:pt x="5922" y="11607"/>
                  </a:cubicBezTo>
                  <a:cubicBezTo>
                    <a:pt x="5408" y="11607"/>
                    <a:pt x="4898" y="11064"/>
                    <a:pt x="4474" y="9965"/>
                  </a:cubicBezTo>
                  <a:cubicBezTo>
                    <a:pt x="4978" y="9839"/>
                    <a:pt x="5451" y="9650"/>
                    <a:pt x="5924" y="9461"/>
                  </a:cubicBezTo>
                  <a:close/>
                  <a:moveTo>
                    <a:pt x="5931" y="1"/>
                  </a:moveTo>
                  <a:cubicBezTo>
                    <a:pt x="5817" y="1"/>
                    <a:pt x="5699" y="14"/>
                    <a:pt x="5577" y="41"/>
                  </a:cubicBezTo>
                  <a:cubicBezTo>
                    <a:pt x="4632" y="262"/>
                    <a:pt x="4002" y="1333"/>
                    <a:pt x="3655" y="2278"/>
                  </a:cubicBezTo>
                  <a:cubicBezTo>
                    <a:pt x="3326" y="2223"/>
                    <a:pt x="2973" y="2187"/>
                    <a:pt x="2624" y="2187"/>
                  </a:cubicBezTo>
                  <a:cubicBezTo>
                    <a:pt x="1770" y="2187"/>
                    <a:pt x="939" y="2404"/>
                    <a:pt x="536" y="3097"/>
                  </a:cubicBezTo>
                  <a:cubicBezTo>
                    <a:pt x="1" y="4074"/>
                    <a:pt x="662" y="5334"/>
                    <a:pt x="1387" y="6216"/>
                  </a:cubicBezTo>
                  <a:cubicBezTo>
                    <a:pt x="788" y="6972"/>
                    <a:pt x="158" y="8043"/>
                    <a:pt x="379" y="8926"/>
                  </a:cubicBezTo>
                  <a:cubicBezTo>
                    <a:pt x="599" y="9650"/>
                    <a:pt x="1166" y="10028"/>
                    <a:pt x="1922" y="10186"/>
                  </a:cubicBezTo>
                  <a:cubicBezTo>
                    <a:pt x="2157" y="10241"/>
                    <a:pt x="2410" y="10266"/>
                    <a:pt x="2668" y="10266"/>
                  </a:cubicBezTo>
                  <a:cubicBezTo>
                    <a:pt x="2998" y="10266"/>
                    <a:pt x="3337" y="10225"/>
                    <a:pt x="3655" y="10154"/>
                  </a:cubicBezTo>
                  <a:cubicBezTo>
                    <a:pt x="4221" y="11678"/>
                    <a:pt x="5076" y="12434"/>
                    <a:pt x="5929" y="12434"/>
                  </a:cubicBezTo>
                  <a:cubicBezTo>
                    <a:pt x="6786" y="12434"/>
                    <a:pt x="7639" y="11670"/>
                    <a:pt x="8192" y="10154"/>
                  </a:cubicBezTo>
                  <a:cubicBezTo>
                    <a:pt x="8550" y="10215"/>
                    <a:pt x="8882" y="10243"/>
                    <a:pt x="9186" y="10243"/>
                  </a:cubicBezTo>
                  <a:cubicBezTo>
                    <a:pt x="11589" y="10243"/>
                    <a:pt x="12278" y="8453"/>
                    <a:pt x="10460" y="6216"/>
                  </a:cubicBezTo>
                  <a:cubicBezTo>
                    <a:pt x="12272" y="4014"/>
                    <a:pt x="11618" y="2182"/>
                    <a:pt x="9217" y="2182"/>
                  </a:cubicBezTo>
                  <a:cubicBezTo>
                    <a:pt x="8904" y="2182"/>
                    <a:pt x="8562" y="2213"/>
                    <a:pt x="8192" y="2278"/>
                  </a:cubicBezTo>
                  <a:cubicBezTo>
                    <a:pt x="7765" y="1139"/>
                    <a:pt x="7004" y="1"/>
                    <a:pt x="5931"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31" name="Google Shape;6009;p67"/>
            <p:cNvSpPr/>
            <p:nvPr/>
          </p:nvSpPr>
          <p:spPr>
            <a:xfrm>
              <a:off x="-42500725" y="3712425"/>
              <a:ext cx="63025" cy="62275"/>
            </a:xfrm>
            <a:custGeom>
              <a:avLst/>
              <a:gdLst/>
              <a:ahLst/>
              <a:cxnLst/>
              <a:rect l="l" t="t" r="r" b="b"/>
              <a:pathLst>
                <a:path w="2521" h="2491" extrusionOk="0">
                  <a:moveTo>
                    <a:pt x="1313" y="0"/>
                  </a:moveTo>
                  <a:cubicBezTo>
                    <a:pt x="1295" y="0"/>
                    <a:pt x="1278" y="1"/>
                    <a:pt x="1261" y="1"/>
                  </a:cubicBezTo>
                  <a:cubicBezTo>
                    <a:pt x="599" y="1"/>
                    <a:pt x="0" y="569"/>
                    <a:pt x="63" y="1230"/>
                  </a:cubicBezTo>
                  <a:cubicBezTo>
                    <a:pt x="0" y="1955"/>
                    <a:pt x="567" y="2490"/>
                    <a:pt x="1261" y="2490"/>
                  </a:cubicBezTo>
                  <a:cubicBezTo>
                    <a:pt x="1954" y="2490"/>
                    <a:pt x="2521" y="1955"/>
                    <a:pt x="2489" y="1230"/>
                  </a:cubicBezTo>
                  <a:cubicBezTo>
                    <a:pt x="2489" y="585"/>
                    <a:pt x="1980" y="0"/>
                    <a:pt x="1313"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140" name="Google Shape;6018;p67"/>
          <p:cNvGrpSpPr/>
          <p:nvPr/>
        </p:nvGrpSpPr>
        <p:grpSpPr>
          <a:xfrm>
            <a:off x="10221237" y="5564681"/>
            <a:ext cx="486939" cy="443559"/>
            <a:chOff x="-40745125" y="3632900"/>
            <a:chExt cx="318225" cy="289875"/>
          </a:xfrm>
          <a:solidFill>
            <a:srgbClr val="5F5FF6"/>
          </a:solidFill>
        </p:grpSpPr>
        <p:sp>
          <p:nvSpPr>
            <p:cNvPr id="141" name="Google Shape;6019;p67"/>
            <p:cNvSpPr/>
            <p:nvPr/>
          </p:nvSpPr>
          <p:spPr>
            <a:xfrm>
              <a:off x="-40745125" y="3632900"/>
              <a:ext cx="300125" cy="82725"/>
            </a:xfrm>
            <a:custGeom>
              <a:avLst/>
              <a:gdLst/>
              <a:ahLst/>
              <a:cxnLst/>
              <a:rect l="l" t="t" r="r" b="b"/>
              <a:pathLst>
                <a:path w="12005" h="3309" extrusionOk="0">
                  <a:moveTo>
                    <a:pt x="1671" y="0"/>
                  </a:moveTo>
                  <a:cubicBezTo>
                    <a:pt x="757" y="0"/>
                    <a:pt x="1" y="757"/>
                    <a:pt x="1" y="1670"/>
                  </a:cubicBezTo>
                  <a:cubicBezTo>
                    <a:pt x="1" y="2552"/>
                    <a:pt x="757" y="3308"/>
                    <a:pt x="1671" y="3308"/>
                  </a:cubicBezTo>
                  <a:lnTo>
                    <a:pt x="11469" y="3308"/>
                  </a:lnTo>
                  <a:cubicBezTo>
                    <a:pt x="11815" y="3308"/>
                    <a:pt x="12004" y="2930"/>
                    <a:pt x="11784" y="2647"/>
                  </a:cubicBezTo>
                  <a:cubicBezTo>
                    <a:pt x="11595" y="2363"/>
                    <a:pt x="11469" y="2017"/>
                    <a:pt x="11469" y="1670"/>
                  </a:cubicBezTo>
                  <a:cubicBezTo>
                    <a:pt x="11469" y="1292"/>
                    <a:pt x="11595" y="946"/>
                    <a:pt x="11784" y="662"/>
                  </a:cubicBezTo>
                  <a:cubicBezTo>
                    <a:pt x="11973" y="410"/>
                    <a:pt x="11784" y="0"/>
                    <a:pt x="11469"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42" name="Google Shape;6020;p67"/>
            <p:cNvSpPr/>
            <p:nvPr/>
          </p:nvSpPr>
          <p:spPr>
            <a:xfrm>
              <a:off x="-40508050" y="3736075"/>
              <a:ext cx="21300" cy="82725"/>
            </a:xfrm>
            <a:custGeom>
              <a:avLst/>
              <a:gdLst/>
              <a:ahLst/>
              <a:cxnLst/>
              <a:rect l="l" t="t" r="r" b="b"/>
              <a:pathLst>
                <a:path w="852" h="3309" extrusionOk="0">
                  <a:moveTo>
                    <a:pt x="1" y="1"/>
                  </a:moveTo>
                  <a:lnTo>
                    <a:pt x="1" y="3309"/>
                  </a:lnTo>
                  <a:lnTo>
                    <a:pt x="852" y="3309"/>
                  </a:lnTo>
                  <a:lnTo>
                    <a:pt x="852"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43" name="Google Shape;6021;p67"/>
            <p:cNvSpPr/>
            <p:nvPr/>
          </p:nvSpPr>
          <p:spPr>
            <a:xfrm>
              <a:off x="-40466300" y="3736875"/>
              <a:ext cx="39400" cy="82725"/>
            </a:xfrm>
            <a:custGeom>
              <a:avLst/>
              <a:gdLst/>
              <a:ahLst/>
              <a:cxnLst/>
              <a:rect l="l" t="t" r="r" b="b"/>
              <a:pathLst>
                <a:path w="1576" h="3309" extrusionOk="0">
                  <a:moveTo>
                    <a:pt x="1" y="0"/>
                  </a:moveTo>
                  <a:lnTo>
                    <a:pt x="1" y="3308"/>
                  </a:lnTo>
                  <a:lnTo>
                    <a:pt x="1198" y="3308"/>
                  </a:lnTo>
                  <a:cubicBezTo>
                    <a:pt x="1387" y="3277"/>
                    <a:pt x="1576" y="3088"/>
                    <a:pt x="1576" y="2899"/>
                  </a:cubicBezTo>
                  <a:lnTo>
                    <a:pt x="1576" y="410"/>
                  </a:lnTo>
                  <a:cubicBezTo>
                    <a:pt x="1576" y="158"/>
                    <a:pt x="1387" y="0"/>
                    <a:pt x="1198"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44" name="Google Shape;6022;p67"/>
            <p:cNvSpPr/>
            <p:nvPr/>
          </p:nvSpPr>
          <p:spPr>
            <a:xfrm>
              <a:off x="-40723050" y="3736075"/>
              <a:ext cx="194550" cy="82725"/>
            </a:xfrm>
            <a:custGeom>
              <a:avLst/>
              <a:gdLst/>
              <a:ahLst/>
              <a:cxnLst/>
              <a:rect l="l" t="t" r="r" b="b"/>
              <a:pathLst>
                <a:path w="7782" h="3309" extrusionOk="0">
                  <a:moveTo>
                    <a:pt x="441" y="1"/>
                  </a:moveTo>
                  <a:cubicBezTo>
                    <a:pt x="189" y="1"/>
                    <a:pt x="0" y="221"/>
                    <a:pt x="0" y="442"/>
                  </a:cubicBezTo>
                  <a:lnTo>
                    <a:pt x="0" y="2931"/>
                  </a:lnTo>
                  <a:cubicBezTo>
                    <a:pt x="0" y="3151"/>
                    <a:pt x="189" y="3309"/>
                    <a:pt x="441" y="3309"/>
                  </a:cubicBezTo>
                  <a:lnTo>
                    <a:pt x="7782" y="3309"/>
                  </a:lnTo>
                  <a:lnTo>
                    <a:pt x="7782"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45" name="Google Shape;6023;p67"/>
            <p:cNvSpPr/>
            <p:nvPr/>
          </p:nvSpPr>
          <p:spPr>
            <a:xfrm>
              <a:off x="-40681325" y="3839250"/>
              <a:ext cx="21300" cy="82725"/>
            </a:xfrm>
            <a:custGeom>
              <a:avLst/>
              <a:gdLst/>
              <a:ahLst/>
              <a:cxnLst/>
              <a:rect l="l" t="t" r="r" b="b"/>
              <a:pathLst>
                <a:path w="852" h="3309" extrusionOk="0">
                  <a:moveTo>
                    <a:pt x="1" y="1"/>
                  </a:moveTo>
                  <a:lnTo>
                    <a:pt x="1" y="3309"/>
                  </a:lnTo>
                  <a:lnTo>
                    <a:pt x="851" y="3309"/>
                  </a:lnTo>
                  <a:lnTo>
                    <a:pt x="851"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46" name="Google Shape;6024;p67"/>
            <p:cNvSpPr/>
            <p:nvPr/>
          </p:nvSpPr>
          <p:spPr>
            <a:xfrm>
              <a:off x="-40639575" y="3840825"/>
              <a:ext cx="190625" cy="81950"/>
            </a:xfrm>
            <a:custGeom>
              <a:avLst/>
              <a:gdLst/>
              <a:ahLst/>
              <a:cxnLst/>
              <a:rect l="l" t="t" r="r" b="b"/>
              <a:pathLst>
                <a:path w="7625" h="3278" extrusionOk="0">
                  <a:moveTo>
                    <a:pt x="1" y="1"/>
                  </a:moveTo>
                  <a:lnTo>
                    <a:pt x="1" y="3277"/>
                  </a:lnTo>
                  <a:lnTo>
                    <a:pt x="7247" y="3277"/>
                  </a:lnTo>
                  <a:cubicBezTo>
                    <a:pt x="7467" y="3277"/>
                    <a:pt x="7625" y="3057"/>
                    <a:pt x="7625" y="2868"/>
                  </a:cubicBezTo>
                  <a:lnTo>
                    <a:pt x="7625" y="379"/>
                  </a:lnTo>
                  <a:cubicBezTo>
                    <a:pt x="7625" y="158"/>
                    <a:pt x="7436" y="1"/>
                    <a:pt x="7247"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47" name="Google Shape;6025;p67"/>
            <p:cNvSpPr/>
            <p:nvPr/>
          </p:nvSpPr>
          <p:spPr>
            <a:xfrm>
              <a:off x="-40745125" y="3840050"/>
              <a:ext cx="43350" cy="82725"/>
            </a:xfrm>
            <a:custGeom>
              <a:avLst/>
              <a:gdLst/>
              <a:ahLst/>
              <a:cxnLst/>
              <a:rect l="l" t="t" r="r" b="b"/>
              <a:pathLst>
                <a:path w="1734" h="3309" extrusionOk="0">
                  <a:moveTo>
                    <a:pt x="442" y="0"/>
                  </a:moveTo>
                  <a:cubicBezTo>
                    <a:pt x="190" y="0"/>
                    <a:pt x="1" y="189"/>
                    <a:pt x="1" y="378"/>
                  </a:cubicBezTo>
                  <a:lnTo>
                    <a:pt x="1" y="2867"/>
                  </a:lnTo>
                  <a:cubicBezTo>
                    <a:pt x="1" y="3088"/>
                    <a:pt x="190" y="3308"/>
                    <a:pt x="442" y="3308"/>
                  </a:cubicBezTo>
                  <a:lnTo>
                    <a:pt x="1734" y="3308"/>
                  </a:lnTo>
                  <a:lnTo>
                    <a:pt x="1734"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sp>
        <p:nvSpPr>
          <p:cNvPr id="165" name="Google Shape;6043;p67"/>
          <p:cNvSpPr/>
          <p:nvPr/>
        </p:nvSpPr>
        <p:spPr>
          <a:xfrm>
            <a:off x="6077467" y="5543601"/>
            <a:ext cx="412229" cy="486939"/>
          </a:xfrm>
          <a:custGeom>
            <a:avLst/>
            <a:gdLst/>
            <a:ahLst/>
            <a:cxnLst/>
            <a:rect l="l" t="t" r="r" b="b"/>
            <a:pathLst>
              <a:path w="10776" h="12729" extrusionOk="0">
                <a:moveTo>
                  <a:pt x="1670" y="851"/>
                </a:moveTo>
                <a:lnTo>
                  <a:pt x="1670" y="9326"/>
                </a:lnTo>
                <a:cubicBezTo>
                  <a:pt x="1355" y="9326"/>
                  <a:pt x="1072" y="9421"/>
                  <a:pt x="851" y="9578"/>
                </a:cubicBezTo>
                <a:lnTo>
                  <a:pt x="851" y="2049"/>
                </a:lnTo>
                <a:cubicBezTo>
                  <a:pt x="851" y="1481"/>
                  <a:pt x="1198" y="1072"/>
                  <a:pt x="1670" y="851"/>
                </a:cubicBezTo>
                <a:close/>
                <a:moveTo>
                  <a:pt x="9925" y="10177"/>
                </a:moveTo>
                <a:lnTo>
                  <a:pt x="9925" y="10208"/>
                </a:lnTo>
                <a:lnTo>
                  <a:pt x="9925" y="11846"/>
                </a:lnTo>
                <a:lnTo>
                  <a:pt x="1670" y="11846"/>
                </a:lnTo>
                <a:cubicBezTo>
                  <a:pt x="1229" y="11846"/>
                  <a:pt x="851" y="11468"/>
                  <a:pt x="851" y="11027"/>
                </a:cubicBezTo>
                <a:cubicBezTo>
                  <a:pt x="851" y="10586"/>
                  <a:pt x="1229" y="10177"/>
                  <a:pt x="1670" y="10177"/>
                </a:cubicBezTo>
                <a:close/>
                <a:moveTo>
                  <a:pt x="2111" y="1"/>
                </a:moveTo>
                <a:cubicBezTo>
                  <a:pt x="914" y="1"/>
                  <a:pt x="1" y="946"/>
                  <a:pt x="1" y="2080"/>
                </a:cubicBezTo>
                <a:lnTo>
                  <a:pt x="1" y="11059"/>
                </a:lnTo>
                <a:cubicBezTo>
                  <a:pt x="1" y="11973"/>
                  <a:pt x="757" y="12729"/>
                  <a:pt x="1670" y="12729"/>
                </a:cubicBezTo>
                <a:lnTo>
                  <a:pt x="10334" y="12729"/>
                </a:lnTo>
                <a:cubicBezTo>
                  <a:pt x="10586" y="12729"/>
                  <a:pt x="10775" y="12508"/>
                  <a:pt x="10775" y="12319"/>
                </a:cubicBezTo>
                <a:lnTo>
                  <a:pt x="10775" y="473"/>
                </a:lnTo>
                <a:cubicBezTo>
                  <a:pt x="10775" y="221"/>
                  <a:pt x="10586" y="64"/>
                  <a:pt x="10334" y="64"/>
                </a:cubicBezTo>
                <a:lnTo>
                  <a:pt x="9105" y="64"/>
                </a:lnTo>
                <a:lnTo>
                  <a:pt x="9105" y="3781"/>
                </a:lnTo>
                <a:cubicBezTo>
                  <a:pt x="9105" y="4011"/>
                  <a:pt x="8912" y="4171"/>
                  <a:pt x="8708" y="4171"/>
                </a:cubicBezTo>
                <a:cubicBezTo>
                  <a:pt x="8604" y="4171"/>
                  <a:pt x="8498" y="4129"/>
                  <a:pt x="8412" y="4033"/>
                </a:cubicBezTo>
                <a:lnTo>
                  <a:pt x="7845" y="3498"/>
                </a:lnTo>
                <a:lnTo>
                  <a:pt x="7310" y="4033"/>
                </a:lnTo>
                <a:cubicBezTo>
                  <a:pt x="7214" y="4129"/>
                  <a:pt x="7100" y="4171"/>
                  <a:pt x="6991" y="4171"/>
                </a:cubicBezTo>
                <a:cubicBezTo>
                  <a:pt x="6778" y="4171"/>
                  <a:pt x="6585" y="4011"/>
                  <a:pt x="6585" y="3781"/>
                </a:cubicBezTo>
                <a:lnTo>
                  <a:pt x="6585" y="64"/>
                </a:lnTo>
                <a:lnTo>
                  <a:pt x="2111" y="64"/>
                </a:lnTo>
                <a:lnTo>
                  <a:pt x="2111" y="1"/>
                </a:lnTo>
                <a:close/>
              </a:path>
            </a:pathLst>
          </a:custGeom>
          <a:solidFill>
            <a:srgbClr val="5F5FF6"/>
          </a:solidFill>
          <a:ln>
            <a:noFill/>
          </a:ln>
        </p:spPr>
        <p:txBody>
          <a:bodyPr spcFirstLastPara="1" wrap="square" lIns="91425" tIns="91425" rIns="91425" bIns="91425" anchor="ctr" anchorCtr="0">
            <a:noAutofit/>
          </a:bodyPr>
          <a:lstStyle/>
          <a:p>
            <a:endParaRPr sz="1400">
              <a:solidFill>
                <a:srgbClr val="AE4500"/>
              </a:solidFill>
            </a:endParaRPr>
          </a:p>
        </p:txBody>
      </p:sp>
      <p:grpSp>
        <p:nvGrpSpPr>
          <p:cNvPr id="174" name="Google Shape;6052;p67"/>
          <p:cNvGrpSpPr/>
          <p:nvPr/>
        </p:nvGrpSpPr>
        <p:grpSpPr>
          <a:xfrm>
            <a:off x="11105261" y="5521085"/>
            <a:ext cx="476115" cy="484531"/>
            <a:chOff x="-40372575" y="3604550"/>
            <a:chExt cx="311150" cy="316650"/>
          </a:xfrm>
          <a:solidFill>
            <a:srgbClr val="5F5FF6"/>
          </a:solidFill>
        </p:grpSpPr>
        <p:sp>
          <p:nvSpPr>
            <p:cNvPr id="175" name="Google Shape;6053;p67"/>
            <p:cNvSpPr/>
            <p:nvPr/>
          </p:nvSpPr>
          <p:spPr>
            <a:xfrm>
              <a:off x="-40372575" y="3604550"/>
              <a:ext cx="311150" cy="134475"/>
            </a:xfrm>
            <a:custGeom>
              <a:avLst/>
              <a:gdLst/>
              <a:ahLst/>
              <a:cxnLst/>
              <a:rect l="l" t="t" r="r" b="b"/>
              <a:pathLst>
                <a:path w="12446" h="5379" extrusionOk="0">
                  <a:moveTo>
                    <a:pt x="3088" y="0"/>
                  </a:moveTo>
                  <a:cubicBezTo>
                    <a:pt x="1639" y="0"/>
                    <a:pt x="316" y="1008"/>
                    <a:pt x="95" y="2489"/>
                  </a:cubicBezTo>
                  <a:cubicBezTo>
                    <a:pt x="1" y="3214"/>
                    <a:pt x="190" y="3938"/>
                    <a:pt x="568" y="4506"/>
                  </a:cubicBezTo>
                  <a:cubicBezTo>
                    <a:pt x="962" y="5071"/>
                    <a:pt x="1607" y="5366"/>
                    <a:pt x="2240" y="5366"/>
                  </a:cubicBezTo>
                  <a:cubicBezTo>
                    <a:pt x="2772" y="5366"/>
                    <a:pt x="3296" y="5157"/>
                    <a:pt x="3655" y="4726"/>
                  </a:cubicBezTo>
                  <a:cubicBezTo>
                    <a:pt x="4569" y="3655"/>
                    <a:pt x="3844" y="2489"/>
                    <a:pt x="2836" y="2489"/>
                  </a:cubicBezTo>
                  <a:cubicBezTo>
                    <a:pt x="2584" y="2489"/>
                    <a:pt x="2427" y="2678"/>
                    <a:pt x="2427" y="2899"/>
                  </a:cubicBezTo>
                  <a:cubicBezTo>
                    <a:pt x="2427" y="3151"/>
                    <a:pt x="2616" y="3308"/>
                    <a:pt x="2836" y="3340"/>
                  </a:cubicBezTo>
                  <a:cubicBezTo>
                    <a:pt x="3057" y="3340"/>
                    <a:pt x="3214" y="3529"/>
                    <a:pt x="3214" y="3749"/>
                  </a:cubicBezTo>
                  <a:cubicBezTo>
                    <a:pt x="3214" y="3970"/>
                    <a:pt x="3025" y="4127"/>
                    <a:pt x="2836" y="4127"/>
                  </a:cubicBezTo>
                  <a:cubicBezTo>
                    <a:pt x="2049" y="4127"/>
                    <a:pt x="1450" y="3434"/>
                    <a:pt x="1608" y="2584"/>
                  </a:cubicBezTo>
                  <a:cubicBezTo>
                    <a:pt x="1754" y="1999"/>
                    <a:pt x="2279" y="1632"/>
                    <a:pt x="2882" y="1632"/>
                  </a:cubicBezTo>
                  <a:cubicBezTo>
                    <a:pt x="2930" y="1632"/>
                    <a:pt x="2977" y="1634"/>
                    <a:pt x="3025" y="1639"/>
                  </a:cubicBezTo>
                  <a:cubicBezTo>
                    <a:pt x="3624" y="1733"/>
                    <a:pt x="4128" y="2048"/>
                    <a:pt x="4474" y="2489"/>
                  </a:cubicBezTo>
                  <a:lnTo>
                    <a:pt x="7908" y="2489"/>
                  </a:lnTo>
                  <a:cubicBezTo>
                    <a:pt x="8255" y="2017"/>
                    <a:pt x="8759" y="1702"/>
                    <a:pt x="9358" y="1639"/>
                  </a:cubicBezTo>
                  <a:cubicBezTo>
                    <a:pt x="9406" y="1634"/>
                    <a:pt x="9453" y="1632"/>
                    <a:pt x="9501" y="1632"/>
                  </a:cubicBezTo>
                  <a:cubicBezTo>
                    <a:pt x="10104" y="1632"/>
                    <a:pt x="10629" y="1999"/>
                    <a:pt x="10775" y="2584"/>
                  </a:cubicBezTo>
                  <a:cubicBezTo>
                    <a:pt x="10964" y="3434"/>
                    <a:pt x="10334" y="4127"/>
                    <a:pt x="9547" y="4127"/>
                  </a:cubicBezTo>
                  <a:cubicBezTo>
                    <a:pt x="9326" y="4127"/>
                    <a:pt x="9137" y="3938"/>
                    <a:pt x="9137" y="3749"/>
                  </a:cubicBezTo>
                  <a:cubicBezTo>
                    <a:pt x="9137" y="3497"/>
                    <a:pt x="9326" y="3340"/>
                    <a:pt x="9547" y="3340"/>
                  </a:cubicBezTo>
                  <a:cubicBezTo>
                    <a:pt x="9799" y="3340"/>
                    <a:pt x="9956" y="3151"/>
                    <a:pt x="9956" y="2899"/>
                  </a:cubicBezTo>
                  <a:cubicBezTo>
                    <a:pt x="9956" y="2678"/>
                    <a:pt x="9767" y="2521"/>
                    <a:pt x="9547" y="2489"/>
                  </a:cubicBezTo>
                  <a:cubicBezTo>
                    <a:pt x="8539" y="2489"/>
                    <a:pt x="7814" y="3686"/>
                    <a:pt x="8728" y="4726"/>
                  </a:cubicBezTo>
                  <a:cubicBezTo>
                    <a:pt x="9099" y="5169"/>
                    <a:pt x="9626" y="5379"/>
                    <a:pt x="10158" y="5379"/>
                  </a:cubicBezTo>
                  <a:cubicBezTo>
                    <a:pt x="10800" y="5379"/>
                    <a:pt x="11451" y="5074"/>
                    <a:pt x="11847" y="4506"/>
                  </a:cubicBezTo>
                  <a:cubicBezTo>
                    <a:pt x="12225" y="3970"/>
                    <a:pt x="12445" y="3277"/>
                    <a:pt x="12319" y="2489"/>
                  </a:cubicBezTo>
                  <a:cubicBezTo>
                    <a:pt x="12130" y="1008"/>
                    <a:pt x="10775" y="0"/>
                    <a:pt x="9326"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76" name="Google Shape;6054;p67"/>
            <p:cNvSpPr/>
            <p:nvPr/>
          </p:nvSpPr>
          <p:spPr>
            <a:xfrm>
              <a:off x="-40312700" y="3730575"/>
              <a:ext cx="185100" cy="190625"/>
            </a:xfrm>
            <a:custGeom>
              <a:avLst/>
              <a:gdLst/>
              <a:ahLst/>
              <a:cxnLst/>
              <a:rect l="l" t="t" r="r" b="b"/>
              <a:pathLst>
                <a:path w="7404" h="7625" extrusionOk="0">
                  <a:moveTo>
                    <a:pt x="2426" y="0"/>
                  </a:moveTo>
                  <a:lnTo>
                    <a:pt x="2426" y="5639"/>
                  </a:lnTo>
                  <a:cubicBezTo>
                    <a:pt x="2426" y="5860"/>
                    <a:pt x="2237" y="6017"/>
                    <a:pt x="2048" y="6017"/>
                  </a:cubicBezTo>
                  <a:cubicBezTo>
                    <a:pt x="1796" y="6017"/>
                    <a:pt x="1638" y="5828"/>
                    <a:pt x="1638" y="5639"/>
                  </a:cubicBezTo>
                  <a:lnTo>
                    <a:pt x="1638" y="473"/>
                  </a:lnTo>
                  <a:cubicBezTo>
                    <a:pt x="1229" y="851"/>
                    <a:pt x="630" y="1103"/>
                    <a:pt x="0" y="1134"/>
                  </a:cubicBezTo>
                  <a:lnTo>
                    <a:pt x="0" y="7246"/>
                  </a:lnTo>
                  <a:cubicBezTo>
                    <a:pt x="0" y="7467"/>
                    <a:pt x="189" y="7624"/>
                    <a:pt x="378" y="7624"/>
                  </a:cubicBezTo>
                  <a:lnTo>
                    <a:pt x="6994" y="7624"/>
                  </a:lnTo>
                  <a:cubicBezTo>
                    <a:pt x="7246" y="7624"/>
                    <a:pt x="7404" y="7435"/>
                    <a:pt x="7404" y="7246"/>
                  </a:cubicBezTo>
                  <a:lnTo>
                    <a:pt x="7404" y="1134"/>
                  </a:lnTo>
                  <a:cubicBezTo>
                    <a:pt x="6774" y="1071"/>
                    <a:pt x="6175" y="788"/>
                    <a:pt x="5734" y="315"/>
                  </a:cubicBezTo>
                  <a:lnTo>
                    <a:pt x="5734" y="5639"/>
                  </a:lnTo>
                  <a:cubicBezTo>
                    <a:pt x="5734" y="5860"/>
                    <a:pt x="5545" y="6017"/>
                    <a:pt x="5324" y="6017"/>
                  </a:cubicBezTo>
                  <a:cubicBezTo>
                    <a:pt x="5072" y="6017"/>
                    <a:pt x="4915" y="5828"/>
                    <a:pt x="4915" y="5639"/>
                  </a:cubicBezTo>
                  <a:lnTo>
                    <a:pt x="4915" y="0"/>
                  </a:lnTo>
                  <a:lnTo>
                    <a:pt x="4096" y="0"/>
                  </a:lnTo>
                  <a:lnTo>
                    <a:pt x="4096" y="5639"/>
                  </a:lnTo>
                  <a:cubicBezTo>
                    <a:pt x="4096" y="5860"/>
                    <a:pt x="3907" y="6017"/>
                    <a:pt x="3686" y="6017"/>
                  </a:cubicBezTo>
                  <a:cubicBezTo>
                    <a:pt x="3466" y="6017"/>
                    <a:pt x="3277" y="5828"/>
                    <a:pt x="3277" y="5639"/>
                  </a:cubicBezTo>
                  <a:lnTo>
                    <a:pt x="3277"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177" name="Google Shape;6055;p67"/>
            <p:cNvSpPr/>
            <p:nvPr/>
          </p:nvSpPr>
          <p:spPr>
            <a:xfrm>
              <a:off x="-40250475" y="3688025"/>
              <a:ext cx="66950" cy="20500"/>
            </a:xfrm>
            <a:custGeom>
              <a:avLst/>
              <a:gdLst/>
              <a:ahLst/>
              <a:cxnLst/>
              <a:rect l="l" t="t" r="r" b="b"/>
              <a:pathLst>
                <a:path w="2678" h="820" extrusionOk="0">
                  <a:moveTo>
                    <a:pt x="0" y="1"/>
                  </a:moveTo>
                  <a:cubicBezTo>
                    <a:pt x="32" y="127"/>
                    <a:pt x="32" y="284"/>
                    <a:pt x="32" y="379"/>
                  </a:cubicBezTo>
                  <a:cubicBezTo>
                    <a:pt x="32" y="536"/>
                    <a:pt x="32" y="662"/>
                    <a:pt x="0" y="788"/>
                  </a:cubicBezTo>
                  <a:lnTo>
                    <a:pt x="2666" y="788"/>
                  </a:lnTo>
                  <a:cubicBezTo>
                    <a:pt x="2615" y="649"/>
                    <a:pt x="2615" y="555"/>
                    <a:pt x="2615" y="379"/>
                  </a:cubicBezTo>
                  <a:cubicBezTo>
                    <a:pt x="2615" y="284"/>
                    <a:pt x="2615" y="127"/>
                    <a:pt x="2678" y="1"/>
                  </a:cubicBezTo>
                  <a:close/>
                  <a:moveTo>
                    <a:pt x="2666" y="788"/>
                  </a:moveTo>
                  <a:cubicBezTo>
                    <a:pt x="2670" y="799"/>
                    <a:pt x="2674" y="809"/>
                    <a:pt x="2678" y="820"/>
                  </a:cubicBezTo>
                  <a:lnTo>
                    <a:pt x="2678" y="788"/>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00" name="Google Shape;6078;p67"/>
          <p:cNvGrpSpPr/>
          <p:nvPr/>
        </p:nvGrpSpPr>
        <p:grpSpPr>
          <a:xfrm>
            <a:off x="6835001" y="5544805"/>
            <a:ext cx="486939" cy="484531"/>
            <a:chOff x="-41893475" y="3584850"/>
            <a:chExt cx="318225" cy="316650"/>
          </a:xfrm>
          <a:solidFill>
            <a:srgbClr val="5F5FF6"/>
          </a:solidFill>
        </p:grpSpPr>
        <p:sp>
          <p:nvSpPr>
            <p:cNvPr id="201" name="Google Shape;6079;p67"/>
            <p:cNvSpPr/>
            <p:nvPr/>
          </p:nvSpPr>
          <p:spPr>
            <a:xfrm>
              <a:off x="-41827300" y="3715600"/>
              <a:ext cx="186675" cy="185900"/>
            </a:xfrm>
            <a:custGeom>
              <a:avLst/>
              <a:gdLst/>
              <a:ahLst/>
              <a:cxnLst/>
              <a:rect l="l" t="t" r="r" b="b"/>
              <a:pathLst>
                <a:path w="7467" h="7436" extrusionOk="0">
                  <a:moveTo>
                    <a:pt x="3686" y="1465"/>
                  </a:moveTo>
                  <a:cubicBezTo>
                    <a:pt x="3836" y="1465"/>
                    <a:pt x="3985" y="1544"/>
                    <a:pt x="4064" y="1702"/>
                  </a:cubicBezTo>
                  <a:lnTo>
                    <a:pt x="4537" y="2678"/>
                  </a:lnTo>
                  <a:lnTo>
                    <a:pt x="5608" y="2836"/>
                  </a:lnTo>
                  <a:cubicBezTo>
                    <a:pt x="5955" y="2867"/>
                    <a:pt x="6081" y="3308"/>
                    <a:pt x="5829" y="3561"/>
                  </a:cubicBezTo>
                  <a:lnTo>
                    <a:pt x="5041" y="4285"/>
                  </a:lnTo>
                  <a:lnTo>
                    <a:pt x="5261" y="5356"/>
                  </a:lnTo>
                  <a:cubicBezTo>
                    <a:pt x="5286" y="5630"/>
                    <a:pt x="5075" y="5845"/>
                    <a:pt x="4845" y="5845"/>
                  </a:cubicBezTo>
                  <a:cubicBezTo>
                    <a:pt x="4784" y="5845"/>
                    <a:pt x="4722" y="5830"/>
                    <a:pt x="4663" y="5797"/>
                  </a:cubicBezTo>
                  <a:lnTo>
                    <a:pt x="3686" y="5262"/>
                  </a:lnTo>
                  <a:lnTo>
                    <a:pt x="2678" y="5797"/>
                  </a:lnTo>
                  <a:cubicBezTo>
                    <a:pt x="2616" y="5828"/>
                    <a:pt x="2553" y="5842"/>
                    <a:pt x="2492" y="5842"/>
                  </a:cubicBezTo>
                  <a:cubicBezTo>
                    <a:pt x="2244" y="5842"/>
                    <a:pt x="2035" y="5609"/>
                    <a:pt x="2111" y="5356"/>
                  </a:cubicBezTo>
                  <a:lnTo>
                    <a:pt x="2300" y="4285"/>
                  </a:lnTo>
                  <a:lnTo>
                    <a:pt x="1512" y="3561"/>
                  </a:lnTo>
                  <a:cubicBezTo>
                    <a:pt x="1323" y="3308"/>
                    <a:pt x="1418" y="2867"/>
                    <a:pt x="1796" y="2836"/>
                  </a:cubicBezTo>
                  <a:lnTo>
                    <a:pt x="2836" y="2678"/>
                  </a:lnTo>
                  <a:lnTo>
                    <a:pt x="3308" y="1702"/>
                  </a:lnTo>
                  <a:cubicBezTo>
                    <a:pt x="3387" y="1544"/>
                    <a:pt x="3537" y="1465"/>
                    <a:pt x="3686" y="1465"/>
                  </a:cubicBezTo>
                  <a:close/>
                  <a:moveTo>
                    <a:pt x="3718" y="0"/>
                  </a:moveTo>
                  <a:cubicBezTo>
                    <a:pt x="1670" y="0"/>
                    <a:pt x="32" y="1670"/>
                    <a:pt x="32" y="3750"/>
                  </a:cubicBezTo>
                  <a:cubicBezTo>
                    <a:pt x="0" y="5766"/>
                    <a:pt x="1670" y="7436"/>
                    <a:pt x="3718" y="7436"/>
                  </a:cubicBezTo>
                  <a:cubicBezTo>
                    <a:pt x="5765" y="7436"/>
                    <a:pt x="7404" y="5797"/>
                    <a:pt x="7467" y="3750"/>
                  </a:cubicBezTo>
                  <a:cubicBezTo>
                    <a:pt x="7467" y="1702"/>
                    <a:pt x="5797" y="32"/>
                    <a:pt x="3718"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02" name="Google Shape;6080;p67"/>
            <p:cNvSpPr/>
            <p:nvPr/>
          </p:nvSpPr>
          <p:spPr>
            <a:xfrm>
              <a:off x="-41726500" y="3586725"/>
              <a:ext cx="151250" cy="147800"/>
            </a:xfrm>
            <a:custGeom>
              <a:avLst/>
              <a:gdLst/>
              <a:ahLst/>
              <a:cxnLst/>
              <a:rect l="l" t="t" r="r" b="b"/>
              <a:pathLst>
                <a:path w="6050" h="5912" extrusionOk="0">
                  <a:moveTo>
                    <a:pt x="3829" y="0"/>
                  </a:moveTo>
                  <a:cubicBezTo>
                    <a:pt x="3706" y="0"/>
                    <a:pt x="3580" y="47"/>
                    <a:pt x="3498" y="146"/>
                  </a:cubicBezTo>
                  <a:lnTo>
                    <a:pt x="1" y="4336"/>
                  </a:lnTo>
                  <a:cubicBezTo>
                    <a:pt x="1229" y="4399"/>
                    <a:pt x="2332" y="4998"/>
                    <a:pt x="3088" y="5912"/>
                  </a:cubicBezTo>
                  <a:lnTo>
                    <a:pt x="5861" y="2446"/>
                  </a:lnTo>
                  <a:cubicBezTo>
                    <a:pt x="6050" y="2289"/>
                    <a:pt x="6050" y="2037"/>
                    <a:pt x="5924" y="1879"/>
                  </a:cubicBezTo>
                  <a:lnTo>
                    <a:pt x="4128" y="115"/>
                  </a:lnTo>
                  <a:cubicBezTo>
                    <a:pt x="4053" y="40"/>
                    <a:pt x="3942" y="0"/>
                    <a:pt x="3829"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03" name="Google Shape;6081;p67"/>
            <p:cNvSpPr/>
            <p:nvPr/>
          </p:nvSpPr>
          <p:spPr>
            <a:xfrm>
              <a:off x="-41808400" y="3584850"/>
              <a:ext cx="148100" cy="89825"/>
            </a:xfrm>
            <a:custGeom>
              <a:avLst/>
              <a:gdLst/>
              <a:ahLst/>
              <a:cxnLst/>
              <a:rect l="l" t="t" r="r" b="b"/>
              <a:pathLst>
                <a:path w="5924" h="3593" extrusionOk="0">
                  <a:moveTo>
                    <a:pt x="0" y="1"/>
                  </a:moveTo>
                  <a:lnTo>
                    <a:pt x="2962" y="3592"/>
                  </a:lnTo>
                  <a:lnTo>
                    <a:pt x="5923"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04" name="Google Shape;6082;p67"/>
            <p:cNvSpPr/>
            <p:nvPr/>
          </p:nvSpPr>
          <p:spPr>
            <a:xfrm>
              <a:off x="-41893475" y="3586725"/>
              <a:ext cx="148875" cy="147025"/>
            </a:xfrm>
            <a:custGeom>
              <a:avLst/>
              <a:gdLst/>
              <a:ahLst/>
              <a:cxnLst/>
              <a:rect l="l" t="t" r="r" b="b"/>
              <a:pathLst>
                <a:path w="5955" h="5881" extrusionOk="0">
                  <a:moveTo>
                    <a:pt x="2194" y="0"/>
                  </a:moveTo>
                  <a:cubicBezTo>
                    <a:pt x="2084" y="0"/>
                    <a:pt x="1965" y="40"/>
                    <a:pt x="1859" y="115"/>
                  </a:cubicBezTo>
                  <a:lnTo>
                    <a:pt x="95" y="1879"/>
                  </a:lnTo>
                  <a:cubicBezTo>
                    <a:pt x="1" y="2037"/>
                    <a:pt x="1" y="2289"/>
                    <a:pt x="95" y="2446"/>
                  </a:cubicBezTo>
                  <a:lnTo>
                    <a:pt x="2899" y="5880"/>
                  </a:lnTo>
                  <a:cubicBezTo>
                    <a:pt x="3655" y="4998"/>
                    <a:pt x="4758" y="4399"/>
                    <a:pt x="5955" y="4305"/>
                  </a:cubicBezTo>
                  <a:lnTo>
                    <a:pt x="2490" y="146"/>
                  </a:lnTo>
                  <a:cubicBezTo>
                    <a:pt x="2424" y="47"/>
                    <a:pt x="2315" y="0"/>
                    <a:pt x="2194"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31" name="Google Shape;6110;p67"/>
          <p:cNvGrpSpPr/>
          <p:nvPr/>
        </p:nvGrpSpPr>
        <p:grpSpPr>
          <a:xfrm>
            <a:off x="7644051" y="5591324"/>
            <a:ext cx="483343" cy="378489"/>
            <a:chOff x="-41526450" y="3653375"/>
            <a:chExt cx="315875" cy="247350"/>
          </a:xfrm>
          <a:solidFill>
            <a:srgbClr val="5F5FF6"/>
          </a:solidFill>
        </p:grpSpPr>
        <p:sp>
          <p:nvSpPr>
            <p:cNvPr id="232" name="Google Shape;6111;p67"/>
            <p:cNvSpPr/>
            <p:nvPr/>
          </p:nvSpPr>
          <p:spPr>
            <a:xfrm>
              <a:off x="-41526450" y="3860525"/>
              <a:ext cx="315875" cy="40200"/>
            </a:xfrm>
            <a:custGeom>
              <a:avLst/>
              <a:gdLst/>
              <a:ahLst/>
              <a:cxnLst/>
              <a:rect l="l" t="t" r="r" b="b"/>
              <a:pathLst>
                <a:path w="12635" h="1608" extrusionOk="0">
                  <a:moveTo>
                    <a:pt x="379" y="0"/>
                  </a:moveTo>
                  <a:cubicBezTo>
                    <a:pt x="159" y="0"/>
                    <a:pt x="1" y="189"/>
                    <a:pt x="1" y="378"/>
                  </a:cubicBezTo>
                  <a:cubicBezTo>
                    <a:pt x="1" y="1040"/>
                    <a:pt x="537" y="1607"/>
                    <a:pt x="1198" y="1607"/>
                  </a:cubicBezTo>
                  <a:lnTo>
                    <a:pt x="11406" y="1607"/>
                  </a:lnTo>
                  <a:cubicBezTo>
                    <a:pt x="12067" y="1607"/>
                    <a:pt x="12634" y="1072"/>
                    <a:pt x="12634" y="378"/>
                  </a:cubicBezTo>
                  <a:cubicBezTo>
                    <a:pt x="12603" y="158"/>
                    <a:pt x="12445" y="0"/>
                    <a:pt x="12193" y="0"/>
                  </a:cubicBezTo>
                  <a:lnTo>
                    <a:pt x="10965" y="0"/>
                  </a:lnTo>
                  <a:lnTo>
                    <a:pt x="10965" y="378"/>
                  </a:lnTo>
                  <a:cubicBezTo>
                    <a:pt x="10965" y="630"/>
                    <a:pt x="10776" y="819"/>
                    <a:pt x="10555" y="819"/>
                  </a:cubicBezTo>
                  <a:cubicBezTo>
                    <a:pt x="10303" y="819"/>
                    <a:pt x="10146" y="630"/>
                    <a:pt x="10146" y="378"/>
                  </a:cubicBezTo>
                  <a:lnTo>
                    <a:pt x="10146" y="0"/>
                  </a:lnTo>
                  <a:lnTo>
                    <a:pt x="9326" y="0"/>
                  </a:lnTo>
                  <a:lnTo>
                    <a:pt x="9326" y="378"/>
                  </a:lnTo>
                  <a:cubicBezTo>
                    <a:pt x="9326" y="630"/>
                    <a:pt x="9137" y="819"/>
                    <a:pt x="8917" y="819"/>
                  </a:cubicBezTo>
                  <a:cubicBezTo>
                    <a:pt x="8696" y="819"/>
                    <a:pt x="8507" y="630"/>
                    <a:pt x="8507" y="378"/>
                  </a:cubicBezTo>
                  <a:lnTo>
                    <a:pt x="8507"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33" name="Google Shape;6112;p67"/>
            <p:cNvSpPr/>
            <p:nvPr/>
          </p:nvSpPr>
          <p:spPr>
            <a:xfrm>
              <a:off x="-41506750" y="3653375"/>
              <a:ext cx="275700" cy="186700"/>
            </a:xfrm>
            <a:custGeom>
              <a:avLst/>
              <a:gdLst/>
              <a:ahLst/>
              <a:cxnLst/>
              <a:rect l="l" t="t" r="r" b="b"/>
              <a:pathLst>
                <a:path w="11028" h="7468" extrusionOk="0">
                  <a:moveTo>
                    <a:pt x="3794" y="1673"/>
                  </a:moveTo>
                  <a:cubicBezTo>
                    <a:pt x="3841" y="1673"/>
                    <a:pt x="3890" y="1682"/>
                    <a:pt x="3939" y="1702"/>
                  </a:cubicBezTo>
                  <a:lnTo>
                    <a:pt x="6428" y="2521"/>
                  </a:lnTo>
                  <a:cubicBezTo>
                    <a:pt x="6680" y="2616"/>
                    <a:pt x="6806" y="2994"/>
                    <a:pt x="6585" y="3214"/>
                  </a:cubicBezTo>
                  <a:lnTo>
                    <a:pt x="6018" y="3750"/>
                  </a:lnTo>
                  <a:lnTo>
                    <a:pt x="7404" y="5136"/>
                  </a:lnTo>
                  <a:cubicBezTo>
                    <a:pt x="7593" y="5262"/>
                    <a:pt x="7593" y="5514"/>
                    <a:pt x="7436" y="5671"/>
                  </a:cubicBezTo>
                  <a:cubicBezTo>
                    <a:pt x="7357" y="5750"/>
                    <a:pt x="7247" y="5790"/>
                    <a:pt x="7136" y="5790"/>
                  </a:cubicBezTo>
                  <a:cubicBezTo>
                    <a:pt x="7026" y="5790"/>
                    <a:pt x="6916" y="5750"/>
                    <a:pt x="6837" y="5671"/>
                  </a:cubicBezTo>
                  <a:lnTo>
                    <a:pt x="5451" y="4317"/>
                  </a:lnTo>
                  <a:lnTo>
                    <a:pt x="4915" y="4852"/>
                  </a:lnTo>
                  <a:cubicBezTo>
                    <a:pt x="4821" y="4947"/>
                    <a:pt x="4714" y="4988"/>
                    <a:pt x="4613" y="4988"/>
                  </a:cubicBezTo>
                  <a:cubicBezTo>
                    <a:pt x="4444" y="4988"/>
                    <a:pt x="4293" y="4872"/>
                    <a:pt x="4254" y="4695"/>
                  </a:cubicBezTo>
                  <a:lnTo>
                    <a:pt x="3435" y="2206"/>
                  </a:lnTo>
                  <a:cubicBezTo>
                    <a:pt x="3328" y="1940"/>
                    <a:pt x="3537" y="1673"/>
                    <a:pt x="3794" y="1673"/>
                  </a:cubicBezTo>
                  <a:close/>
                  <a:moveTo>
                    <a:pt x="1198" y="1"/>
                  </a:moveTo>
                  <a:cubicBezTo>
                    <a:pt x="536" y="1"/>
                    <a:pt x="1" y="568"/>
                    <a:pt x="1" y="1229"/>
                  </a:cubicBezTo>
                  <a:lnTo>
                    <a:pt x="1" y="7467"/>
                  </a:lnTo>
                  <a:lnTo>
                    <a:pt x="11027" y="7467"/>
                  </a:lnTo>
                  <a:lnTo>
                    <a:pt x="11027" y="1229"/>
                  </a:lnTo>
                  <a:cubicBezTo>
                    <a:pt x="11027" y="568"/>
                    <a:pt x="10460" y="1"/>
                    <a:pt x="9767"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56" name="Google Shape;5972;p67"/>
          <p:cNvGrpSpPr/>
          <p:nvPr/>
        </p:nvGrpSpPr>
        <p:grpSpPr>
          <a:xfrm>
            <a:off x="5231489" y="2522328"/>
            <a:ext cx="480672" cy="552945"/>
            <a:chOff x="-42971725" y="3217825"/>
            <a:chExt cx="275675" cy="317125"/>
          </a:xfrm>
          <a:solidFill>
            <a:srgbClr val="5F5FF6"/>
          </a:solidFill>
        </p:grpSpPr>
        <p:sp>
          <p:nvSpPr>
            <p:cNvPr id="257" name="Google Shape;5973;p67"/>
            <p:cNvSpPr/>
            <p:nvPr/>
          </p:nvSpPr>
          <p:spPr>
            <a:xfrm>
              <a:off x="-42951250" y="3279250"/>
              <a:ext cx="233950" cy="152050"/>
            </a:xfrm>
            <a:custGeom>
              <a:avLst/>
              <a:gdLst/>
              <a:ahLst/>
              <a:cxnLst/>
              <a:rect l="l" t="t" r="r" b="b"/>
              <a:pathLst>
                <a:path w="9358" h="6082" extrusionOk="0">
                  <a:moveTo>
                    <a:pt x="379" y="1"/>
                  </a:moveTo>
                  <a:cubicBezTo>
                    <a:pt x="158" y="1"/>
                    <a:pt x="1" y="221"/>
                    <a:pt x="1" y="410"/>
                  </a:cubicBezTo>
                  <a:lnTo>
                    <a:pt x="1" y="6081"/>
                  </a:lnTo>
                  <a:lnTo>
                    <a:pt x="9357" y="6081"/>
                  </a:lnTo>
                  <a:lnTo>
                    <a:pt x="9357" y="410"/>
                  </a:lnTo>
                  <a:cubicBezTo>
                    <a:pt x="9357" y="158"/>
                    <a:pt x="9168" y="1"/>
                    <a:pt x="8979"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58" name="Google Shape;5974;p67"/>
            <p:cNvSpPr/>
            <p:nvPr/>
          </p:nvSpPr>
          <p:spPr>
            <a:xfrm>
              <a:off x="-42971725" y="3451750"/>
              <a:ext cx="275675" cy="83200"/>
            </a:xfrm>
            <a:custGeom>
              <a:avLst/>
              <a:gdLst/>
              <a:ahLst/>
              <a:cxnLst/>
              <a:rect l="l" t="t" r="r" b="b"/>
              <a:pathLst>
                <a:path w="11027" h="3328" extrusionOk="0">
                  <a:moveTo>
                    <a:pt x="63" y="0"/>
                  </a:moveTo>
                  <a:cubicBezTo>
                    <a:pt x="32" y="126"/>
                    <a:pt x="0" y="284"/>
                    <a:pt x="0" y="410"/>
                  </a:cubicBezTo>
                  <a:cubicBezTo>
                    <a:pt x="0" y="1103"/>
                    <a:pt x="536" y="1670"/>
                    <a:pt x="1198" y="1670"/>
                  </a:cubicBezTo>
                  <a:lnTo>
                    <a:pt x="3151" y="1670"/>
                  </a:lnTo>
                  <a:lnTo>
                    <a:pt x="2615" y="2710"/>
                  </a:lnTo>
                  <a:cubicBezTo>
                    <a:pt x="2521" y="2930"/>
                    <a:pt x="2615" y="3182"/>
                    <a:pt x="2836" y="3277"/>
                  </a:cubicBezTo>
                  <a:cubicBezTo>
                    <a:pt x="2889" y="3312"/>
                    <a:pt x="2949" y="3328"/>
                    <a:pt x="3009" y="3328"/>
                  </a:cubicBezTo>
                  <a:cubicBezTo>
                    <a:pt x="3166" y="3328"/>
                    <a:pt x="3326" y="3224"/>
                    <a:pt x="3371" y="3088"/>
                  </a:cubicBezTo>
                  <a:lnTo>
                    <a:pt x="4096" y="1639"/>
                  </a:lnTo>
                  <a:lnTo>
                    <a:pt x="5073" y="1639"/>
                  </a:lnTo>
                  <a:lnTo>
                    <a:pt x="5073" y="2867"/>
                  </a:lnTo>
                  <a:cubicBezTo>
                    <a:pt x="5073" y="3119"/>
                    <a:pt x="5262" y="3308"/>
                    <a:pt x="5514" y="3308"/>
                  </a:cubicBezTo>
                  <a:cubicBezTo>
                    <a:pt x="5734" y="3308"/>
                    <a:pt x="5892" y="3119"/>
                    <a:pt x="5892" y="2867"/>
                  </a:cubicBezTo>
                  <a:lnTo>
                    <a:pt x="5892" y="1639"/>
                  </a:lnTo>
                  <a:lnTo>
                    <a:pt x="6868" y="1639"/>
                  </a:lnTo>
                  <a:lnTo>
                    <a:pt x="7593" y="3088"/>
                  </a:lnTo>
                  <a:cubicBezTo>
                    <a:pt x="7688" y="3230"/>
                    <a:pt x="7835" y="3301"/>
                    <a:pt x="7983" y="3301"/>
                  </a:cubicBezTo>
                  <a:cubicBezTo>
                    <a:pt x="8032" y="3301"/>
                    <a:pt x="8081" y="3293"/>
                    <a:pt x="8129" y="3277"/>
                  </a:cubicBezTo>
                  <a:cubicBezTo>
                    <a:pt x="8349" y="3151"/>
                    <a:pt x="8412" y="2930"/>
                    <a:pt x="8349" y="2710"/>
                  </a:cubicBezTo>
                  <a:lnTo>
                    <a:pt x="7814" y="1670"/>
                  </a:lnTo>
                  <a:lnTo>
                    <a:pt x="9767" y="1670"/>
                  </a:lnTo>
                  <a:cubicBezTo>
                    <a:pt x="10429" y="1670"/>
                    <a:pt x="11027" y="1103"/>
                    <a:pt x="11027" y="410"/>
                  </a:cubicBezTo>
                  <a:cubicBezTo>
                    <a:pt x="11027" y="252"/>
                    <a:pt x="10964" y="126"/>
                    <a:pt x="10933"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59" name="Google Shape;5975;p67"/>
            <p:cNvSpPr/>
            <p:nvPr/>
          </p:nvSpPr>
          <p:spPr>
            <a:xfrm>
              <a:off x="-42866975" y="3217825"/>
              <a:ext cx="63025" cy="40975"/>
            </a:xfrm>
            <a:custGeom>
              <a:avLst/>
              <a:gdLst/>
              <a:ahLst/>
              <a:cxnLst/>
              <a:rect l="l" t="t" r="r" b="b"/>
              <a:pathLst>
                <a:path w="2521" h="1639" extrusionOk="0">
                  <a:moveTo>
                    <a:pt x="442" y="0"/>
                  </a:moveTo>
                  <a:cubicBezTo>
                    <a:pt x="221" y="0"/>
                    <a:pt x="1" y="189"/>
                    <a:pt x="1" y="410"/>
                  </a:cubicBezTo>
                  <a:lnTo>
                    <a:pt x="1" y="1639"/>
                  </a:lnTo>
                  <a:lnTo>
                    <a:pt x="2489" y="1639"/>
                  </a:lnTo>
                  <a:lnTo>
                    <a:pt x="2489" y="410"/>
                  </a:lnTo>
                  <a:lnTo>
                    <a:pt x="2521" y="410"/>
                  </a:lnTo>
                  <a:cubicBezTo>
                    <a:pt x="2521" y="189"/>
                    <a:pt x="2332" y="0"/>
                    <a:pt x="2111"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60" name="Google Shape;5984;p67"/>
          <p:cNvGrpSpPr/>
          <p:nvPr/>
        </p:nvGrpSpPr>
        <p:grpSpPr>
          <a:xfrm>
            <a:off x="9324641" y="2518241"/>
            <a:ext cx="554819" cy="553467"/>
            <a:chOff x="-41111350" y="3239100"/>
            <a:chExt cx="318200" cy="317425"/>
          </a:xfrm>
          <a:solidFill>
            <a:srgbClr val="5F5FF6"/>
          </a:solidFill>
        </p:grpSpPr>
        <p:sp>
          <p:nvSpPr>
            <p:cNvPr id="261" name="Google Shape;5985;p67"/>
            <p:cNvSpPr/>
            <p:nvPr/>
          </p:nvSpPr>
          <p:spPr>
            <a:xfrm>
              <a:off x="-41111350" y="3239100"/>
              <a:ext cx="145725" cy="144925"/>
            </a:xfrm>
            <a:custGeom>
              <a:avLst/>
              <a:gdLst/>
              <a:ahLst/>
              <a:cxnLst/>
              <a:rect l="l" t="t" r="r" b="b"/>
              <a:pathLst>
                <a:path w="5829" h="5797" extrusionOk="0">
                  <a:moveTo>
                    <a:pt x="2930" y="1670"/>
                  </a:moveTo>
                  <a:cubicBezTo>
                    <a:pt x="3119" y="1670"/>
                    <a:pt x="3308" y="1859"/>
                    <a:pt x="3308" y="2048"/>
                  </a:cubicBezTo>
                  <a:lnTo>
                    <a:pt x="3308" y="2489"/>
                  </a:lnTo>
                  <a:lnTo>
                    <a:pt x="3749" y="2489"/>
                  </a:lnTo>
                  <a:cubicBezTo>
                    <a:pt x="4001" y="2489"/>
                    <a:pt x="4159" y="2678"/>
                    <a:pt x="4159" y="2930"/>
                  </a:cubicBezTo>
                  <a:cubicBezTo>
                    <a:pt x="4159" y="3151"/>
                    <a:pt x="3938" y="3340"/>
                    <a:pt x="3749" y="3340"/>
                  </a:cubicBezTo>
                  <a:lnTo>
                    <a:pt x="3308" y="3340"/>
                  </a:lnTo>
                  <a:lnTo>
                    <a:pt x="3308" y="3781"/>
                  </a:lnTo>
                  <a:cubicBezTo>
                    <a:pt x="3308" y="4001"/>
                    <a:pt x="3119" y="4159"/>
                    <a:pt x="2930" y="4159"/>
                  </a:cubicBezTo>
                  <a:cubicBezTo>
                    <a:pt x="2710" y="4159"/>
                    <a:pt x="2520" y="3970"/>
                    <a:pt x="2520" y="3781"/>
                  </a:cubicBezTo>
                  <a:lnTo>
                    <a:pt x="2520" y="3340"/>
                  </a:lnTo>
                  <a:lnTo>
                    <a:pt x="2079" y="3340"/>
                  </a:lnTo>
                  <a:cubicBezTo>
                    <a:pt x="1859" y="3340"/>
                    <a:pt x="1701" y="3151"/>
                    <a:pt x="1701" y="2930"/>
                  </a:cubicBezTo>
                  <a:cubicBezTo>
                    <a:pt x="1701" y="2678"/>
                    <a:pt x="1859" y="2489"/>
                    <a:pt x="2079" y="2489"/>
                  </a:cubicBezTo>
                  <a:lnTo>
                    <a:pt x="2520" y="2489"/>
                  </a:lnTo>
                  <a:lnTo>
                    <a:pt x="2520" y="2048"/>
                  </a:lnTo>
                  <a:cubicBezTo>
                    <a:pt x="2520" y="1827"/>
                    <a:pt x="2710" y="1670"/>
                    <a:pt x="2930" y="1670"/>
                  </a:cubicBezTo>
                  <a:close/>
                  <a:moveTo>
                    <a:pt x="441" y="0"/>
                  </a:moveTo>
                  <a:cubicBezTo>
                    <a:pt x="189" y="0"/>
                    <a:pt x="0" y="189"/>
                    <a:pt x="0" y="441"/>
                  </a:cubicBezTo>
                  <a:lnTo>
                    <a:pt x="0" y="5387"/>
                  </a:lnTo>
                  <a:cubicBezTo>
                    <a:pt x="32" y="5639"/>
                    <a:pt x="221" y="5797"/>
                    <a:pt x="441" y="5797"/>
                  </a:cubicBezTo>
                  <a:lnTo>
                    <a:pt x="5387" y="5797"/>
                  </a:lnTo>
                  <a:cubicBezTo>
                    <a:pt x="5639" y="5797"/>
                    <a:pt x="5829" y="5608"/>
                    <a:pt x="5829" y="5387"/>
                  </a:cubicBezTo>
                  <a:lnTo>
                    <a:pt x="5829" y="441"/>
                  </a:lnTo>
                  <a:cubicBezTo>
                    <a:pt x="5829" y="189"/>
                    <a:pt x="5639" y="0"/>
                    <a:pt x="5387"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62" name="Google Shape;5986;p67"/>
            <p:cNvSpPr/>
            <p:nvPr/>
          </p:nvSpPr>
          <p:spPr>
            <a:xfrm>
              <a:off x="-41110575" y="3412375"/>
              <a:ext cx="146525" cy="144150"/>
            </a:xfrm>
            <a:custGeom>
              <a:avLst/>
              <a:gdLst/>
              <a:ahLst/>
              <a:cxnLst/>
              <a:rect l="l" t="t" r="r" b="b"/>
              <a:pathLst>
                <a:path w="5861" h="5766" extrusionOk="0">
                  <a:moveTo>
                    <a:pt x="3450" y="1859"/>
                  </a:moveTo>
                  <a:cubicBezTo>
                    <a:pt x="3561" y="1859"/>
                    <a:pt x="3671" y="1890"/>
                    <a:pt x="3750" y="1953"/>
                  </a:cubicBezTo>
                  <a:cubicBezTo>
                    <a:pt x="3907" y="2111"/>
                    <a:pt x="3907" y="2395"/>
                    <a:pt x="3750" y="2552"/>
                  </a:cubicBezTo>
                  <a:lnTo>
                    <a:pt x="3466" y="2836"/>
                  </a:lnTo>
                  <a:lnTo>
                    <a:pt x="3750" y="3119"/>
                  </a:lnTo>
                  <a:cubicBezTo>
                    <a:pt x="3907" y="3277"/>
                    <a:pt x="3907" y="3529"/>
                    <a:pt x="3750" y="3686"/>
                  </a:cubicBezTo>
                  <a:cubicBezTo>
                    <a:pt x="3671" y="3765"/>
                    <a:pt x="3561" y="3804"/>
                    <a:pt x="3450" y="3804"/>
                  </a:cubicBezTo>
                  <a:cubicBezTo>
                    <a:pt x="3340" y="3804"/>
                    <a:pt x="3230" y="3765"/>
                    <a:pt x="3151" y="3686"/>
                  </a:cubicBezTo>
                  <a:lnTo>
                    <a:pt x="2899" y="3434"/>
                  </a:lnTo>
                  <a:lnTo>
                    <a:pt x="2616" y="3686"/>
                  </a:lnTo>
                  <a:cubicBezTo>
                    <a:pt x="2537" y="3765"/>
                    <a:pt x="2426" y="3804"/>
                    <a:pt x="2316" y="3804"/>
                  </a:cubicBezTo>
                  <a:cubicBezTo>
                    <a:pt x="2206" y="3804"/>
                    <a:pt x="2096" y="3765"/>
                    <a:pt x="2017" y="3686"/>
                  </a:cubicBezTo>
                  <a:cubicBezTo>
                    <a:pt x="1859" y="3529"/>
                    <a:pt x="1859" y="3277"/>
                    <a:pt x="2017" y="3119"/>
                  </a:cubicBezTo>
                  <a:lnTo>
                    <a:pt x="2300" y="2836"/>
                  </a:lnTo>
                  <a:lnTo>
                    <a:pt x="2017" y="2552"/>
                  </a:lnTo>
                  <a:cubicBezTo>
                    <a:pt x="1859" y="2395"/>
                    <a:pt x="1859" y="2111"/>
                    <a:pt x="2017" y="1953"/>
                  </a:cubicBezTo>
                  <a:cubicBezTo>
                    <a:pt x="2096" y="1890"/>
                    <a:pt x="2206" y="1859"/>
                    <a:pt x="2316" y="1859"/>
                  </a:cubicBezTo>
                  <a:cubicBezTo>
                    <a:pt x="2426" y="1859"/>
                    <a:pt x="2537" y="1890"/>
                    <a:pt x="2616" y="1953"/>
                  </a:cubicBezTo>
                  <a:lnTo>
                    <a:pt x="2899" y="2237"/>
                  </a:lnTo>
                  <a:lnTo>
                    <a:pt x="3151" y="1953"/>
                  </a:lnTo>
                  <a:cubicBezTo>
                    <a:pt x="3230" y="1890"/>
                    <a:pt x="3340" y="1859"/>
                    <a:pt x="3450" y="1859"/>
                  </a:cubicBezTo>
                  <a:close/>
                  <a:moveTo>
                    <a:pt x="442" y="0"/>
                  </a:moveTo>
                  <a:cubicBezTo>
                    <a:pt x="221" y="0"/>
                    <a:pt x="1" y="189"/>
                    <a:pt x="1" y="378"/>
                  </a:cubicBezTo>
                  <a:lnTo>
                    <a:pt x="1" y="5356"/>
                  </a:lnTo>
                  <a:cubicBezTo>
                    <a:pt x="1" y="5608"/>
                    <a:pt x="221" y="5766"/>
                    <a:pt x="442" y="5766"/>
                  </a:cubicBezTo>
                  <a:lnTo>
                    <a:pt x="5419" y="5766"/>
                  </a:lnTo>
                  <a:cubicBezTo>
                    <a:pt x="5640" y="5766"/>
                    <a:pt x="5861" y="5545"/>
                    <a:pt x="5861" y="5356"/>
                  </a:cubicBezTo>
                  <a:lnTo>
                    <a:pt x="5861" y="378"/>
                  </a:lnTo>
                  <a:cubicBezTo>
                    <a:pt x="5861" y="158"/>
                    <a:pt x="5640" y="0"/>
                    <a:pt x="5419"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63" name="Google Shape;5987;p67"/>
            <p:cNvSpPr/>
            <p:nvPr/>
          </p:nvSpPr>
          <p:spPr>
            <a:xfrm>
              <a:off x="-40938875" y="3239100"/>
              <a:ext cx="145725" cy="144925"/>
            </a:xfrm>
            <a:custGeom>
              <a:avLst/>
              <a:gdLst/>
              <a:ahLst/>
              <a:cxnLst/>
              <a:rect l="l" t="t" r="r" b="b"/>
              <a:pathLst>
                <a:path w="5829" h="5797" extrusionOk="0">
                  <a:moveTo>
                    <a:pt x="3750" y="2457"/>
                  </a:moveTo>
                  <a:cubicBezTo>
                    <a:pt x="3970" y="2457"/>
                    <a:pt x="4128" y="2646"/>
                    <a:pt x="4128" y="2867"/>
                  </a:cubicBezTo>
                  <a:cubicBezTo>
                    <a:pt x="4159" y="3151"/>
                    <a:pt x="3970" y="3308"/>
                    <a:pt x="3750" y="3308"/>
                  </a:cubicBezTo>
                  <a:lnTo>
                    <a:pt x="2080" y="3308"/>
                  </a:lnTo>
                  <a:cubicBezTo>
                    <a:pt x="1859" y="3308"/>
                    <a:pt x="1702" y="3119"/>
                    <a:pt x="1702" y="2867"/>
                  </a:cubicBezTo>
                  <a:cubicBezTo>
                    <a:pt x="1702" y="2646"/>
                    <a:pt x="1891" y="2457"/>
                    <a:pt x="2080" y="2457"/>
                  </a:cubicBezTo>
                  <a:close/>
                  <a:moveTo>
                    <a:pt x="442" y="0"/>
                  </a:moveTo>
                  <a:cubicBezTo>
                    <a:pt x="190" y="0"/>
                    <a:pt x="1" y="189"/>
                    <a:pt x="1" y="441"/>
                  </a:cubicBezTo>
                  <a:lnTo>
                    <a:pt x="1" y="5387"/>
                  </a:lnTo>
                  <a:cubicBezTo>
                    <a:pt x="1" y="5639"/>
                    <a:pt x="190" y="5797"/>
                    <a:pt x="442" y="5797"/>
                  </a:cubicBezTo>
                  <a:lnTo>
                    <a:pt x="5388" y="5797"/>
                  </a:lnTo>
                  <a:cubicBezTo>
                    <a:pt x="5640" y="5797"/>
                    <a:pt x="5829" y="5608"/>
                    <a:pt x="5829" y="5387"/>
                  </a:cubicBezTo>
                  <a:lnTo>
                    <a:pt x="5829" y="441"/>
                  </a:lnTo>
                  <a:cubicBezTo>
                    <a:pt x="5829" y="189"/>
                    <a:pt x="5640" y="0"/>
                    <a:pt x="5388"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64" name="Google Shape;5988;p67"/>
            <p:cNvSpPr/>
            <p:nvPr/>
          </p:nvSpPr>
          <p:spPr>
            <a:xfrm>
              <a:off x="-40938875" y="3411575"/>
              <a:ext cx="145725" cy="144950"/>
            </a:xfrm>
            <a:custGeom>
              <a:avLst/>
              <a:gdLst/>
              <a:ahLst/>
              <a:cxnLst/>
              <a:rect l="l" t="t" r="r" b="b"/>
              <a:pathLst>
                <a:path w="5829" h="5798" extrusionOk="0">
                  <a:moveTo>
                    <a:pt x="3750" y="1639"/>
                  </a:moveTo>
                  <a:cubicBezTo>
                    <a:pt x="3970" y="1639"/>
                    <a:pt x="4128" y="1859"/>
                    <a:pt x="4128" y="2080"/>
                  </a:cubicBezTo>
                  <a:cubicBezTo>
                    <a:pt x="4159" y="2332"/>
                    <a:pt x="3970" y="2490"/>
                    <a:pt x="3750" y="2490"/>
                  </a:cubicBezTo>
                  <a:lnTo>
                    <a:pt x="2080" y="2490"/>
                  </a:lnTo>
                  <a:cubicBezTo>
                    <a:pt x="1859" y="2490"/>
                    <a:pt x="1702" y="2269"/>
                    <a:pt x="1702" y="2080"/>
                  </a:cubicBezTo>
                  <a:cubicBezTo>
                    <a:pt x="1702" y="1859"/>
                    <a:pt x="1891" y="1639"/>
                    <a:pt x="2080" y="1639"/>
                  </a:cubicBezTo>
                  <a:close/>
                  <a:moveTo>
                    <a:pt x="3750" y="3309"/>
                  </a:moveTo>
                  <a:cubicBezTo>
                    <a:pt x="3970" y="3309"/>
                    <a:pt x="4128" y="3498"/>
                    <a:pt x="4128" y="3687"/>
                  </a:cubicBezTo>
                  <a:cubicBezTo>
                    <a:pt x="4159" y="3970"/>
                    <a:pt x="3970" y="4128"/>
                    <a:pt x="3750" y="4128"/>
                  </a:cubicBezTo>
                  <a:lnTo>
                    <a:pt x="2080" y="4128"/>
                  </a:lnTo>
                  <a:cubicBezTo>
                    <a:pt x="1859" y="4128"/>
                    <a:pt x="1702" y="3939"/>
                    <a:pt x="1702" y="3687"/>
                  </a:cubicBezTo>
                  <a:cubicBezTo>
                    <a:pt x="1702" y="3466"/>
                    <a:pt x="1891" y="3309"/>
                    <a:pt x="2080" y="3309"/>
                  </a:cubicBezTo>
                  <a:close/>
                  <a:moveTo>
                    <a:pt x="442" y="1"/>
                  </a:moveTo>
                  <a:cubicBezTo>
                    <a:pt x="190" y="1"/>
                    <a:pt x="1" y="190"/>
                    <a:pt x="1" y="379"/>
                  </a:cubicBezTo>
                  <a:lnTo>
                    <a:pt x="1" y="5388"/>
                  </a:lnTo>
                  <a:cubicBezTo>
                    <a:pt x="1" y="5640"/>
                    <a:pt x="190" y="5798"/>
                    <a:pt x="442" y="5798"/>
                  </a:cubicBezTo>
                  <a:lnTo>
                    <a:pt x="5388" y="5798"/>
                  </a:lnTo>
                  <a:cubicBezTo>
                    <a:pt x="5640" y="5798"/>
                    <a:pt x="5829" y="5577"/>
                    <a:pt x="5829" y="5388"/>
                  </a:cubicBezTo>
                  <a:lnTo>
                    <a:pt x="5829" y="410"/>
                  </a:lnTo>
                  <a:cubicBezTo>
                    <a:pt x="5829" y="190"/>
                    <a:pt x="5640" y="1"/>
                    <a:pt x="5388"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65" name="Google Shape;6002;p67"/>
          <p:cNvGrpSpPr/>
          <p:nvPr/>
        </p:nvGrpSpPr>
        <p:grpSpPr>
          <a:xfrm>
            <a:off x="6093084" y="2522325"/>
            <a:ext cx="640955" cy="553467"/>
            <a:chOff x="-42651700" y="3217825"/>
            <a:chExt cx="367600" cy="317425"/>
          </a:xfrm>
          <a:solidFill>
            <a:srgbClr val="5F5FF6"/>
          </a:solidFill>
        </p:grpSpPr>
        <p:sp>
          <p:nvSpPr>
            <p:cNvPr id="266" name="Google Shape;6003;p67"/>
            <p:cNvSpPr/>
            <p:nvPr/>
          </p:nvSpPr>
          <p:spPr>
            <a:xfrm>
              <a:off x="-42651700" y="3239075"/>
              <a:ext cx="367600" cy="296175"/>
            </a:xfrm>
            <a:custGeom>
              <a:avLst/>
              <a:gdLst/>
              <a:ahLst/>
              <a:cxnLst/>
              <a:rect l="l" t="t" r="r" b="b"/>
              <a:pathLst>
                <a:path w="14704" h="11847" extrusionOk="0">
                  <a:moveTo>
                    <a:pt x="7370" y="797"/>
                  </a:moveTo>
                  <a:cubicBezTo>
                    <a:pt x="8536" y="797"/>
                    <a:pt x="9694" y="1246"/>
                    <a:pt x="10576" y="2143"/>
                  </a:cubicBezTo>
                  <a:cubicBezTo>
                    <a:pt x="12340" y="3908"/>
                    <a:pt x="12340" y="6775"/>
                    <a:pt x="10576" y="8539"/>
                  </a:cubicBezTo>
                  <a:cubicBezTo>
                    <a:pt x="9757" y="9390"/>
                    <a:pt x="8623" y="9894"/>
                    <a:pt x="7363" y="9894"/>
                  </a:cubicBezTo>
                  <a:cubicBezTo>
                    <a:pt x="6102" y="9894"/>
                    <a:pt x="4937" y="9358"/>
                    <a:pt x="4118" y="8539"/>
                  </a:cubicBezTo>
                  <a:cubicBezTo>
                    <a:pt x="2353" y="6775"/>
                    <a:pt x="2353" y="3908"/>
                    <a:pt x="4118" y="2143"/>
                  </a:cubicBezTo>
                  <a:cubicBezTo>
                    <a:pt x="5031" y="1246"/>
                    <a:pt x="6205" y="797"/>
                    <a:pt x="7370" y="797"/>
                  </a:cubicBezTo>
                  <a:close/>
                  <a:moveTo>
                    <a:pt x="7326" y="1"/>
                  </a:moveTo>
                  <a:cubicBezTo>
                    <a:pt x="2091" y="1"/>
                    <a:pt x="0" y="6750"/>
                    <a:pt x="4275" y="9768"/>
                  </a:cubicBezTo>
                  <a:lnTo>
                    <a:pt x="3424" y="11280"/>
                  </a:lnTo>
                  <a:cubicBezTo>
                    <a:pt x="3298" y="11532"/>
                    <a:pt x="3487" y="11847"/>
                    <a:pt x="3771" y="11847"/>
                  </a:cubicBezTo>
                  <a:cubicBezTo>
                    <a:pt x="3929" y="11847"/>
                    <a:pt x="4086" y="11784"/>
                    <a:pt x="4118" y="11626"/>
                  </a:cubicBezTo>
                  <a:lnTo>
                    <a:pt x="5000" y="10209"/>
                  </a:lnTo>
                  <a:cubicBezTo>
                    <a:pt x="5740" y="10571"/>
                    <a:pt x="6543" y="10752"/>
                    <a:pt x="7351" y="10752"/>
                  </a:cubicBezTo>
                  <a:cubicBezTo>
                    <a:pt x="8158" y="10752"/>
                    <a:pt x="8969" y="10571"/>
                    <a:pt x="9725" y="10209"/>
                  </a:cubicBezTo>
                  <a:lnTo>
                    <a:pt x="10576" y="11626"/>
                  </a:lnTo>
                  <a:cubicBezTo>
                    <a:pt x="10671" y="11784"/>
                    <a:pt x="10828" y="11847"/>
                    <a:pt x="10923" y="11847"/>
                  </a:cubicBezTo>
                  <a:cubicBezTo>
                    <a:pt x="11238" y="11847"/>
                    <a:pt x="11458" y="11532"/>
                    <a:pt x="11301" y="11280"/>
                  </a:cubicBezTo>
                  <a:lnTo>
                    <a:pt x="10419" y="9768"/>
                  </a:lnTo>
                  <a:cubicBezTo>
                    <a:pt x="14703" y="6775"/>
                    <a:pt x="12592" y="1"/>
                    <a:pt x="7363" y="1"/>
                  </a:cubicBezTo>
                  <a:cubicBezTo>
                    <a:pt x="7350" y="1"/>
                    <a:pt x="7338" y="1"/>
                    <a:pt x="7326"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67" name="Google Shape;6004;p67"/>
            <p:cNvSpPr/>
            <p:nvPr/>
          </p:nvSpPr>
          <p:spPr>
            <a:xfrm>
              <a:off x="-42419600" y="3217825"/>
              <a:ext cx="106350" cy="106350"/>
            </a:xfrm>
            <a:custGeom>
              <a:avLst/>
              <a:gdLst/>
              <a:ahLst/>
              <a:cxnLst/>
              <a:rect l="l" t="t" r="r" b="b"/>
              <a:pathLst>
                <a:path w="4254" h="4254" extrusionOk="0">
                  <a:moveTo>
                    <a:pt x="1355" y="0"/>
                  </a:moveTo>
                  <a:cubicBezTo>
                    <a:pt x="882" y="0"/>
                    <a:pt x="410" y="95"/>
                    <a:pt x="0" y="315"/>
                  </a:cubicBezTo>
                  <a:cubicBezTo>
                    <a:pt x="1891" y="946"/>
                    <a:pt x="3340" y="2395"/>
                    <a:pt x="3938" y="4254"/>
                  </a:cubicBezTo>
                  <a:cubicBezTo>
                    <a:pt x="4128" y="3844"/>
                    <a:pt x="4254" y="3371"/>
                    <a:pt x="4254" y="2899"/>
                  </a:cubicBezTo>
                  <a:cubicBezTo>
                    <a:pt x="4254" y="1292"/>
                    <a:pt x="2962" y="0"/>
                    <a:pt x="1355"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68" name="Google Shape;6005;p67"/>
            <p:cNvSpPr/>
            <p:nvPr/>
          </p:nvSpPr>
          <p:spPr>
            <a:xfrm>
              <a:off x="-42623600" y="3218600"/>
              <a:ext cx="106350" cy="106375"/>
            </a:xfrm>
            <a:custGeom>
              <a:avLst/>
              <a:gdLst/>
              <a:ahLst/>
              <a:cxnLst/>
              <a:rect l="l" t="t" r="r" b="b"/>
              <a:pathLst>
                <a:path w="4254" h="4255" extrusionOk="0">
                  <a:moveTo>
                    <a:pt x="2931" y="1"/>
                  </a:moveTo>
                  <a:cubicBezTo>
                    <a:pt x="1292" y="1"/>
                    <a:pt x="1" y="1293"/>
                    <a:pt x="1" y="2899"/>
                  </a:cubicBezTo>
                  <a:cubicBezTo>
                    <a:pt x="1" y="3372"/>
                    <a:pt x="127" y="3845"/>
                    <a:pt x="316" y="4254"/>
                  </a:cubicBezTo>
                  <a:cubicBezTo>
                    <a:pt x="977" y="2364"/>
                    <a:pt x="2426" y="915"/>
                    <a:pt x="4254" y="316"/>
                  </a:cubicBezTo>
                  <a:cubicBezTo>
                    <a:pt x="3876" y="127"/>
                    <a:pt x="3403" y="1"/>
                    <a:pt x="2931"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69" name="Google Shape;6006;p67"/>
            <p:cNvSpPr/>
            <p:nvPr/>
          </p:nvSpPr>
          <p:spPr>
            <a:xfrm>
              <a:off x="-42561375" y="3279250"/>
              <a:ext cx="185900" cy="186700"/>
            </a:xfrm>
            <a:custGeom>
              <a:avLst/>
              <a:gdLst/>
              <a:ahLst/>
              <a:cxnLst/>
              <a:rect l="l" t="t" r="r" b="b"/>
              <a:pathLst>
                <a:path w="7436" h="7468" extrusionOk="0">
                  <a:moveTo>
                    <a:pt x="3781" y="1671"/>
                  </a:moveTo>
                  <a:cubicBezTo>
                    <a:pt x="4033" y="1671"/>
                    <a:pt x="4191" y="1860"/>
                    <a:pt x="4191" y="2112"/>
                  </a:cubicBezTo>
                  <a:lnTo>
                    <a:pt x="4191" y="3340"/>
                  </a:lnTo>
                  <a:lnTo>
                    <a:pt x="5388" y="3340"/>
                  </a:lnTo>
                  <a:cubicBezTo>
                    <a:pt x="5640" y="3340"/>
                    <a:pt x="5829" y="3529"/>
                    <a:pt x="5829" y="3750"/>
                  </a:cubicBezTo>
                  <a:cubicBezTo>
                    <a:pt x="5829" y="4002"/>
                    <a:pt x="5640" y="4128"/>
                    <a:pt x="5388" y="4128"/>
                  </a:cubicBezTo>
                  <a:lnTo>
                    <a:pt x="3750" y="4128"/>
                  </a:lnTo>
                  <a:cubicBezTo>
                    <a:pt x="3498" y="4128"/>
                    <a:pt x="3308" y="3939"/>
                    <a:pt x="3308" y="3750"/>
                  </a:cubicBezTo>
                  <a:lnTo>
                    <a:pt x="3308" y="2112"/>
                  </a:lnTo>
                  <a:lnTo>
                    <a:pt x="3340" y="2112"/>
                  </a:lnTo>
                  <a:cubicBezTo>
                    <a:pt x="3340" y="1860"/>
                    <a:pt x="3529" y="1671"/>
                    <a:pt x="3781" y="1671"/>
                  </a:cubicBezTo>
                  <a:close/>
                  <a:moveTo>
                    <a:pt x="3750" y="1"/>
                  </a:moveTo>
                  <a:cubicBezTo>
                    <a:pt x="1702" y="1"/>
                    <a:pt x="32" y="1671"/>
                    <a:pt x="0" y="3750"/>
                  </a:cubicBezTo>
                  <a:cubicBezTo>
                    <a:pt x="32" y="5798"/>
                    <a:pt x="1702" y="7467"/>
                    <a:pt x="3750" y="7467"/>
                  </a:cubicBezTo>
                  <a:cubicBezTo>
                    <a:pt x="5797" y="7467"/>
                    <a:pt x="7436" y="5798"/>
                    <a:pt x="7436" y="3750"/>
                  </a:cubicBezTo>
                  <a:cubicBezTo>
                    <a:pt x="7436" y="1702"/>
                    <a:pt x="5797" y="64"/>
                    <a:pt x="3750"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70" name="Google Shape;6011;p67"/>
          <p:cNvGrpSpPr/>
          <p:nvPr/>
        </p:nvGrpSpPr>
        <p:grpSpPr>
          <a:xfrm>
            <a:off x="10113537" y="2490019"/>
            <a:ext cx="562491" cy="552639"/>
            <a:chOff x="-40748275" y="3238700"/>
            <a:chExt cx="322600" cy="316950"/>
          </a:xfrm>
          <a:solidFill>
            <a:srgbClr val="5F5FF6"/>
          </a:solidFill>
        </p:grpSpPr>
        <p:sp>
          <p:nvSpPr>
            <p:cNvPr id="271" name="Google Shape;6012;p67"/>
            <p:cNvSpPr/>
            <p:nvPr/>
          </p:nvSpPr>
          <p:spPr>
            <a:xfrm>
              <a:off x="-40709675" y="3273750"/>
              <a:ext cx="84300" cy="84300"/>
            </a:xfrm>
            <a:custGeom>
              <a:avLst/>
              <a:gdLst/>
              <a:ahLst/>
              <a:cxnLst/>
              <a:rect l="l" t="t" r="r" b="b"/>
              <a:pathLst>
                <a:path w="3372" h="3372" extrusionOk="0">
                  <a:moveTo>
                    <a:pt x="2710" y="0"/>
                  </a:moveTo>
                  <a:lnTo>
                    <a:pt x="1" y="2710"/>
                  </a:lnTo>
                  <a:lnTo>
                    <a:pt x="694" y="3371"/>
                  </a:lnTo>
                  <a:lnTo>
                    <a:pt x="3372" y="662"/>
                  </a:lnTo>
                  <a:lnTo>
                    <a:pt x="2710"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72" name="Google Shape;6013;p67"/>
            <p:cNvSpPr/>
            <p:nvPr/>
          </p:nvSpPr>
          <p:spPr>
            <a:xfrm>
              <a:off x="-40578925" y="3247175"/>
              <a:ext cx="151250" cy="149475"/>
            </a:xfrm>
            <a:custGeom>
              <a:avLst/>
              <a:gdLst/>
              <a:ahLst/>
              <a:cxnLst/>
              <a:rect l="l" t="t" r="r" b="b"/>
              <a:pathLst>
                <a:path w="6050" h="5979" extrusionOk="0">
                  <a:moveTo>
                    <a:pt x="2663" y="0"/>
                  </a:moveTo>
                  <a:cubicBezTo>
                    <a:pt x="2552" y="0"/>
                    <a:pt x="2442" y="39"/>
                    <a:pt x="2363" y="118"/>
                  </a:cubicBezTo>
                  <a:lnTo>
                    <a:pt x="1261" y="1221"/>
                  </a:lnTo>
                  <a:lnTo>
                    <a:pt x="2678" y="2639"/>
                  </a:lnTo>
                  <a:cubicBezTo>
                    <a:pt x="2836" y="2796"/>
                    <a:pt x="2836" y="3080"/>
                    <a:pt x="2678" y="3237"/>
                  </a:cubicBezTo>
                  <a:cubicBezTo>
                    <a:pt x="2637" y="3278"/>
                    <a:pt x="2560" y="3302"/>
                    <a:pt x="2473" y="3302"/>
                  </a:cubicBezTo>
                  <a:cubicBezTo>
                    <a:pt x="2360" y="3302"/>
                    <a:pt x="2232" y="3263"/>
                    <a:pt x="2143" y="3174"/>
                  </a:cubicBezTo>
                  <a:lnTo>
                    <a:pt x="725" y="1756"/>
                  </a:lnTo>
                  <a:lnTo>
                    <a:pt x="0" y="2481"/>
                  </a:lnTo>
                  <a:lnTo>
                    <a:pt x="3529" y="5978"/>
                  </a:lnTo>
                  <a:lnTo>
                    <a:pt x="5892" y="3615"/>
                  </a:lnTo>
                  <a:cubicBezTo>
                    <a:pt x="6049" y="3458"/>
                    <a:pt x="6049" y="3174"/>
                    <a:pt x="5892" y="3017"/>
                  </a:cubicBezTo>
                  <a:lnTo>
                    <a:pt x="2962" y="118"/>
                  </a:lnTo>
                  <a:cubicBezTo>
                    <a:pt x="2883" y="39"/>
                    <a:pt x="2773" y="0"/>
                    <a:pt x="2663"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73" name="Google Shape;6014;p67"/>
            <p:cNvSpPr/>
            <p:nvPr/>
          </p:nvSpPr>
          <p:spPr>
            <a:xfrm>
              <a:off x="-40678175" y="3305250"/>
              <a:ext cx="213475" cy="213475"/>
            </a:xfrm>
            <a:custGeom>
              <a:avLst/>
              <a:gdLst/>
              <a:ahLst/>
              <a:cxnLst/>
              <a:rect l="l" t="t" r="r" b="b"/>
              <a:pathLst>
                <a:path w="8539" h="8539" extrusionOk="0">
                  <a:moveTo>
                    <a:pt x="2679" y="0"/>
                  </a:moveTo>
                  <a:lnTo>
                    <a:pt x="1" y="2678"/>
                  </a:lnTo>
                  <a:lnTo>
                    <a:pt x="5861" y="8538"/>
                  </a:lnTo>
                  <a:lnTo>
                    <a:pt x="8539" y="5860"/>
                  </a:lnTo>
                  <a:lnTo>
                    <a:pt x="2679"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74" name="Google Shape;6015;p67"/>
            <p:cNvSpPr/>
            <p:nvPr/>
          </p:nvSpPr>
          <p:spPr>
            <a:xfrm>
              <a:off x="-40513550" y="3469850"/>
              <a:ext cx="87875" cy="85800"/>
            </a:xfrm>
            <a:custGeom>
              <a:avLst/>
              <a:gdLst/>
              <a:ahLst/>
              <a:cxnLst/>
              <a:rect l="l" t="t" r="r" b="b"/>
              <a:pathLst>
                <a:path w="3515" h="3432" extrusionOk="0">
                  <a:moveTo>
                    <a:pt x="2426" y="1"/>
                  </a:moveTo>
                  <a:lnTo>
                    <a:pt x="0" y="2427"/>
                  </a:lnTo>
                  <a:lnTo>
                    <a:pt x="2899" y="3404"/>
                  </a:lnTo>
                  <a:cubicBezTo>
                    <a:pt x="2948" y="3423"/>
                    <a:pt x="2996" y="3432"/>
                    <a:pt x="3044" y="3432"/>
                  </a:cubicBezTo>
                  <a:cubicBezTo>
                    <a:pt x="3302" y="3432"/>
                    <a:pt x="3514" y="3166"/>
                    <a:pt x="3434" y="2899"/>
                  </a:cubicBezTo>
                  <a:lnTo>
                    <a:pt x="2426"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75" name="Google Shape;6016;p67"/>
            <p:cNvSpPr/>
            <p:nvPr/>
          </p:nvSpPr>
          <p:spPr>
            <a:xfrm>
              <a:off x="-40738025" y="3404500"/>
              <a:ext cx="150450" cy="149475"/>
            </a:xfrm>
            <a:custGeom>
              <a:avLst/>
              <a:gdLst/>
              <a:ahLst/>
              <a:cxnLst/>
              <a:rect l="l" t="t" r="r" b="b"/>
              <a:pathLst>
                <a:path w="6018" h="5979" extrusionOk="0">
                  <a:moveTo>
                    <a:pt x="2521" y="0"/>
                  </a:moveTo>
                  <a:lnTo>
                    <a:pt x="1796" y="725"/>
                  </a:lnTo>
                  <a:lnTo>
                    <a:pt x="3308" y="2205"/>
                  </a:lnTo>
                  <a:cubicBezTo>
                    <a:pt x="3466" y="2363"/>
                    <a:pt x="3466" y="2646"/>
                    <a:pt x="3308" y="2804"/>
                  </a:cubicBezTo>
                  <a:cubicBezTo>
                    <a:pt x="3230" y="2883"/>
                    <a:pt x="3119" y="2922"/>
                    <a:pt x="3009" y="2922"/>
                  </a:cubicBezTo>
                  <a:cubicBezTo>
                    <a:pt x="2899" y="2922"/>
                    <a:pt x="2789" y="2883"/>
                    <a:pt x="2710" y="2804"/>
                  </a:cubicBezTo>
                  <a:lnTo>
                    <a:pt x="1229" y="1292"/>
                  </a:lnTo>
                  <a:lnTo>
                    <a:pt x="158" y="2363"/>
                  </a:lnTo>
                  <a:cubicBezTo>
                    <a:pt x="0" y="2520"/>
                    <a:pt x="0" y="2804"/>
                    <a:pt x="158" y="2962"/>
                  </a:cubicBezTo>
                  <a:lnTo>
                    <a:pt x="3056" y="5860"/>
                  </a:lnTo>
                  <a:cubicBezTo>
                    <a:pt x="3135" y="5939"/>
                    <a:pt x="3245" y="5978"/>
                    <a:pt x="3356" y="5978"/>
                  </a:cubicBezTo>
                  <a:cubicBezTo>
                    <a:pt x="3466" y="5978"/>
                    <a:pt x="3576" y="5939"/>
                    <a:pt x="3655" y="5860"/>
                  </a:cubicBezTo>
                  <a:lnTo>
                    <a:pt x="6018" y="3497"/>
                  </a:lnTo>
                  <a:lnTo>
                    <a:pt x="2521"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76" name="Google Shape;6017;p67"/>
            <p:cNvSpPr/>
            <p:nvPr/>
          </p:nvSpPr>
          <p:spPr>
            <a:xfrm>
              <a:off x="-40748275" y="3238700"/>
              <a:ext cx="92175" cy="87850"/>
            </a:xfrm>
            <a:custGeom>
              <a:avLst/>
              <a:gdLst/>
              <a:ahLst/>
              <a:cxnLst/>
              <a:rect l="l" t="t" r="r" b="b"/>
              <a:pathLst>
                <a:path w="3687" h="3514" extrusionOk="0">
                  <a:moveTo>
                    <a:pt x="2281" y="0"/>
                  </a:moveTo>
                  <a:cubicBezTo>
                    <a:pt x="1915" y="0"/>
                    <a:pt x="1545" y="142"/>
                    <a:pt x="1261" y="426"/>
                  </a:cubicBezTo>
                  <a:lnTo>
                    <a:pt x="568" y="1119"/>
                  </a:lnTo>
                  <a:cubicBezTo>
                    <a:pt x="1" y="1686"/>
                    <a:pt x="1" y="2568"/>
                    <a:pt x="568" y="3135"/>
                  </a:cubicBezTo>
                  <a:lnTo>
                    <a:pt x="946" y="3513"/>
                  </a:lnTo>
                  <a:lnTo>
                    <a:pt x="3687" y="804"/>
                  </a:lnTo>
                  <a:lnTo>
                    <a:pt x="3277" y="426"/>
                  </a:lnTo>
                  <a:cubicBezTo>
                    <a:pt x="3010" y="142"/>
                    <a:pt x="2647" y="0"/>
                    <a:pt x="2281"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sp>
        <p:nvSpPr>
          <p:cNvPr id="277" name="Google Shape;6042;p67"/>
          <p:cNvSpPr/>
          <p:nvPr/>
        </p:nvSpPr>
        <p:spPr>
          <a:xfrm>
            <a:off x="6935788" y="2523415"/>
            <a:ext cx="543877" cy="551288"/>
          </a:xfrm>
          <a:custGeom>
            <a:avLst/>
            <a:gdLst/>
            <a:ahLst/>
            <a:cxnLst/>
            <a:rect l="l" t="t" r="r" b="b"/>
            <a:pathLst>
              <a:path w="12477" h="12647" extrusionOk="0">
                <a:moveTo>
                  <a:pt x="3750" y="4538"/>
                </a:moveTo>
                <a:cubicBezTo>
                  <a:pt x="4223" y="4538"/>
                  <a:pt x="4601" y="4884"/>
                  <a:pt x="4601" y="5357"/>
                </a:cubicBezTo>
                <a:cubicBezTo>
                  <a:pt x="4601" y="5829"/>
                  <a:pt x="4223" y="6176"/>
                  <a:pt x="3750" y="6176"/>
                </a:cubicBezTo>
                <a:cubicBezTo>
                  <a:pt x="3277" y="6176"/>
                  <a:pt x="2931" y="5829"/>
                  <a:pt x="2931" y="5357"/>
                </a:cubicBezTo>
                <a:cubicBezTo>
                  <a:pt x="2931" y="4884"/>
                  <a:pt x="3277" y="4538"/>
                  <a:pt x="3750" y="4538"/>
                </a:cubicBezTo>
                <a:close/>
                <a:moveTo>
                  <a:pt x="6239" y="4538"/>
                </a:moveTo>
                <a:cubicBezTo>
                  <a:pt x="6711" y="4538"/>
                  <a:pt x="7058" y="4884"/>
                  <a:pt x="7058" y="5357"/>
                </a:cubicBezTo>
                <a:cubicBezTo>
                  <a:pt x="7058" y="5829"/>
                  <a:pt x="6711" y="6176"/>
                  <a:pt x="6239" y="6176"/>
                </a:cubicBezTo>
                <a:cubicBezTo>
                  <a:pt x="5766" y="6176"/>
                  <a:pt x="5420" y="5829"/>
                  <a:pt x="5420" y="5357"/>
                </a:cubicBezTo>
                <a:cubicBezTo>
                  <a:pt x="5420" y="4884"/>
                  <a:pt x="5766" y="4538"/>
                  <a:pt x="6239" y="4538"/>
                </a:cubicBezTo>
                <a:close/>
                <a:moveTo>
                  <a:pt x="8728" y="4538"/>
                </a:moveTo>
                <a:cubicBezTo>
                  <a:pt x="9200" y="4538"/>
                  <a:pt x="9547" y="4884"/>
                  <a:pt x="9547" y="5357"/>
                </a:cubicBezTo>
                <a:cubicBezTo>
                  <a:pt x="9547" y="5829"/>
                  <a:pt x="9200" y="6176"/>
                  <a:pt x="8728" y="6176"/>
                </a:cubicBezTo>
                <a:cubicBezTo>
                  <a:pt x="8255" y="6176"/>
                  <a:pt x="7877" y="5829"/>
                  <a:pt x="7877" y="5357"/>
                </a:cubicBezTo>
                <a:cubicBezTo>
                  <a:pt x="7877" y="4884"/>
                  <a:pt x="8255" y="4538"/>
                  <a:pt x="8728" y="4538"/>
                </a:cubicBezTo>
                <a:close/>
                <a:moveTo>
                  <a:pt x="6239" y="1"/>
                </a:moveTo>
                <a:cubicBezTo>
                  <a:pt x="2805" y="1"/>
                  <a:pt x="1" y="2395"/>
                  <a:pt x="1" y="5357"/>
                </a:cubicBezTo>
                <a:cubicBezTo>
                  <a:pt x="1" y="7436"/>
                  <a:pt x="1387" y="9200"/>
                  <a:pt x="3309" y="10082"/>
                </a:cubicBezTo>
                <a:lnTo>
                  <a:pt x="3309" y="12256"/>
                </a:lnTo>
                <a:cubicBezTo>
                  <a:pt x="3309" y="12486"/>
                  <a:pt x="3502" y="12646"/>
                  <a:pt x="3715" y="12646"/>
                </a:cubicBezTo>
                <a:cubicBezTo>
                  <a:pt x="3824" y="12646"/>
                  <a:pt x="3938" y="12604"/>
                  <a:pt x="4034" y="12508"/>
                </a:cubicBezTo>
                <a:lnTo>
                  <a:pt x="5609" y="10681"/>
                </a:lnTo>
                <a:cubicBezTo>
                  <a:pt x="5798" y="10681"/>
                  <a:pt x="5987" y="10713"/>
                  <a:pt x="6239" y="10713"/>
                </a:cubicBezTo>
                <a:cubicBezTo>
                  <a:pt x="9641" y="10713"/>
                  <a:pt x="12477" y="8350"/>
                  <a:pt x="12477" y="5357"/>
                </a:cubicBezTo>
                <a:cubicBezTo>
                  <a:pt x="12477" y="2395"/>
                  <a:pt x="9704" y="1"/>
                  <a:pt x="6239" y="1"/>
                </a:cubicBezTo>
                <a:close/>
              </a:path>
            </a:pathLst>
          </a:custGeom>
          <a:solidFill>
            <a:srgbClr val="5F5FF6"/>
          </a:solidFill>
          <a:ln>
            <a:noFill/>
          </a:ln>
        </p:spPr>
        <p:txBody>
          <a:bodyPr spcFirstLastPara="1" wrap="square" lIns="91425" tIns="91425" rIns="91425" bIns="91425" anchor="ctr" anchorCtr="0">
            <a:noAutofit/>
          </a:bodyPr>
          <a:lstStyle/>
          <a:p>
            <a:endParaRPr sz="1400">
              <a:solidFill>
                <a:srgbClr val="AE4500"/>
              </a:solidFill>
            </a:endParaRPr>
          </a:p>
        </p:txBody>
      </p:sp>
      <p:grpSp>
        <p:nvGrpSpPr>
          <p:cNvPr id="278" name="Google Shape;6047;p67"/>
          <p:cNvGrpSpPr/>
          <p:nvPr/>
        </p:nvGrpSpPr>
        <p:grpSpPr>
          <a:xfrm>
            <a:off x="10973889" y="2490315"/>
            <a:ext cx="553467" cy="504036"/>
            <a:chOff x="-40378075" y="3267450"/>
            <a:chExt cx="317425" cy="289075"/>
          </a:xfrm>
          <a:solidFill>
            <a:srgbClr val="5F5FF6"/>
          </a:solidFill>
        </p:grpSpPr>
        <p:sp>
          <p:nvSpPr>
            <p:cNvPr id="279" name="Google Shape;6048;p67"/>
            <p:cNvSpPr/>
            <p:nvPr/>
          </p:nvSpPr>
          <p:spPr>
            <a:xfrm>
              <a:off x="-40218975" y="3308400"/>
              <a:ext cx="158325" cy="248125"/>
            </a:xfrm>
            <a:custGeom>
              <a:avLst/>
              <a:gdLst/>
              <a:ahLst/>
              <a:cxnLst/>
              <a:rect l="l" t="t" r="r" b="b"/>
              <a:pathLst>
                <a:path w="6333" h="9925" extrusionOk="0">
                  <a:moveTo>
                    <a:pt x="4694" y="1"/>
                  </a:moveTo>
                  <a:lnTo>
                    <a:pt x="4694" y="7877"/>
                  </a:lnTo>
                  <a:cubicBezTo>
                    <a:pt x="4694" y="8097"/>
                    <a:pt x="4474" y="8255"/>
                    <a:pt x="4253" y="8255"/>
                  </a:cubicBezTo>
                  <a:cubicBezTo>
                    <a:pt x="2993" y="8255"/>
                    <a:pt x="1638" y="8696"/>
                    <a:pt x="693" y="9452"/>
                  </a:cubicBezTo>
                  <a:cubicBezTo>
                    <a:pt x="536" y="9546"/>
                    <a:pt x="189" y="9925"/>
                    <a:pt x="0" y="9925"/>
                  </a:cubicBezTo>
                  <a:lnTo>
                    <a:pt x="5073" y="9925"/>
                  </a:lnTo>
                  <a:cubicBezTo>
                    <a:pt x="5734" y="9925"/>
                    <a:pt x="6333" y="9357"/>
                    <a:pt x="6333" y="8696"/>
                  </a:cubicBezTo>
                  <a:lnTo>
                    <a:pt x="6333" y="1229"/>
                  </a:lnTo>
                  <a:cubicBezTo>
                    <a:pt x="6333" y="536"/>
                    <a:pt x="5766" y="1"/>
                    <a:pt x="5073"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80" name="Google Shape;6049;p67"/>
            <p:cNvSpPr/>
            <p:nvPr/>
          </p:nvSpPr>
          <p:spPr>
            <a:xfrm>
              <a:off x="-40316650" y="3267450"/>
              <a:ext cx="86675" cy="257575"/>
            </a:xfrm>
            <a:custGeom>
              <a:avLst/>
              <a:gdLst/>
              <a:ahLst/>
              <a:cxnLst/>
              <a:rect l="l" t="t" r="r" b="b"/>
              <a:pathLst>
                <a:path w="3467" h="10303" extrusionOk="0">
                  <a:moveTo>
                    <a:pt x="1" y="0"/>
                  </a:moveTo>
                  <a:lnTo>
                    <a:pt x="1" y="9105"/>
                  </a:lnTo>
                  <a:cubicBezTo>
                    <a:pt x="1166" y="9200"/>
                    <a:pt x="2489" y="9578"/>
                    <a:pt x="3466" y="10302"/>
                  </a:cubicBezTo>
                  <a:lnTo>
                    <a:pt x="3466" y="1197"/>
                  </a:lnTo>
                  <a:cubicBezTo>
                    <a:pt x="2489" y="473"/>
                    <a:pt x="1229" y="95"/>
                    <a:pt x="1"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81" name="Google Shape;6050;p67"/>
            <p:cNvSpPr/>
            <p:nvPr/>
          </p:nvSpPr>
          <p:spPr>
            <a:xfrm>
              <a:off x="-40209525" y="3267450"/>
              <a:ext cx="86650" cy="257575"/>
            </a:xfrm>
            <a:custGeom>
              <a:avLst/>
              <a:gdLst/>
              <a:ahLst/>
              <a:cxnLst/>
              <a:rect l="l" t="t" r="r" b="b"/>
              <a:pathLst>
                <a:path w="3466" h="10303" extrusionOk="0">
                  <a:moveTo>
                    <a:pt x="3466" y="0"/>
                  </a:moveTo>
                  <a:cubicBezTo>
                    <a:pt x="2300" y="95"/>
                    <a:pt x="977" y="473"/>
                    <a:pt x="0" y="1197"/>
                  </a:cubicBezTo>
                  <a:lnTo>
                    <a:pt x="0" y="10302"/>
                  </a:lnTo>
                  <a:cubicBezTo>
                    <a:pt x="977" y="9578"/>
                    <a:pt x="2237" y="9200"/>
                    <a:pt x="3466" y="9105"/>
                  </a:cubicBezTo>
                  <a:lnTo>
                    <a:pt x="3466"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82" name="Google Shape;6051;p67"/>
            <p:cNvSpPr/>
            <p:nvPr/>
          </p:nvSpPr>
          <p:spPr>
            <a:xfrm>
              <a:off x="-40378075" y="3308400"/>
              <a:ext cx="157550" cy="248125"/>
            </a:xfrm>
            <a:custGeom>
              <a:avLst/>
              <a:gdLst/>
              <a:ahLst/>
              <a:cxnLst/>
              <a:rect l="l" t="t" r="r" b="b"/>
              <a:pathLst>
                <a:path w="6302" h="9925" extrusionOk="0">
                  <a:moveTo>
                    <a:pt x="1229" y="1"/>
                  </a:moveTo>
                  <a:cubicBezTo>
                    <a:pt x="567" y="1"/>
                    <a:pt x="0" y="536"/>
                    <a:pt x="0" y="1198"/>
                  </a:cubicBezTo>
                  <a:lnTo>
                    <a:pt x="0" y="8664"/>
                  </a:lnTo>
                  <a:cubicBezTo>
                    <a:pt x="32" y="9357"/>
                    <a:pt x="567" y="9925"/>
                    <a:pt x="1229" y="9925"/>
                  </a:cubicBezTo>
                  <a:lnTo>
                    <a:pt x="6301" y="9925"/>
                  </a:lnTo>
                  <a:cubicBezTo>
                    <a:pt x="6112" y="9925"/>
                    <a:pt x="5766" y="9609"/>
                    <a:pt x="5608" y="9452"/>
                  </a:cubicBezTo>
                  <a:cubicBezTo>
                    <a:pt x="4631" y="8664"/>
                    <a:pt x="3277" y="8255"/>
                    <a:pt x="2048" y="8255"/>
                  </a:cubicBezTo>
                  <a:cubicBezTo>
                    <a:pt x="1828" y="8255"/>
                    <a:pt x="1638" y="8066"/>
                    <a:pt x="1638" y="7877"/>
                  </a:cubicBezTo>
                  <a:lnTo>
                    <a:pt x="1638"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83" name="Google Shape;6072;p67"/>
          <p:cNvGrpSpPr/>
          <p:nvPr/>
        </p:nvGrpSpPr>
        <p:grpSpPr>
          <a:xfrm>
            <a:off x="7701993" y="2496465"/>
            <a:ext cx="553512" cy="553163"/>
            <a:chOff x="-41895050" y="3217225"/>
            <a:chExt cx="317450" cy="317250"/>
          </a:xfrm>
          <a:solidFill>
            <a:srgbClr val="5F5FF6"/>
          </a:solidFill>
        </p:grpSpPr>
        <p:sp>
          <p:nvSpPr>
            <p:cNvPr id="284" name="Google Shape;6073;p67"/>
            <p:cNvSpPr/>
            <p:nvPr/>
          </p:nvSpPr>
          <p:spPr>
            <a:xfrm>
              <a:off x="-41895050" y="3273750"/>
              <a:ext cx="41775" cy="245750"/>
            </a:xfrm>
            <a:custGeom>
              <a:avLst/>
              <a:gdLst/>
              <a:ahLst/>
              <a:cxnLst/>
              <a:rect l="l" t="t" r="r" b="b"/>
              <a:pathLst>
                <a:path w="1671" h="9830" extrusionOk="0">
                  <a:moveTo>
                    <a:pt x="1" y="0"/>
                  </a:moveTo>
                  <a:lnTo>
                    <a:pt x="1" y="9830"/>
                  </a:lnTo>
                  <a:lnTo>
                    <a:pt x="1670" y="8192"/>
                  </a:lnTo>
                  <a:lnTo>
                    <a:pt x="1670" y="1639"/>
                  </a:lnTo>
                  <a:lnTo>
                    <a:pt x="1"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85" name="Google Shape;6074;p67"/>
            <p:cNvSpPr/>
            <p:nvPr/>
          </p:nvSpPr>
          <p:spPr>
            <a:xfrm>
              <a:off x="-41619375" y="3273750"/>
              <a:ext cx="41775" cy="245750"/>
            </a:xfrm>
            <a:custGeom>
              <a:avLst/>
              <a:gdLst/>
              <a:ahLst/>
              <a:cxnLst/>
              <a:rect l="l" t="t" r="r" b="b"/>
              <a:pathLst>
                <a:path w="1671" h="9830" extrusionOk="0">
                  <a:moveTo>
                    <a:pt x="1670" y="0"/>
                  </a:moveTo>
                  <a:lnTo>
                    <a:pt x="0" y="1639"/>
                  </a:lnTo>
                  <a:lnTo>
                    <a:pt x="0" y="8192"/>
                  </a:lnTo>
                  <a:lnTo>
                    <a:pt x="1670" y="9830"/>
                  </a:lnTo>
                  <a:lnTo>
                    <a:pt x="1670"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86" name="Google Shape;6075;p67"/>
            <p:cNvSpPr/>
            <p:nvPr/>
          </p:nvSpPr>
          <p:spPr>
            <a:xfrm>
              <a:off x="-41832825" y="3321000"/>
              <a:ext cx="193000" cy="151250"/>
            </a:xfrm>
            <a:custGeom>
              <a:avLst/>
              <a:gdLst/>
              <a:ahLst/>
              <a:cxnLst/>
              <a:rect l="l" t="t" r="r" b="b"/>
              <a:pathLst>
                <a:path w="7720" h="6050" extrusionOk="0">
                  <a:moveTo>
                    <a:pt x="1" y="1"/>
                  </a:moveTo>
                  <a:lnTo>
                    <a:pt x="1" y="6050"/>
                  </a:lnTo>
                  <a:lnTo>
                    <a:pt x="3592" y="6050"/>
                  </a:lnTo>
                  <a:lnTo>
                    <a:pt x="3592" y="4821"/>
                  </a:lnTo>
                  <a:cubicBezTo>
                    <a:pt x="3592" y="4600"/>
                    <a:pt x="3781" y="4411"/>
                    <a:pt x="4002" y="4411"/>
                  </a:cubicBezTo>
                  <a:lnTo>
                    <a:pt x="6491" y="4411"/>
                  </a:lnTo>
                  <a:cubicBezTo>
                    <a:pt x="6743" y="4411"/>
                    <a:pt x="6932" y="4600"/>
                    <a:pt x="6932" y="4821"/>
                  </a:cubicBezTo>
                  <a:lnTo>
                    <a:pt x="6932" y="6050"/>
                  </a:lnTo>
                  <a:lnTo>
                    <a:pt x="7719" y="6050"/>
                  </a:lnTo>
                  <a:lnTo>
                    <a:pt x="7719"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87" name="Google Shape;6076;p67"/>
            <p:cNvSpPr/>
            <p:nvPr/>
          </p:nvSpPr>
          <p:spPr>
            <a:xfrm>
              <a:off x="-41880075" y="3493500"/>
              <a:ext cx="287500" cy="40975"/>
            </a:xfrm>
            <a:custGeom>
              <a:avLst/>
              <a:gdLst/>
              <a:ahLst/>
              <a:cxnLst/>
              <a:rect l="l" t="t" r="r" b="b"/>
              <a:pathLst>
                <a:path w="11500" h="1639" extrusionOk="0">
                  <a:moveTo>
                    <a:pt x="1639" y="0"/>
                  </a:moveTo>
                  <a:lnTo>
                    <a:pt x="0" y="1638"/>
                  </a:lnTo>
                  <a:lnTo>
                    <a:pt x="11500" y="1638"/>
                  </a:lnTo>
                  <a:lnTo>
                    <a:pt x="9830"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88" name="Google Shape;6077;p67"/>
            <p:cNvSpPr/>
            <p:nvPr/>
          </p:nvSpPr>
          <p:spPr>
            <a:xfrm>
              <a:off x="-41880875" y="3217225"/>
              <a:ext cx="288300" cy="83325"/>
            </a:xfrm>
            <a:custGeom>
              <a:avLst/>
              <a:gdLst/>
              <a:ahLst/>
              <a:cxnLst/>
              <a:rect l="l" t="t" r="r" b="b"/>
              <a:pathLst>
                <a:path w="11532" h="3333" extrusionOk="0">
                  <a:moveTo>
                    <a:pt x="5798" y="1033"/>
                  </a:moveTo>
                  <a:lnTo>
                    <a:pt x="6459" y="1694"/>
                  </a:lnTo>
                  <a:lnTo>
                    <a:pt x="5136" y="1694"/>
                  </a:lnTo>
                  <a:lnTo>
                    <a:pt x="5798" y="1033"/>
                  </a:lnTo>
                  <a:close/>
                  <a:moveTo>
                    <a:pt x="5750" y="1"/>
                  </a:moveTo>
                  <a:cubicBezTo>
                    <a:pt x="5640" y="1"/>
                    <a:pt x="5530" y="40"/>
                    <a:pt x="5451" y="119"/>
                  </a:cubicBezTo>
                  <a:lnTo>
                    <a:pt x="3939" y="1663"/>
                  </a:lnTo>
                  <a:lnTo>
                    <a:pt x="1" y="1663"/>
                  </a:lnTo>
                  <a:lnTo>
                    <a:pt x="1639" y="3332"/>
                  </a:lnTo>
                  <a:lnTo>
                    <a:pt x="9862" y="3332"/>
                  </a:lnTo>
                  <a:lnTo>
                    <a:pt x="11532" y="1663"/>
                  </a:lnTo>
                  <a:lnTo>
                    <a:pt x="7593" y="1663"/>
                  </a:lnTo>
                  <a:lnTo>
                    <a:pt x="6050" y="119"/>
                  </a:lnTo>
                  <a:cubicBezTo>
                    <a:pt x="5971" y="40"/>
                    <a:pt x="5861" y="1"/>
                    <a:pt x="5750"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289" name="Google Shape;6107;p67"/>
          <p:cNvGrpSpPr/>
          <p:nvPr/>
        </p:nvGrpSpPr>
        <p:grpSpPr>
          <a:xfrm>
            <a:off x="8529347" y="2475151"/>
            <a:ext cx="557608" cy="550765"/>
            <a:chOff x="-41530375" y="3218800"/>
            <a:chExt cx="319800" cy="315875"/>
          </a:xfrm>
          <a:solidFill>
            <a:srgbClr val="5F5FF6"/>
          </a:solidFill>
        </p:grpSpPr>
        <p:sp>
          <p:nvSpPr>
            <p:cNvPr id="290" name="Google Shape;6108;p67"/>
            <p:cNvSpPr/>
            <p:nvPr/>
          </p:nvSpPr>
          <p:spPr>
            <a:xfrm>
              <a:off x="-41530375" y="3337550"/>
              <a:ext cx="199300" cy="197125"/>
            </a:xfrm>
            <a:custGeom>
              <a:avLst/>
              <a:gdLst/>
              <a:ahLst/>
              <a:cxnLst/>
              <a:rect l="l" t="t" r="r" b="b"/>
              <a:pathLst>
                <a:path w="7972" h="7885" extrusionOk="0">
                  <a:moveTo>
                    <a:pt x="3245" y="0"/>
                  </a:moveTo>
                  <a:lnTo>
                    <a:pt x="473" y="2804"/>
                  </a:lnTo>
                  <a:cubicBezTo>
                    <a:pt x="0" y="3277"/>
                    <a:pt x="0" y="4064"/>
                    <a:pt x="473" y="4568"/>
                  </a:cubicBezTo>
                  <a:lnTo>
                    <a:pt x="3403" y="7530"/>
                  </a:lnTo>
                  <a:cubicBezTo>
                    <a:pt x="3639" y="7766"/>
                    <a:pt x="3954" y="7884"/>
                    <a:pt x="4277" y="7884"/>
                  </a:cubicBezTo>
                  <a:cubicBezTo>
                    <a:pt x="4600" y="7884"/>
                    <a:pt x="4931" y="7766"/>
                    <a:pt x="5199" y="7530"/>
                  </a:cubicBezTo>
                  <a:lnTo>
                    <a:pt x="7971" y="4726"/>
                  </a:lnTo>
                  <a:lnTo>
                    <a:pt x="3245"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291" name="Google Shape;6109;p67"/>
            <p:cNvSpPr/>
            <p:nvPr/>
          </p:nvSpPr>
          <p:spPr>
            <a:xfrm>
              <a:off x="-41435075" y="3218800"/>
              <a:ext cx="224500" cy="221950"/>
            </a:xfrm>
            <a:custGeom>
              <a:avLst/>
              <a:gdLst/>
              <a:ahLst/>
              <a:cxnLst/>
              <a:rect l="l" t="t" r="r" b="b"/>
              <a:pathLst>
                <a:path w="8980" h="8878" extrusionOk="0">
                  <a:moveTo>
                    <a:pt x="4395" y="1"/>
                  </a:moveTo>
                  <a:cubicBezTo>
                    <a:pt x="4285" y="1"/>
                    <a:pt x="4175" y="40"/>
                    <a:pt x="4096" y="119"/>
                  </a:cubicBezTo>
                  <a:lnTo>
                    <a:pt x="1" y="4152"/>
                  </a:lnTo>
                  <a:lnTo>
                    <a:pt x="4726" y="8877"/>
                  </a:lnTo>
                  <a:lnTo>
                    <a:pt x="8822" y="4845"/>
                  </a:lnTo>
                  <a:cubicBezTo>
                    <a:pt x="8979" y="4687"/>
                    <a:pt x="8979" y="4404"/>
                    <a:pt x="8822" y="4246"/>
                  </a:cubicBezTo>
                  <a:lnTo>
                    <a:pt x="4695" y="119"/>
                  </a:lnTo>
                  <a:cubicBezTo>
                    <a:pt x="4616" y="40"/>
                    <a:pt x="4506" y="1"/>
                    <a:pt x="4395"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327" name="Google Shape;5593;p66"/>
          <p:cNvGrpSpPr/>
          <p:nvPr/>
        </p:nvGrpSpPr>
        <p:grpSpPr>
          <a:xfrm>
            <a:off x="5180728" y="3466336"/>
            <a:ext cx="669093" cy="669093"/>
            <a:chOff x="5049725" y="249400"/>
            <a:chExt cx="481825" cy="481825"/>
          </a:xfrm>
          <a:solidFill>
            <a:srgbClr val="5F5FF6"/>
          </a:solidFill>
        </p:grpSpPr>
        <p:sp>
          <p:nvSpPr>
            <p:cNvPr id="328" name="Google Shape;5594;p66"/>
            <p:cNvSpPr/>
            <p:nvPr/>
          </p:nvSpPr>
          <p:spPr>
            <a:xfrm>
              <a:off x="5191775" y="560925"/>
              <a:ext cx="197625" cy="170300"/>
            </a:xfrm>
            <a:custGeom>
              <a:avLst/>
              <a:gdLst/>
              <a:ahLst/>
              <a:cxnLst/>
              <a:rect l="l" t="t" r="r" b="b"/>
              <a:pathLst>
                <a:path w="7905" h="6812" extrusionOk="0">
                  <a:moveTo>
                    <a:pt x="6213" y="1129"/>
                  </a:moveTo>
                  <a:cubicBezTo>
                    <a:pt x="6523" y="1129"/>
                    <a:pt x="6776" y="1379"/>
                    <a:pt x="6776" y="1693"/>
                  </a:cubicBezTo>
                  <a:cubicBezTo>
                    <a:pt x="6776" y="2006"/>
                    <a:pt x="6523" y="2259"/>
                    <a:pt x="6213" y="2259"/>
                  </a:cubicBezTo>
                  <a:lnTo>
                    <a:pt x="1696" y="2259"/>
                  </a:lnTo>
                  <a:cubicBezTo>
                    <a:pt x="1383" y="2259"/>
                    <a:pt x="1130" y="2006"/>
                    <a:pt x="1130" y="1693"/>
                  </a:cubicBezTo>
                  <a:cubicBezTo>
                    <a:pt x="1130" y="1379"/>
                    <a:pt x="1383" y="1129"/>
                    <a:pt x="1696" y="1129"/>
                  </a:cubicBezTo>
                  <a:close/>
                  <a:moveTo>
                    <a:pt x="6213" y="3388"/>
                  </a:moveTo>
                  <a:cubicBezTo>
                    <a:pt x="6523" y="3388"/>
                    <a:pt x="6776" y="3638"/>
                    <a:pt x="6776" y="3951"/>
                  </a:cubicBezTo>
                  <a:cubicBezTo>
                    <a:pt x="6776" y="4264"/>
                    <a:pt x="6523" y="4517"/>
                    <a:pt x="6213" y="4517"/>
                  </a:cubicBezTo>
                  <a:lnTo>
                    <a:pt x="1696" y="4517"/>
                  </a:lnTo>
                  <a:cubicBezTo>
                    <a:pt x="1383" y="4517"/>
                    <a:pt x="1130" y="4264"/>
                    <a:pt x="1130" y="3951"/>
                  </a:cubicBezTo>
                  <a:cubicBezTo>
                    <a:pt x="1130" y="3638"/>
                    <a:pt x="1383" y="3388"/>
                    <a:pt x="1696" y="3388"/>
                  </a:cubicBezTo>
                  <a:close/>
                  <a:moveTo>
                    <a:pt x="0" y="0"/>
                  </a:moveTo>
                  <a:lnTo>
                    <a:pt x="0" y="6249"/>
                  </a:lnTo>
                  <a:cubicBezTo>
                    <a:pt x="0" y="6559"/>
                    <a:pt x="253" y="6812"/>
                    <a:pt x="567" y="6812"/>
                  </a:cubicBezTo>
                  <a:lnTo>
                    <a:pt x="7342" y="6812"/>
                  </a:lnTo>
                  <a:cubicBezTo>
                    <a:pt x="7652" y="6812"/>
                    <a:pt x="7905" y="6559"/>
                    <a:pt x="7905" y="6249"/>
                  </a:cubicBezTo>
                  <a:lnTo>
                    <a:pt x="7905"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329" name="Google Shape;5595;p66"/>
            <p:cNvSpPr/>
            <p:nvPr/>
          </p:nvSpPr>
          <p:spPr>
            <a:xfrm>
              <a:off x="5049725" y="249400"/>
              <a:ext cx="481825" cy="396225"/>
            </a:xfrm>
            <a:custGeom>
              <a:avLst/>
              <a:gdLst/>
              <a:ahLst/>
              <a:cxnLst/>
              <a:rect l="l" t="t" r="r" b="b"/>
              <a:pathLst>
                <a:path w="19273" h="15849" extrusionOk="0">
                  <a:moveTo>
                    <a:pt x="4553" y="4518"/>
                  </a:moveTo>
                  <a:lnTo>
                    <a:pt x="4553" y="5686"/>
                  </a:lnTo>
                  <a:lnTo>
                    <a:pt x="3424" y="5686"/>
                  </a:lnTo>
                  <a:lnTo>
                    <a:pt x="3424" y="4948"/>
                  </a:lnTo>
                  <a:cubicBezTo>
                    <a:pt x="3424" y="4710"/>
                    <a:pt x="3617" y="4518"/>
                    <a:pt x="3852" y="4518"/>
                  </a:cubicBezTo>
                  <a:close/>
                  <a:moveTo>
                    <a:pt x="15418" y="4518"/>
                  </a:moveTo>
                  <a:cubicBezTo>
                    <a:pt x="15653" y="4518"/>
                    <a:pt x="15845" y="4710"/>
                    <a:pt x="15845" y="4948"/>
                  </a:cubicBezTo>
                  <a:lnTo>
                    <a:pt x="15845" y="5686"/>
                  </a:lnTo>
                  <a:lnTo>
                    <a:pt x="14716" y="5686"/>
                  </a:lnTo>
                  <a:lnTo>
                    <a:pt x="14716" y="4518"/>
                  </a:lnTo>
                  <a:close/>
                  <a:moveTo>
                    <a:pt x="10199" y="1130"/>
                  </a:moveTo>
                  <a:lnTo>
                    <a:pt x="10199" y="3954"/>
                  </a:lnTo>
                  <a:cubicBezTo>
                    <a:pt x="10199" y="4265"/>
                    <a:pt x="10452" y="4518"/>
                    <a:pt x="10765" y="4518"/>
                  </a:cubicBezTo>
                  <a:lnTo>
                    <a:pt x="13587" y="4518"/>
                  </a:lnTo>
                  <a:lnTo>
                    <a:pt x="13587" y="6815"/>
                  </a:lnTo>
                  <a:lnTo>
                    <a:pt x="5682" y="6815"/>
                  </a:lnTo>
                  <a:lnTo>
                    <a:pt x="5682" y="1130"/>
                  </a:lnTo>
                  <a:close/>
                  <a:moveTo>
                    <a:pt x="16412" y="9074"/>
                  </a:moveTo>
                  <a:cubicBezTo>
                    <a:pt x="16722" y="9074"/>
                    <a:pt x="16975" y="9324"/>
                    <a:pt x="16975" y="9637"/>
                  </a:cubicBezTo>
                  <a:cubicBezTo>
                    <a:pt x="16975" y="9950"/>
                    <a:pt x="16722" y="10203"/>
                    <a:pt x="16412" y="10203"/>
                  </a:cubicBezTo>
                  <a:lnTo>
                    <a:pt x="15282" y="10203"/>
                  </a:lnTo>
                  <a:cubicBezTo>
                    <a:pt x="14969" y="10203"/>
                    <a:pt x="14716" y="9950"/>
                    <a:pt x="14716" y="9637"/>
                  </a:cubicBezTo>
                  <a:cubicBezTo>
                    <a:pt x="14716" y="9324"/>
                    <a:pt x="14969" y="9074"/>
                    <a:pt x="15282" y="9074"/>
                  </a:cubicBezTo>
                  <a:close/>
                  <a:moveTo>
                    <a:pt x="10782" y="1"/>
                  </a:moveTo>
                  <a:cubicBezTo>
                    <a:pt x="10776" y="1"/>
                    <a:pt x="10771" y="1"/>
                    <a:pt x="10765" y="1"/>
                  </a:cubicBezTo>
                  <a:lnTo>
                    <a:pt x="5119" y="1"/>
                  </a:lnTo>
                  <a:cubicBezTo>
                    <a:pt x="4806" y="1"/>
                    <a:pt x="4553" y="254"/>
                    <a:pt x="4553" y="567"/>
                  </a:cubicBezTo>
                  <a:lnTo>
                    <a:pt x="4553" y="3388"/>
                  </a:lnTo>
                  <a:lnTo>
                    <a:pt x="3852" y="3388"/>
                  </a:lnTo>
                  <a:cubicBezTo>
                    <a:pt x="2993" y="3388"/>
                    <a:pt x="2295" y="4087"/>
                    <a:pt x="2295" y="4948"/>
                  </a:cubicBezTo>
                  <a:lnTo>
                    <a:pt x="2295" y="5686"/>
                  </a:lnTo>
                  <a:lnTo>
                    <a:pt x="1693" y="5686"/>
                  </a:lnTo>
                  <a:cubicBezTo>
                    <a:pt x="756" y="5686"/>
                    <a:pt x="0" y="6442"/>
                    <a:pt x="0" y="7378"/>
                  </a:cubicBezTo>
                  <a:lnTo>
                    <a:pt x="0" y="14154"/>
                  </a:lnTo>
                  <a:cubicBezTo>
                    <a:pt x="0" y="15090"/>
                    <a:pt x="756" y="15846"/>
                    <a:pt x="1693" y="15849"/>
                  </a:cubicBezTo>
                  <a:lnTo>
                    <a:pt x="4553" y="15849"/>
                  </a:lnTo>
                  <a:lnTo>
                    <a:pt x="4553" y="12461"/>
                  </a:lnTo>
                  <a:lnTo>
                    <a:pt x="3990" y="12461"/>
                  </a:lnTo>
                  <a:cubicBezTo>
                    <a:pt x="3677" y="12461"/>
                    <a:pt x="3424" y="12208"/>
                    <a:pt x="3424" y="11895"/>
                  </a:cubicBezTo>
                  <a:cubicBezTo>
                    <a:pt x="3424" y="11582"/>
                    <a:pt x="3677" y="11332"/>
                    <a:pt x="3990" y="11332"/>
                  </a:cubicBezTo>
                  <a:lnTo>
                    <a:pt x="15282" y="11332"/>
                  </a:lnTo>
                  <a:cubicBezTo>
                    <a:pt x="15593" y="11332"/>
                    <a:pt x="15845" y="11582"/>
                    <a:pt x="15845" y="11895"/>
                  </a:cubicBezTo>
                  <a:cubicBezTo>
                    <a:pt x="15845" y="12208"/>
                    <a:pt x="15593" y="12461"/>
                    <a:pt x="15282" y="12461"/>
                  </a:cubicBezTo>
                  <a:lnTo>
                    <a:pt x="14716" y="12461"/>
                  </a:lnTo>
                  <a:lnTo>
                    <a:pt x="14716" y="15849"/>
                  </a:lnTo>
                  <a:lnTo>
                    <a:pt x="17541" y="15849"/>
                  </a:lnTo>
                  <a:cubicBezTo>
                    <a:pt x="18474" y="15849"/>
                    <a:pt x="19272" y="15087"/>
                    <a:pt x="19272" y="14154"/>
                  </a:cubicBezTo>
                  <a:lnTo>
                    <a:pt x="19272" y="7378"/>
                  </a:lnTo>
                  <a:cubicBezTo>
                    <a:pt x="19272" y="6445"/>
                    <a:pt x="18474" y="5686"/>
                    <a:pt x="17541" y="5686"/>
                  </a:cubicBezTo>
                  <a:lnTo>
                    <a:pt x="16975" y="5686"/>
                  </a:lnTo>
                  <a:lnTo>
                    <a:pt x="16975" y="4948"/>
                  </a:lnTo>
                  <a:cubicBezTo>
                    <a:pt x="16975" y="4087"/>
                    <a:pt x="16276" y="3388"/>
                    <a:pt x="15418" y="3388"/>
                  </a:cubicBezTo>
                  <a:lnTo>
                    <a:pt x="14385" y="3388"/>
                  </a:lnTo>
                  <a:cubicBezTo>
                    <a:pt x="11026" y="30"/>
                    <a:pt x="11079" y="1"/>
                    <a:pt x="10782"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330" name="Google Shape;5596;p66"/>
          <p:cNvGrpSpPr/>
          <p:nvPr/>
        </p:nvGrpSpPr>
        <p:grpSpPr>
          <a:xfrm>
            <a:off x="6907678" y="3560867"/>
            <a:ext cx="526700" cy="526700"/>
            <a:chOff x="5660400" y="238125"/>
            <a:chExt cx="481825" cy="481825"/>
          </a:xfrm>
          <a:solidFill>
            <a:srgbClr val="5F5FF6"/>
          </a:solidFill>
        </p:grpSpPr>
        <p:sp>
          <p:nvSpPr>
            <p:cNvPr id="331" name="Google Shape;5597;p66"/>
            <p:cNvSpPr/>
            <p:nvPr/>
          </p:nvSpPr>
          <p:spPr>
            <a:xfrm>
              <a:off x="5660400" y="436700"/>
              <a:ext cx="481825" cy="283250"/>
            </a:xfrm>
            <a:custGeom>
              <a:avLst/>
              <a:gdLst/>
              <a:ahLst/>
              <a:cxnLst/>
              <a:rect l="l" t="t" r="r" b="b"/>
              <a:pathLst>
                <a:path w="19273" h="11330" extrusionOk="0">
                  <a:moveTo>
                    <a:pt x="5120" y="1130"/>
                  </a:moveTo>
                  <a:cubicBezTo>
                    <a:pt x="5433" y="1130"/>
                    <a:pt x="5683" y="1380"/>
                    <a:pt x="5683" y="1693"/>
                  </a:cubicBezTo>
                  <a:cubicBezTo>
                    <a:pt x="5683" y="2006"/>
                    <a:pt x="5433" y="2259"/>
                    <a:pt x="5120" y="2259"/>
                  </a:cubicBezTo>
                  <a:lnTo>
                    <a:pt x="2861" y="2259"/>
                  </a:lnTo>
                  <a:cubicBezTo>
                    <a:pt x="2548" y="2259"/>
                    <a:pt x="2298" y="2006"/>
                    <a:pt x="2298" y="1693"/>
                  </a:cubicBezTo>
                  <a:cubicBezTo>
                    <a:pt x="2298" y="1380"/>
                    <a:pt x="2548" y="1130"/>
                    <a:pt x="2861" y="1130"/>
                  </a:cubicBezTo>
                  <a:close/>
                  <a:moveTo>
                    <a:pt x="10766" y="1130"/>
                  </a:moveTo>
                  <a:cubicBezTo>
                    <a:pt x="11079" y="1130"/>
                    <a:pt x="11329" y="1380"/>
                    <a:pt x="11329" y="1693"/>
                  </a:cubicBezTo>
                  <a:cubicBezTo>
                    <a:pt x="11329" y="2006"/>
                    <a:pt x="11079" y="2259"/>
                    <a:pt x="10766" y="2259"/>
                  </a:cubicBezTo>
                  <a:lnTo>
                    <a:pt x="8507" y="2259"/>
                  </a:lnTo>
                  <a:cubicBezTo>
                    <a:pt x="8194" y="2259"/>
                    <a:pt x="7944" y="2006"/>
                    <a:pt x="7944" y="1693"/>
                  </a:cubicBezTo>
                  <a:cubicBezTo>
                    <a:pt x="7944" y="1380"/>
                    <a:pt x="8194" y="1130"/>
                    <a:pt x="8507" y="1130"/>
                  </a:cubicBezTo>
                  <a:close/>
                  <a:moveTo>
                    <a:pt x="16412" y="1130"/>
                  </a:moveTo>
                  <a:cubicBezTo>
                    <a:pt x="16725" y="1130"/>
                    <a:pt x="16975" y="1380"/>
                    <a:pt x="16975" y="1693"/>
                  </a:cubicBezTo>
                  <a:cubicBezTo>
                    <a:pt x="16975" y="2006"/>
                    <a:pt x="16725" y="2259"/>
                    <a:pt x="16412" y="2259"/>
                  </a:cubicBezTo>
                  <a:lnTo>
                    <a:pt x="14153" y="2259"/>
                  </a:lnTo>
                  <a:cubicBezTo>
                    <a:pt x="13840" y="2259"/>
                    <a:pt x="13590" y="2006"/>
                    <a:pt x="13590" y="1693"/>
                  </a:cubicBezTo>
                  <a:cubicBezTo>
                    <a:pt x="13590" y="1380"/>
                    <a:pt x="13840" y="1130"/>
                    <a:pt x="14153" y="1130"/>
                  </a:cubicBezTo>
                  <a:close/>
                  <a:moveTo>
                    <a:pt x="5120" y="4518"/>
                  </a:moveTo>
                  <a:cubicBezTo>
                    <a:pt x="5433" y="4518"/>
                    <a:pt x="5683" y="4767"/>
                    <a:pt x="5683" y="5081"/>
                  </a:cubicBezTo>
                  <a:cubicBezTo>
                    <a:pt x="5683" y="5394"/>
                    <a:pt x="5433" y="5647"/>
                    <a:pt x="5120" y="5647"/>
                  </a:cubicBezTo>
                  <a:lnTo>
                    <a:pt x="2861" y="5647"/>
                  </a:lnTo>
                  <a:cubicBezTo>
                    <a:pt x="2548" y="5647"/>
                    <a:pt x="2298" y="5394"/>
                    <a:pt x="2298" y="5081"/>
                  </a:cubicBezTo>
                  <a:cubicBezTo>
                    <a:pt x="2298" y="4767"/>
                    <a:pt x="2548" y="4518"/>
                    <a:pt x="2861" y="4518"/>
                  </a:cubicBezTo>
                  <a:close/>
                  <a:moveTo>
                    <a:pt x="10766" y="4518"/>
                  </a:moveTo>
                  <a:cubicBezTo>
                    <a:pt x="11079" y="4518"/>
                    <a:pt x="11329" y="4767"/>
                    <a:pt x="11329" y="5081"/>
                  </a:cubicBezTo>
                  <a:cubicBezTo>
                    <a:pt x="11329" y="5394"/>
                    <a:pt x="11079" y="5647"/>
                    <a:pt x="10766" y="5647"/>
                  </a:cubicBezTo>
                  <a:lnTo>
                    <a:pt x="8507" y="5647"/>
                  </a:lnTo>
                  <a:cubicBezTo>
                    <a:pt x="8194" y="5647"/>
                    <a:pt x="7944" y="5394"/>
                    <a:pt x="7944" y="5081"/>
                  </a:cubicBezTo>
                  <a:cubicBezTo>
                    <a:pt x="7944" y="4767"/>
                    <a:pt x="8194" y="4518"/>
                    <a:pt x="8507" y="4518"/>
                  </a:cubicBezTo>
                  <a:close/>
                  <a:moveTo>
                    <a:pt x="16412" y="4518"/>
                  </a:moveTo>
                  <a:cubicBezTo>
                    <a:pt x="16725" y="4518"/>
                    <a:pt x="16975" y="4767"/>
                    <a:pt x="16975" y="5081"/>
                  </a:cubicBezTo>
                  <a:cubicBezTo>
                    <a:pt x="16975" y="5394"/>
                    <a:pt x="16725" y="5647"/>
                    <a:pt x="16412" y="5647"/>
                  </a:cubicBezTo>
                  <a:lnTo>
                    <a:pt x="14153" y="5647"/>
                  </a:lnTo>
                  <a:cubicBezTo>
                    <a:pt x="13840" y="5647"/>
                    <a:pt x="13590" y="5394"/>
                    <a:pt x="13590" y="5081"/>
                  </a:cubicBezTo>
                  <a:cubicBezTo>
                    <a:pt x="13590" y="4767"/>
                    <a:pt x="13840" y="4518"/>
                    <a:pt x="14153" y="4518"/>
                  </a:cubicBezTo>
                  <a:close/>
                  <a:moveTo>
                    <a:pt x="5120" y="7941"/>
                  </a:moveTo>
                  <a:cubicBezTo>
                    <a:pt x="5433" y="7941"/>
                    <a:pt x="5683" y="8194"/>
                    <a:pt x="5683" y="8507"/>
                  </a:cubicBezTo>
                  <a:cubicBezTo>
                    <a:pt x="5683" y="8818"/>
                    <a:pt x="5433" y="9071"/>
                    <a:pt x="5120" y="9071"/>
                  </a:cubicBezTo>
                  <a:lnTo>
                    <a:pt x="2861" y="9071"/>
                  </a:lnTo>
                  <a:cubicBezTo>
                    <a:pt x="2548" y="9071"/>
                    <a:pt x="2298" y="8818"/>
                    <a:pt x="2298" y="8507"/>
                  </a:cubicBezTo>
                  <a:cubicBezTo>
                    <a:pt x="2298" y="8194"/>
                    <a:pt x="2548" y="7941"/>
                    <a:pt x="2861" y="7941"/>
                  </a:cubicBezTo>
                  <a:close/>
                  <a:moveTo>
                    <a:pt x="10766" y="7941"/>
                  </a:moveTo>
                  <a:cubicBezTo>
                    <a:pt x="11079" y="7941"/>
                    <a:pt x="11329" y="8194"/>
                    <a:pt x="11329" y="8507"/>
                  </a:cubicBezTo>
                  <a:cubicBezTo>
                    <a:pt x="11329" y="8818"/>
                    <a:pt x="11079" y="9071"/>
                    <a:pt x="10766" y="9071"/>
                  </a:cubicBezTo>
                  <a:lnTo>
                    <a:pt x="8507" y="9071"/>
                  </a:lnTo>
                  <a:cubicBezTo>
                    <a:pt x="8194" y="9071"/>
                    <a:pt x="7944" y="8818"/>
                    <a:pt x="7944" y="8507"/>
                  </a:cubicBezTo>
                  <a:cubicBezTo>
                    <a:pt x="7944" y="8194"/>
                    <a:pt x="8194" y="7941"/>
                    <a:pt x="8507" y="7941"/>
                  </a:cubicBezTo>
                  <a:close/>
                  <a:moveTo>
                    <a:pt x="16412" y="7941"/>
                  </a:moveTo>
                  <a:cubicBezTo>
                    <a:pt x="16725" y="7941"/>
                    <a:pt x="16975" y="8194"/>
                    <a:pt x="16975" y="8507"/>
                  </a:cubicBezTo>
                  <a:cubicBezTo>
                    <a:pt x="16975" y="8818"/>
                    <a:pt x="16725" y="9071"/>
                    <a:pt x="16412" y="9071"/>
                  </a:cubicBezTo>
                  <a:lnTo>
                    <a:pt x="14153" y="9071"/>
                  </a:lnTo>
                  <a:cubicBezTo>
                    <a:pt x="13840" y="9071"/>
                    <a:pt x="13590" y="8818"/>
                    <a:pt x="13590" y="8507"/>
                  </a:cubicBezTo>
                  <a:cubicBezTo>
                    <a:pt x="13590" y="8194"/>
                    <a:pt x="13840" y="7941"/>
                    <a:pt x="14153" y="7941"/>
                  </a:cubicBezTo>
                  <a:close/>
                  <a:moveTo>
                    <a:pt x="1" y="1"/>
                  </a:moveTo>
                  <a:lnTo>
                    <a:pt x="1" y="9637"/>
                  </a:lnTo>
                  <a:cubicBezTo>
                    <a:pt x="1" y="10570"/>
                    <a:pt x="759" y="11329"/>
                    <a:pt x="1696" y="11329"/>
                  </a:cubicBezTo>
                  <a:lnTo>
                    <a:pt x="17580" y="11329"/>
                  </a:lnTo>
                  <a:cubicBezTo>
                    <a:pt x="18514" y="11329"/>
                    <a:pt x="19273" y="10570"/>
                    <a:pt x="19273" y="9637"/>
                  </a:cubicBezTo>
                  <a:lnTo>
                    <a:pt x="19273"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332" name="Google Shape;5598;p66"/>
            <p:cNvSpPr/>
            <p:nvPr/>
          </p:nvSpPr>
          <p:spPr>
            <a:xfrm>
              <a:off x="5660400" y="238125"/>
              <a:ext cx="481825" cy="170375"/>
            </a:xfrm>
            <a:custGeom>
              <a:avLst/>
              <a:gdLst/>
              <a:ahLst/>
              <a:cxnLst/>
              <a:rect l="l" t="t" r="r" b="b"/>
              <a:pathLst>
                <a:path w="19273" h="6815" extrusionOk="0">
                  <a:moveTo>
                    <a:pt x="3990" y="1129"/>
                  </a:moveTo>
                  <a:cubicBezTo>
                    <a:pt x="4304" y="1129"/>
                    <a:pt x="4557" y="1382"/>
                    <a:pt x="4557" y="1695"/>
                  </a:cubicBezTo>
                  <a:lnTo>
                    <a:pt x="4557" y="3954"/>
                  </a:lnTo>
                  <a:cubicBezTo>
                    <a:pt x="4557" y="4264"/>
                    <a:pt x="4304" y="4517"/>
                    <a:pt x="3990" y="4517"/>
                  </a:cubicBezTo>
                  <a:cubicBezTo>
                    <a:pt x="3677" y="4517"/>
                    <a:pt x="3427" y="4264"/>
                    <a:pt x="3427" y="3954"/>
                  </a:cubicBezTo>
                  <a:lnTo>
                    <a:pt x="3427" y="1695"/>
                  </a:lnTo>
                  <a:cubicBezTo>
                    <a:pt x="3427" y="1382"/>
                    <a:pt x="3677" y="1129"/>
                    <a:pt x="3990" y="1129"/>
                  </a:cubicBezTo>
                  <a:close/>
                  <a:moveTo>
                    <a:pt x="9637" y="1129"/>
                  </a:moveTo>
                  <a:cubicBezTo>
                    <a:pt x="9950" y="1129"/>
                    <a:pt x="10203" y="1382"/>
                    <a:pt x="10203" y="1695"/>
                  </a:cubicBezTo>
                  <a:lnTo>
                    <a:pt x="10203" y="3954"/>
                  </a:lnTo>
                  <a:cubicBezTo>
                    <a:pt x="10203" y="4264"/>
                    <a:pt x="9950" y="4517"/>
                    <a:pt x="9637" y="4517"/>
                  </a:cubicBezTo>
                  <a:cubicBezTo>
                    <a:pt x="9323" y="4517"/>
                    <a:pt x="9073" y="4264"/>
                    <a:pt x="9073" y="3954"/>
                  </a:cubicBezTo>
                  <a:lnTo>
                    <a:pt x="9073" y="1695"/>
                  </a:lnTo>
                  <a:cubicBezTo>
                    <a:pt x="9073" y="1382"/>
                    <a:pt x="9323" y="1129"/>
                    <a:pt x="9637" y="1129"/>
                  </a:cubicBezTo>
                  <a:close/>
                  <a:moveTo>
                    <a:pt x="15283" y="1129"/>
                  </a:moveTo>
                  <a:cubicBezTo>
                    <a:pt x="15596" y="1129"/>
                    <a:pt x="15849" y="1382"/>
                    <a:pt x="15849" y="1695"/>
                  </a:cubicBezTo>
                  <a:lnTo>
                    <a:pt x="15849" y="3954"/>
                  </a:lnTo>
                  <a:cubicBezTo>
                    <a:pt x="15849" y="4264"/>
                    <a:pt x="15596" y="4517"/>
                    <a:pt x="15283" y="4517"/>
                  </a:cubicBezTo>
                  <a:cubicBezTo>
                    <a:pt x="14969" y="4517"/>
                    <a:pt x="14719" y="4264"/>
                    <a:pt x="14719" y="3954"/>
                  </a:cubicBezTo>
                  <a:lnTo>
                    <a:pt x="14719" y="1695"/>
                  </a:lnTo>
                  <a:cubicBezTo>
                    <a:pt x="14719" y="1382"/>
                    <a:pt x="14969" y="1129"/>
                    <a:pt x="15283" y="1129"/>
                  </a:cubicBezTo>
                  <a:close/>
                  <a:moveTo>
                    <a:pt x="3990" y="0"/>
                  </a:moveTo>
                  <a:cubicBezTo>
                    <a:pt x="3054" y="0"/>
                    <a:pt x="2298" y="759"/>
                    <a:pt x="2298" y="1695"/>
                  </a:cubicBezTo>
                  <a:lnTo>
                    <a:pt x="2298" y="2258"/>
                  </a:lnTo>
                  <a:lnTo>
                    <a:pt x="1696" y="2258"/>
                  </a:lnTo>
                  <a:cubicBezTo>
                    <a:pt x="759" y="2258"/>
                    <a:pt x="1" y="3017"/>
                    <a:pt x="1" y="3954"/>
                  </a:cubicBezTo>
                  <a:lnTo>
                    <a:pt x="1" y="6814"/>
                  </a:lnTo>
                  <a:lnTo>
                    <a:pt x="19273" y="6814"/>
                  </a:lnTo>
                  <a:lnTo>
                    <a:pt x="19273" y="3954"/>
                  </a:lnTo>
                  <a:cubicBezTo>
                    <a:pt x="19273" y="3017"/>
                    <a:pt x="18514" y="2258"/>
                    <a:pt x="17580" y="2258"/>
                  </a:cubicBezTo>
                  <a:lnTo>
                    <a:pt x="16978" y="2258"/>
                  </a:lnTo>
                  <a:lnTo>
                    <a:pt x="16978" y="1695"/>
                  </a:lnTo>
                  <a:cubicBezTo>
                    <a:pt x="16978" y="759"/>
                    <a:pt x="16219" y="0"/>
                    <a:pt x="15283" y="0"/>
                  </a:cubicBezTo>
                  <a:cubicBezTo>
                    <a:pt x="14346" y="0"/>
                    <a:pt x="13590" y="759"/>
                    <a:pt x="13590" y="1695"/>
                  </a:cubicBezTo>
                  <a:lnTo>
                    <a:pt x="13590" y="2258"/>
                  </a:lnTo>
                  <a:lnTo>
                    <a:pt x="11332" y="2258"/>
                  </a:lnTo>
                  <a:lnTo>
                    <a:pt x="11332" y="1695"/>
                  </a:lnTo>
                  <a:cubicBezTo>
                    <a:pt x="11332" y="759"/>
                    <a:pt x="10573" y="0"/>
                    <a:pt x="9637" y="0"/>
                  </a:cubicBezTo>
                  <a:cubicBezTo>
                    <a:pt x="8700" y="0"/>
                    <a:pt x="7944" y="759"/>
                    <a:pt x="7944" y="1695"/>
                  </a:cubicBezTo>
                  <a:lnTo>
                    <a:pt x="7944" y="2258"/>
                  </a:lnTo>
                  <a:lnTo>
                    <a:pt x="5686" y="2258"/>
                  </a:lnTo>
                  <a:lnTo>
                    <a:pt x="5686" y="1695"/>
                  </a:lnTo>
                  <a:cubicBezTo>
                    <a:pt x="5686" y="759"/>
                    <a:pt x="4927" y="0"/>
                    <a:pt x="3990"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385" name="Google Shape;5651;p66"/>
          <p:cNvGrpSpPr/>
          <p:nvPr/>
        </p:nvGrpSpPr>
        <p:grpSpPr>
          <a:xfrm>
            <a:off x="10124372" y="3635895"/>
            <a:ext cx="588395" cy="379268"/>
            <a:chOff x="1492675" y="1520750"/>
            <a:chExt cx="481825" cy="310575"/>
          </a:xfrm>
          <a:solidFill>
            <a:srgbClr val="5F5FF6"/>
          </a:solidFill>
        </p:grpSpPr>
        <p:sp>
          <p:nvSpPr>
            <p:cNvPr id="386" name="Google Shape;5652;p66"/>
            <p:cNvSpPr/>
            <p:nvPr/>
          </p:nvSpPr>
          <p:spPr>
            <a:xfrm>
              <a:off x="1492675" y="1540400"/>
              <a:ext cx="481825" cy="290925"/>
            </a:xfrm>
            <a:custGeom>
              <a:avLst/>
              <a:gdLst/>
              <a:ahLst/>
              <a:cxnLst/>
              <a:rect l="l" t="t" r="r" b="b"/>
              <a:pathLst>
                <a:path w="19273" h="11637" extrusionOk="0">
                  <a:moveTo>
                    <a:pt x="266" y="1"/>
                  </a:moveTo>
                  <a:cubicBezTo>
                    <a:pt x="91" y="272"/>
                    <a:pt x="1" y="585"/>
                    <a:pt x="1" y="907"/>
                  </a:cubicBezTo>
                  <a:lnTo>
                    <a:pt x="1" y="9941"/>
                  </a:lnTo>
                  <a:cubicBezTo>
                    <a:pt x="1" y="10877"/>
                    <a:pt x="757" y="11633"/>
                    <a:pt x="1693" y="11636"/>
                  </a:cubicBezTo>
                  <a:lnTo>
                    <a:pt x="17577" y="11636"/>
                  </a:lnTo>
                  <a:cubicBezTo>
                    <a:pt x="18514" y="11633"/>
                    <a:pt x="19270" y="10877"/>
                    <a:pt x="19273" y="9941"/>
                  </a:cubicBezTo>
                  <a:lnTo>
                    <a:pt x="19273" y="907"/>
                  </a:lnTo>
                  <a:cubicBezTo>
                    <a:pt x="19270" y="585"/>
                    <a:pt x="19176" y="272"/>
                    <a:pt x="19005" y="1"/>
                  </a:cubicBezTo>
                  <a:lnTo>
                    <a:pt x="9974" y="7005"/>
                  </a:lnTo>
                  <a:cubicBezTo>
                    <a:pt x="9873" y="7080"/>
                    <a:pt x="9754" y="7118"/>
                    <a:pt x="9635" y="7118"/>
                  </a:cubicBezTo>
                  <a:cubicBezTo>
                    <a:pt x="9516" y="7118"/>
                    <a:pt x="9397" y="7080"/>
                    <a:pt x="9296" y="7005"/>
                  </a:cubicBezTo>
                  <a:lnTo>
                    <a:pt x="266"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387" name="Google Shape;5653;p66"/>
            <p:cNvSpPr/>
            <p:nvPr/>
          </p:nvSpPr>
          <p:spPr>
            <a:xfrm>
              <a:off x="1522575" y="1520750"/>
              <a:ext cx="421975" cy="165800"/>
            </a:xfrm>
            <a:custGeom>
              <a:avLst/>
              <a:gdLst/>
              <a:ahLst/>
              <a:cxnLst/>
              <a:rect l="l" t="t" r="r" b="b"/>
              <a:pathLst>
                <a:path w="16879" h="6632" extrusionOk="0">
                  <a:moveTo>
                    <a:pt x="497" y="1"/>
                  </a:moveTo>
                  <a:cubicBezTo>
                    <a:pt x="328" y="1"/>
                    <a:pt x="160" y="31"/>
                    <a:pt x="0" y="82"/>
                  </a:cubicBezTo>
                  <a:lnTo>
                    <a:pt x="8441" y="6631"/>
                  </a:lnTo>
                  <a:lnTo>
                    <a:pt x="16878" y="82"/>
                  </a:lnTo>
                  <a:cubicBezTo>
                    <a:pt x="16719" y="31"/>
                    <a:pt x="16550" y="1"/>
                    <a:pt x="16381"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grpSp>
        <p:nvGrpSpPr>
          <p:cNvPr id="509" name="Google Shape;5775;p66"/>
          <p:cNvGrpSpPr/>
          <p:nvPr/>
        </p:nvGrpSpPr>
        <p:grpSpPr>
          <a:xfrm>
            <a:off x="8576545" y="3664413"/>
            <a:ext cx="451911" cy="423656"/>
            <a:chOff x="4456875" y="2635825"/>
            <a:chExt cx="481825" cy="451700"/>
          </a:xfrm>
          <a:solidFill>
            <a:srgbClr val="5F5FF6"/>
          </a:solidFill>
        </p:grpSpPr>
        <p:sp>
          <p:nvSpPr>
            <p:cNvPr id="510" name="Google Shape;5776;p66"/>
            <p:cNvSpPr/>
            <p:nvPr/>
          </p:nvSpPr>
          <p:spPr>
            <a:xfrm>
              <a:off x="4542475" y="3031050"/>
              <a:ext cx="189725" cy="56475"/>
            </a:xfrm>
            <a:custGeom>
              <a:avLst/>
              <a:gdLst/>
              <a:ahLst/>
              <a:cxnLst/>
              <a:rect l="l" t="t" r="r" b="b"/>
              <a:pathLst>
                <a:path w="7589" h="2259" extrusionOk="0">
                  <a:moveTo>
                    <a:pt x="2792" y="0"/>
                  </a:moveTo>
                  <a:lnTo>
                    <a:pt x="2415" y="1130"/>
                  </a:lnTo>
                  <a:lnTo>
                    <a:pt x="567" y="1130"/>
                  </a:lnTo>
                  <a:cubicBezTo>
                    <a:pt x="253" y="1130"/>
                    <a:pt x="0" y="1383"/>
                    <a:pt x="0" y="1696"/>
                  </a:cubicBezTo>
                  <a:cubicBezTo>
                    <a:pt x="0" y="2006"/>
                    <a:pt x="253" y="2259"/>
                    <a:pt x="567" y="2259"/>
                  </a:cubicBezTo>
                  <a:lnTo>
                    <a:pt x="7589" y="2259"/>
                  </a:lnTo>
                  <a:cubicBezTo>
                    <a:pt x="7101" y="1831"/>
                    <a:pt x="6821" y="1214"/>
                    <a:pt x="6821" y="567"/>
                  </a:cubicBezTo>
                  <a:lnTo>
                    <a:pt x="6821"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511" name="Google Shape;5777;p66"/>
            <p:cNvSpPr/>
            <p:nvPr/>
          </p:nvSpPr>
          <p:spPr>
            <a:xfrm>
              <a:off x="4456875" y="2946350"/>
              <a:ext cx="256125" cy="56500"/>
            </a:xfrm>
            <a:custGeom>
              <a:avLst/>
              <a:gdLst/>
              <a:ahLst/>
              <a:cxnLst/>
              <a:rect l="l" t="t" r="r" b="b"/>
              <a:pathLst>
                <a:path w="10245" h="2260" extrusionOk="0">
                  <a:moveTo>
                    <a:pt x="1" y="1"/>
                  </a:moveTo>
                  <a:lnTo>
                    <a:pt x="1" y="567"/>
                  </a:lnTo>
                  <a:cubicBezTo>
                    <a:pt x="1" y="1500"/>
                    <a:pt x="756" y="2259"/>
                    <a:pt x="1693" y="2259"/>
                  </a:cubicBezTo>
                  <a:lnTo>
                    <a:pt x="10245" y="2259"/>
                  </a:lnTo>
                  <a:lnTo>
                    <a:pt x="10245" y="1"/>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512" name="Google Shape;5778;p66"/>
            <p:cNvSpPr/>
            <p:nvPr/>
          </p:nvSpPr>
          <p:spPr>
            <a:xfrm>
              <a:off x="4741225" y="2861675"/>
              <a:ext cx="169400" cy="141175"/>
            </a:xfrm>
            <a:custGeom>
              <a:avLst/>
              <a:gdLst/>
              <a:ahLst/>
              <a:cxnLst/>
              <a:rect l="l" t="t" r="r" b="b"/>
              <a:pathLst>
                <a:path w="6776" h="5647" extrusionOk="0">
                  <a:moveTo>
                    <a:pt x="0" y="0"/>
                  </a:moveTo>
                  <a:lnTo>
                    <a:pt x="0" y="5646"/>
                  </a:lnTo>
                  <a:lnTo>
                    <a:pt x="6775" y="5646"/>
                  </a:lnTo>
                  <a:lnTo>
                    <a:pt x="6775"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513" name="Google Shape;5779;p66"/>
            <p:cNvSpPr/>
            <p:nvPr/>
          </p:nvSpPr>
          <p:spPr>
            <a:xfrm>
              <a:off x="4741225" y="3031050"/>
              <a:ext cx="169400" cy="42400"/>
            </a:xfrm>
            <a:custGeom>
              <a:avLst/>
              <a:gdLst/>
              <a:ahLst/>
              <a:cxnLst/>
              <a:rect l="l" t="t" r="r" b="b"/>
              <a:pathLst>
                <a:path w="6776" h="1696" extrusionOk="0">
                  <a:moveTo>
                    <a:pt x="0" y="0"/>
                  </a:moveTo>
                  <a:lnTo>
                    <a:pt x="0" y="567"/>
                  </a:lnTo>
                  <a:cubicBezTo>
                    <a:pt x="0" y="1190"/>
                    <a:pt x="506" y="1696"/>
                    <a:pt x="1129" y="1696"/>
                  </a:cubicBezTo>
                  <a:lnTo>
                    <a:pt x="5646" y="1696"/>
                  </a:lnTo>
                  <a:cubicBezTo>
                    <a:pt x="6270" y="1696"/>
                    <a:pt x="6775" y="1190"/>
                    <a:pt x="6775" y="567"/>
                  </a:cubicBezTo>
                  <a:lnTo>
                    <a:pt x="6775" y="0"/>
                  </a:ln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514" name="Google Shape;5780;p66"/>
            <p:cNvSpPr/>
            <p:nvPr/>
          </p:nvSpPr>
          <p:spPr>
            <a:xfrm>
              <a:off x="4456875" y="2635825"/>
              <a:ext cx="481825" cy="282325"/>
            </a:xfrm>
            <a:custGeom>
              <a:avLst/>
              <a:gdLst/>
              <a:ahLst/>
              <a:cxnLst/>
              <a:rect l="l" t="t" r="r" b="b"/>
              <a:pathLst>
                <a:path w="19273" h="11293" extrusionOk="0">
                  <a:moveTo>
                    <a:pt x="1693" y="0"/>
                  </a:moveTo>
                  <a:cubicBezTo>
                    <a:pt x="756" y="0"/>
                    <a:pt x="1" y="759"/>
                    <a:pt x="1" y="1696"/>
                  </a:cubicBezTo>
                  <a:lnTo>
                    <a:pt x="1" y="11293"/>
                  </a:lnTo>
                  <a:lnTo>
                    <a:pt x="10245" y="11293"/>
                  </a:lnTo>
                  <a:lnTo>
                    <a:pt x="10245" y="7342"/>
                  </a:lnTo>
                  <a:cubicBezTo>
                    <a:pt x="10245" y="6092"/>
                    <a:pt x="11257" y="5083"/>
                    <a:pt x="12503" y="5083"/>
                  </a:cubicBezTo>
                  <a:lnTo>
                    <a:pt x="17020" y="5083"/>
                  </a:lnTo>
                  <a:cubicBezTo>
                    <a:pt x="18201" y="5083"/>
                    <a:pt x="19179" y="5993"/>
                    <a:pt x="19273" y="7167"/>
                  </a:cubicBezTo>
                  <a:lnTo>
                    <a:pt x="19273" y="1696"/>
                  </a:lnTo>
                  <a:cubicBezTo>
                    <a:pt x="19270" y="759"/>
                    <a:pt x="18514" y="0"/>
                    <a:pt x="17577" y="0"/>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sp>
          <p:nvSpPr>
            <p:cNvPr id="515" name="Google Shape;5781;p66"/>
            <p:cNvSpPr/>
            <p:nvPr/>
          </p:nvSpPr>
          <p:spPr>
            <a:xfrm>
              <a:off x="4741225" y="2791125"/>
              <a:ext cx="169400" cy="42325"/>
            </a:xfrm>
            <a:custGeom>
              <a:avLst/>
              <a:gdLst/>
              <a:ahLst/>
              <a:cxnLst/>
              <a:rect l="l" t="t" r="r" b="b"/>
              <a:pathLst>
                <a:path w="6776" h="1693" extrusionOk="0">
                  <a:moveTo>
                    <a:pt x="1129" y="1"/>
                  </a:moveTo>
                  <a:cubicBezTo>
                    <a:pt x="506" y="1"/>
                    <a:pt x="0" y="503"/>
                    <a:pt x="0" y="1130"/>
                  </a:cubicBezTo>
                  <a:lnTo>
                    <a:pt x="0" y="1693"/>
                  </a:lnTo>
                  <a:lnTo>
                    <a:pt x="6775" y="1693"/>
                  </a:lnTo>
                  <a:lnTo>
                    <a:pt x="6775" y="1130"/>
                  </a:lnTo>
                  <a:cubicBezTo>
                    <a:pt x="6775" y="503"/>
                    <a:pt x="6270" y="1"/>
                    <a:pt x="5646" y="1"/>
                  </a:cubicBezTo>
                  <a:close/>
                </a:path>
              </a:pathLst>
            </a:custGeom>
            <a:grpFill/>
            <a:ln>
              <a:noFill/>
            </a:ln>
          </p:spPr>
          <p:txBody>
            <a:bodyPr spcFirstLastPara="1" wrap="square" lIns="91425" tIns="91425" rIns="91425" bIns="91425" anchor="ctr" anchorCtr="0">
              <a:noAutofit/>
            </a:bodyPr>
            <a:lstStyle/>
            <a:p>
              <a:endParaRPr sz="1400">
                <a:solidFill>
                  <a:srgbClr val="AE4500"/>
                </a:solidFill>
              </a:endParaRPr>
            </a:p>
          </p:txBody>
        </p:sp>
      </p:grpSp>
    </p:spTree>
    <p:extLst>
      <p:ext uri="{BB962C8B-B14F-4D97-AF65-F5344CB8AC3E}">
        <p14:creationId xmlns:p14="http://schemas.microsoft.com/office/powerpoint/2010/main" val="2043753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800" dirty="0"/>
              <a:t>Fully Editable Icon Sets: B</a:t>
            </a:r>
          </a:p>
        </p:txBody>
      </p:sp>
      <p:sp>
        <p:nvSpPr>
          <p:cNvPr id="70" name="Freeform 108">
            <a:extLst>
              <a:ext uri="{FF2B5EF4-FFF2-40B4-BE49-F238E27FC236}">
                <a16:creationId xmlns:a16="http://schemas.microsoft.com/office/drawing/2014/main" id="{6A02011B-41CE-4E20-9214-001F7D847E12}"/>
              </a:ext>
            </a:extLst>
          </p:cNvPr>
          <p:cNvSpPr/>
          <p:nvPr/>
        </p:nvSpPr>
        <p:spPr>
          <a:xfrm>
            <a:off x="6041077" y="1656595"/>
            <a:ext cx="553873" cy="652293"/>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1" name="Oval 8">
            <a:extLst>
              <a:ext uri="{FF2B5EF4-FFF2-40B4-BE49-F238E27FC236}">
                <a16:creationId xmlns:a16="http://schemas.microsoft.com/office/drawing/2014/main" id="{E3D5639C-49CF-43D9-965F-7653D69F451F}"/>
              </a:ext>
            </a:extLst>
          </p:cNvPr>
          <p:cNvSpPr/>
          <p:nvPr/>
        </p:nvSpPr>
        <p:spPr>
          <a:xfrm>
            <a:off x="6965207" y="1671113"/>
            <a:ext cx="581791" cy="623260"/>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grpSp>
        <p:nvGrpSpPr>
          <p:cNvPr id="72" name="Group 110">
            <a:extLst>
              <a:ext uri="{FF2B5EF4-FFF2-40B4-BE49-F238E27FC236}">
                <a16:creationId xmlns:a16="http://schemas.microsoft.com/office/drawing/2014/main" id="{D519BD50-C580-4623-8810-E04695FA5F45}"/>
              </a:ext>
            </a:extLst>
          </p:cNvPr>
          <p:cNvGrpSpPr/>
          <p:nvPr/>
        </p:nvGrpSpPr>
        <p:grpSpPr>
          <a:xfrm>
            <a:off x="5116236" y="1656595"/>
            <a:ext cx="553873" cy="652293"/>
            <a:chOff x="4835382" y="73243"/>
            <a:chExt cx="2920830" cy="3227535"/>
          </a:xfrm>
          <a:solidFill>
            <a:srgbClr val="5F5FF6"/>
          </a:solidFill>
        </p:grpSpPr>
        <p:sp>
          <p:nvSpPr>
            <p:cNvPr id="73" name="Freeform 111">
              <a:extLst>
                <a:ext uri="{FF2B5EF4-FFF2-40B4-BE49-F238E27FC236}">
                  <a16:creationId xmlns:a16="http://schemas.microsoft.com/office/drawing/2014/main" id="{BBCCCC44-B257-423A-BB40-01303C1A40E8}"/>
                </a:ext>
              </a:extLst>
            </p:cNvPr>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 fmla="*/ 3030279 w 4784651"/>
                <a:gd name="connsiteY0" fmla="*/ 114 h 5890551"/>
                <a:gd name="connsiteX1" fmla="*/ 765544 w 4784651"/>
                <a:gd name="connsiteY1" fmla="*/ 1935240 h 5890551"/>
                <a:gd name="connsiteX2" fmla="*/ 0 w 4784651"/>
                <a:gd name="connsiteY2" fmla="*/ 3051658 h 5890551"/>
                <a:gd name="connsiteX3" fmla="*/ 510363 w 4784651"/>
                <a:gd name="connsiteY3" fmla="*/ 3328105 h 5890551"/>
                <a:gd name="connsiteX4" fmla="*/ 297711 w 4784651"/>
                <a:gd name="connsiteY4" fmla="*/ 3657714 h 5890551"/>
                <a:gd name="connsiteX5" fmla="*/ 489097 w 4784651"/>
                <a:gd name="connsiteY5" fmla="*/ 3870365 h 5890551"/>
                <a:gd name="connsiteX6" fmla="*/ 372139 w 4784651"/>
                <a:gd name="connsiteY6" fmla="*/ 4061751 h 5890551"/>
                <a:gd name="connsiteX7" fmla="*/ 563525 w 4784651"/>
                <a:gd name="connsiteY7" fmla="*/ 4316933 h 5890551"/>
                <a:gd name="connsiteX8" fmla="*/ 499730 w 4784651"/>
                <a:gd name="connsiteY8" fmla="*/ 4976151 h 5890551"/>
                <a:gd name="connsiteX9" fmla="*/ 1754372 w 4784651"/>
                <a:gd name="connsiteY9" fmla="*/ 5199435 h 5890551"/>
                <a:gd name="connsiteX10" fmla="*/ 1945758 w 4784651"/>
                <a:gd name="connsiteY10" fmla="*/ 5890551 h 5890551"/>
                <a:gd name="connsiteX11" fmla="*/ 4784651 w 4784651"/>
                <a:gd name="connsiteY11" fmla="*/ 5858654 h 5890551"/>
                <a:gd name="connsiteX12" fmla="*/ 4561367 w 4784651"/>
                <a:gd name="connsiteY12" fmla="*/ 4189342 h 5890551"/>
                <a:gd name="connsiteX13" fmla="*/ 3030279 w 4784651"/>
                <a:gd name="connsiteY13" fmla="*/ 114 h 5890551"/>
                <a:gd name="connsiteX0" fmla="*/ 3030279 w 4784651"/>
                <a:gd name="connsiteY0" fmla="*/ 398 h 5890835"/>
                <a:gd name="connsiteX1" fmla="*/ 765544 w 4784651"/>
                <a:gd name="connsiteY1" fmla="*/ 1935524 h 5890835"/>
                <a:gd name="connsiteX2" fmla="*/ 0 w 4784651"/>
                <a:gd name="connsiteY2" fmla="*/ 3051942 h 5890835"/>
                <a:gd name="connsiteX3" fmla="*/ 510363 w 4784651"/>
                <a:gd name="connsiteY3" fmla="*/ 3328389 h 5890835"/>
                <a:gd name="connsiteX4" fmla="*/ 297711 w 4784651"/>
                <a:gd name="connsiteY4" fmla="*/ 3657998 h 5890835"/>
                <a:gd name="connsiteX5" fmla="*/ 489097 w 4784651"/>
                <a:gd name="connsiteY5" fmla="*/ 3870649 h 5890835"/>
                <a:gd name="connsiteX6" fmla="*/ 372139 w 4784651"/>
                <a:gd name="connsiteY6" fmla="*/ 4062035 h 5890835"/>
                <a:gd name="connsiteX7" fmla="*/ 563525 w 4784651"/>
                <a:gd name="connsiteY7" fmla="*/ 4317217 h 5890835"/>
                <a:gd name="connsiteX8" fmla="*/ 499730 w 4784651"/>
                <a:gd name="connsiteY8" fmla="*/ 4976435 h 5890835"/>
                <a:gd name="connsiteX9" fmla="*/ 1754372 w 4784651"/>
                <a:gd name="connsiteY9" fmla="*/ 5199719 h 5890835"/>
                <a:gd name="connsiteX10" fmla="*/ 1945758 w 4784651"/>
                <a:gd name="connsiteY10" fmla="*/ 5890835 h 5890835"/>
                <a:gd name="connsiteX11" fmla="*/ 4784651 w 4784651"/>
                <a:gd name="connsiteY11" fmla="*/ 5858938 h 5890835"/>
                <a:gd name="connsiteX12" fmla="*/ 4561367 w 4784651"/>
                <a:gd name="connsiteY12" fmla="*/ 4189626 h 5890835"/>
                <a:gd name="connsiteX13" fmla="*/ 3030279 w 4784651"/>
                <a:gd name="connsiteY13" fmla="*/ 398 h 5890835"/>
                <a:gd name="connsiteX0" fmla="*/ 3030279 w 5042277"/>
                <a:gd name="connsiteY0" fmla="*/ 663 h 5891100"/>
                <a:gd name="connsiteX1" fmla="*/ 765544 w 5042277"/>
                <a:gd name="connsiteY1" fmla="*/ 1935789 h 5891100"/>
                <a:gd name="connsiteX2" fmla="*/ 0 w 5042277"/>
                <a:gd name="connsiteY2" fmla="*/ 3052207 h 5891100"/>
                <a:gd name="connsiteX3" fmla="*/ 510363 w 5042277"/>
                <a:gd name="connsiteY3" fmla="*/ 3328654 h 5891100"/>
                <a:gd name="connsiteX4" fmla="*/ 297711 w 5042277"/>
                <a:gd name="connsiteY4" fmla="*/ 3658263 h 5891100"/>
                <a:gd name="connsiteX5" fmla="*/ 489097 w 5042277"/>
                <a:gd name="connsiteY5" fmla="*/ 3870914 h 5891100"/>
                <a:gd name="connsiteX6" fmla="*/ 372139 w 5042277"/>
                <a:gd name="connsiteY6" fmla="*/ 4062300 h 5891100"/>
                <a:gd name="connsiteX7" fmla="*/ 563525 w 5042277"/>
                <a:gd name="connsiteY7" fmla="*/ 4317482 h 5891100"/>
                <a:gd name="connsiteX8" fmla="*/ 499730 w 5042277"/>
                <a:gd name="connsiteY8" fmla="*/ 4976700 h 5891100"/>
                <a:gd name="connsiteX9" fmla="*/ 1754372 w 5042277"/>
                <a:gd name="connsiteY9" fmla="*/ 5199984 h 5891100"/>
                <a:gd name="connsiteX10" fmla="*/ 1945758 w 5042277"/>
                <a:gd name="connsiteY10" fmla="*/ 5891100 h 5891100"/>
                <a:gd name="connsiteX11" fmla="*/ 4784651 w 5042277"/>
                <a:gd name="connsiteY11" fmla="*/ 5859203 h 5891100"/>
                <a:gd name="connsiteX12" fmla="*/ 4561367 w 5042277"/>
                <a:gd name="connsiteY12" fmla="*/ 4189891 h 5891100"/>
                <a:gd name="connsiteX13" fmla="*/ 3030279 w 5042277"/>
                <a:gd name="connsiteY13" fmla="*/ 663 h 5891100"/>
                <a:gd name="connsiteX0" fmla="*/ 3030279 w 5316637"/>
                <a:gd name="connsiteY0" fmla="*/ 1079 h 5891516"/>
                <a:gd name="connsiteX1" fmla="*/ 765544 w 5316637"/>
                <a:gd name="connsiteY1" fmla="*/ 1936205 h 5891516"/>
                <a:gd name="connsiteX2" fmla="*/ 0 w 5316637"/>
                <a:gd name="connsiteY2" fmla="*/ 3052623 h 5891516"/>
                <a:gd name="connsiteX3" fmla="*/ 510363 w 5316637"/>
                <a:gd name="connsiteY3" fmla="*/ 3329070 h 5891516"/>
                <a:gd name="connsiteX4" fmla="*/ 297711 w 5316637"/>
                <a:gd name="connsiteY4" fmla="*/ 3658679 h 5891516"/>
                <a:gd name="connsiteX5" fmla="*/ 489097 w 5316637"/>
                <a:gd name="connsiteY5" fmla="*/ 3871330 h 5891516"/>
                <a:gd name="connsiteX6" fmla="*/ 372139 w 5316637"/>
                <a:gd name="connsiteY6" fmla="*/ 4062716 h 5891516"/>
                <a:gd name="connsiteX7" fmla="*/ 563525 w 5316637"/>
                <a:gd name="connsiteY7" fmla="*/ 4317898 h 5891516"/>
                <a:gd name="connsiteX8" fmla="*/ 499730 w 5316637"/>
                <a:gd name="connsiteY8" fmla="*/ 4977116 h 5891516"/>
                <a:gd name="connsiteX9" fmla="*/ 1754372 w 5316637"/>
                <a:gd name="connsiteY9" fmla="*/ 5200400 h 5891516"/>
                <a:gd name="connsiteX10" fmla="*/ 1945758 w 5316637"/>
                <a:gd name="connsiteY10" fmla="*/ 5891516 h 5891516"/>
                <a:gd name="connsiteX11" fmla="*/ 4784651 w 5316637"/>
                <a:gd name="connsiteY11" fmla="*/ 5859619 h 5891516"/>
                <a:gd name="connsiteX12" fmla="*/ 4890977 w 5316637"/>
                <a:gd name="connsiteY12" fmla="*/ 3520456 h 5891516"/>
                <a:gd name="connsiteX13" fmla="*/ 3030279 w 5316637"/>
                <a:gd name="connsiteY13" fmla="*/ 1079 h 5891516"/>
                <a:gd name="connsiteX0" fmla="*/ 3030279 w 5338934"/>
                <a:gd name="connsiteY0" fmla="*/ 561 h 5890998"/>
                <a:gd name="connsiteX1" fmla="*/ 765544 w 5338934"/>
                <a:gd name="connsiteY1" fmla="*/ 1935687 h 5890998"/>
                <a:gd name="connsiteX2" fmla="*/ 0 w 5338934"/>
                <a:gd name="connsiteY2" fmla="*/ 3052105 h 5890998"/>
                <a:gd name="connsiteX3" fmla="*/ 510363 w 5338934"/>
                <a:gd name="connsiteY3" fmla="*/ 3328552 h 5890998"/>
                <a:gd name="connsiteX4" fmla="*/ 297711 w 5338934"/>
                <a:gd name="connsiteY4" fmla="*/ 3658161 h 5890998"/>
                <a:gd name="connsiteX5" fmla="*/ 489097 w 5338934"/>
                <a:gd name="connsiteY5" fmla="*/ 3870812 h 5890998"/>
                <a:gd name="connsiteX6" fmla="*/ 372139 w 5338934"/>
                <a:gd name="connsiteY6" fmla="*/ 4062198 h 5890998"/>
                <a:gd name="connsiteX7" fmla="*/ 563525 w 5338934"/>
                <a:gd name="connsiteY7" fmla="*/ 4317380 h 5890998"/>
                <a:gd name="connsiteX8" fmla="*/ 499730 w 5338934"/>
                <a:gd name="connsiteY8" fmla="*/ 4976598 h 5890998"/>
                <a:gd name="connsiteX9" fmla="*/ 1754372 w 5338934"/>
                <a:gd name="connsiteY9" fmla="*/ 5199882 h 5890998"/>
                <a:gd name="connsiteX10" fmla="*/ 1945758 w 5338934"/>
                <a:gd name="connsiteY10" fmla="*/ 5890998 h 5890998"/>
                <a:gd name="connsiteX11" fmla="*/ 4784651 w 5338934"/>
                <a:gd name="connsiteY11" fmla="*/ 5859101 h 5890998"/>
                <a:gd name="connsiteX12" fmla="*/ 4890977 w 5338934"/>
                <a:gd name="connsiteY12" fmla="*/ 3519938 h 5890998"/>
                <a:gd name="connsiteX13" fmla="*/ 3030279 w 5338934"/>
                <a:gd name="connsiteY13" fmla="*/ 561 h 5890998"/>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75 h 5890612"/>
                <a:gd name="connsiteX1" fmla="*/ 765544 w 5381346"/>
                <a:gd name="connsiteY1" fmla="*/ 1935301 h 5890612"/>
                <a:gd name="connsiteX2" fmla="*/ 0 w 5381346"/>
                <a:gd name="connsiteY2" fmla="*/ 3051719 h 5890612"/>
                <a:gd name="connsiteX3" fmla="*/ 510363 w 5381346"/>
                <a:gd name="connsiteY3" fmla="*/ 3328166 h 5890612"/>
                <a:gd name="connsiteX4" fmla="*/ 297711 w 5381346"/>
                <a:gd name="connsiteY4" fmla="*/ 3657775 h 5890612"/>
                <a:gd name="connsiteX5" fmla="*/ 489097 w 5381346"/>
                <a:gd name="connsiteY5" fmla="*/ 3870426 h 5890612"/>
                <a:gd name="connsiteX6" fmla="*/ 372139 w 5381346"/>
                <a:gd name="connsiteY6" fmla="*/ 4061812 h 5890612"/>
                <a:gd name="connsiteX7" fmla="*/ 563525 w 5381346"/>
                <a:gd name="connsiteY7" fmla="*/ 4316994 h 5890612"/>
                <a:gd name="connsiteX8" fmla="*/ 499730 w 5381346"/>
                <a:gd name="connsiteY8" fmla="*/ 4976212 h 5890612"/>
                <a:gd name="connsiteX9" fmla="*/ 1754372 w 5381346"/>
                <a:gd name="connsiteY9" fmla="*/ 5199496 h 5890612"/>
                <a:gd name="connsiteX10" fmla="*/ 1945758 w 5381346"/>
                <a:gd name="connsiteY10" fmla="*/ 5890612 h 5890612"/>
                <a:gd name="connsiteX11" fmla="*/ 4784651 w 5381346"/>
                <a:gd name="connsiteY11" fmla="*/ 5858715 h 5890612"/>
                <a:gd name="connsiteX12" fmla="*/ 4890977 w 5381346"/>
                <a:gd name="connsiteY12" fmla="*/ 3519552 h 5890612"/>
                <a:gd name="connsiteX13" fmla="*/ 3030279 w 5381346"/>
                <a:gd name="connsiteY13" fmla="*/ 175 h 5890612"/>
                <a:gd name="connsiteX0" fmla="*/ 3030279 w 5381346"/>
                <a:gd name="connsiteY0" fmla="*/ 1733 h 5892170"/>
                <a:gd name="connsiteX1" fmla="*/ 0 w 5381346"/>
                <a:gd name="connsiteY1" fmla="*/ 3053277 h 5892170"/>
                <a:gd name="connsiteX2" fmla="*/ 510363 w 5381346"/>
                <a:gd name="connsiteY2" fmla="*/ 3329724 h 5892170"/>
                <a:gd name="connsiteX3" fmla="*/ 297711 w 5381346"/>
                <a:gd name="connsiteY3" fmla="*/ 3659333 h 5892170"/>
                <a:gd name="connsiteX4" fmla="*/ 489097 w 5381346"/>
                <a:gd name="connsiteY4" fmla="*/ 3871984 h 5892170"/>
                <a:gd name="connsiteX5" fmla="*/ 372139 w 5381346"/>
                <a:gd name="connsiteY5" fmla="*/ 4063370 h 5892170"/>
                <a:gd name="connsiteX6" fmla="*/ 563525 w 5381346"/>
                <a:gd name="connsiteY6" fmla="*/ 4318552 h 5892170"/>
                <a:gd name="connsiteX7" fmla="*/ 499730 w 5381346"/>
                <a:gd name="connsiteY7" fmla="*/ 4977770 h 5892170"/>
                <a:gd name="connsiteX8" fmla="*/ 1754372 w 5381346"/>
                <a:gd name="connsiteY8" fmla="*/ 5201054 h 5892170"/>
                <a:gd name="connsiteX9" fmla="*/ 1945758 w 5381346"/>
                <a:gd name="connsiteY9" fmla="*/ 5892170 h 5892170"/>
                <a:gd name="connsiteX10" fmla="*/ 4784651 w 5381346"/>
                <a:gd name="connsiteY10" fmla="*/ 5860273 h 5892170"/>
                <a:gd name="connsiteX11" fmla="*/ 4890977 w 5381346"/>
                <a:gd name="connsiteY11" fmla="*/ 3521110 h 5892170"/>
                <a:gd name="connsiteX12" fmla="*/ 3030279 w 5381346"/>
                <a:gd name="connsiteY12" fmla="*/ 1733 h 5892170"/>
                <a:gd name="connsiteX0" fmla="*/ 3030279 w 5381346"/>
                <a:gd name="connsiteY0" fmla="*/ 4 h 5890441"/>
                <a:gd name="connsiteX1" fmla="*/ 0 w 5381346"/>
                <a:gd name="connsiteY1" fmla="*/ 3051548 h 5890441"/>
                <a:gd name="connsiteX2" fmla="*/ 510363 w 5381346"/>
                <a:gd name="connsiteY2" fmla="*/ 3327995 h 5890441"/>
                <a:gd name="connsiteX3" fmla="*/ 297711 w 5381346"/>
                <a:gd name="connsiteY3" fmla="*/ 3657604 h 5890441"/>
                <a:gd name="connsiteX4" fmla="*/ 489097 w 5381346"/>
                <a:gd name="connsiteY4" fmla="*/ 3870255 h 5890441"/>
                <a:gd name="connsiteX5" fmla="*/ 372139 w 5381346"/>
                <a:gd name="connsiteY5" fmla="*/ 4061641 h 5890441"/>
                <a:gd name="connsiteX6" fmla="*/ 563525 w 5381346"/>
                <a:gd name="connsiteY6" fmla="*/ 4316823 h 5890441"/>
                <a:gd name="connsiteX7" fmla="*/ 499730 w 5381346"/>
                <a:gd name="connsiteY7" fmla="*/ 4976041 h 5890441"/>
                <a:gd name="connsiteX8" fmla="*/ 1754372 w 5381346"/>
                <a:gd name="connsiteY8" fmla="*/ 5199325 h 5890441"/>
                <a:gd name="connsiteX9" fmla="*/ 1945758 w 5381346"/>
                <a:gd name="connsiteY9" fmla="*/ 5890441 h 5890441"/>
                <a:gd name="connsiteX10" fmla="*/ 4784651 w 5381346"/>
                <a:gd name="connsiteY10" fmla="*/ 5858544 h 5890441"/>
                <a:gd name="connsiteX11" fmla="*/ 4890977 w 5381346"/>
                <a:gd name="connsiteY11" fmla="*/ 3519381 h 5890441"/>
                <a:gd name="connsiteX12" fmla="*/ 3030279 w 5381346"/>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30279 w 5381346"/>
                <a:gd name="connsiteY0" fmla="*/ 92120 h 5982557"/>
                <a:gd name="connsiteX1" fmla="*/ 914399 w 5381346"/>
                <a:gd name="connsiteY1" fmla="*/ 1187274 h 5982557"/>
                <a:gd name="connsiteX2" fmla="*/ 0 w 5381346"/>
                <a:gd name="connsiteY2" fmla="*/ 3143664 h 5982557"/>
                <a:gd name="connsiteX3" fmla="*/ 510363 w 5381346"/>
                <a:gd name="connsiteY3" fmla="*/ 3420111 h 5982557"/>
                <a:gd name="connsiteX4" fmla="*/ 297711 w 5381346"/>
                <a:gd name="connsiteY4" fmla="*/ 3749720 h 5982557"/>
                <a:gd name="connsiteX5" fmla="*/ 489097 w 5381346"/>
                <a:gd name="connsiteY5" fmla="*/ 3962371 h 5982557"/>
                <a:gd name="connsiteX6" fmla="*/ 372139 w 5381346"/>
                <a:gd name="connsiteY6" fmla="*/ 4153757 h 5982557"/>
                <a:gd name="connsiteX7" fmla="*/ 563525 w 5381346"/>
                <a:gd name="connsiteY7" fmla="*/ 4408939 h 5982557"/>
                <a:gd name="connsiteX8" fmla="*/ 499730 w 5381346"/>
                <a:gd name="connsiteY8" fmla="*/ 5068157 h 5982557"/>
                <a:gd name="connsiteX9" fmla="*/ 1754372 w 5381346"/>
                <a:gd name="connsiteY9" fmla="*/ 5291441 h 5982557"/>
                <a:gd name="connsiteX10" fmla="*/ 1945758 w 5381346"/>
                <a:gd name="connsiteY10" fmla="*/ 5982557 h 5982557"/>
                <a:gd name="connsiteX11" fmla="*/ 4784651 w 5381346"/>
                <a:gd name="connsiteY11" fmla="*/ 5950660 h 5982557"/>
                <a:gd name="connsiteX12" fmla="*/ 4890977 w 5381346"/>
                <a:gd name="connsiteY12" fmla="*/ 3611497 h 5982557"/>
                <a:gd name="connsiteX13" fmla="*/ 3030279 w 5381346"/>
                <a:gd name="connsiteY13" fmla="*/ 92120 h 5982557"/>
                <a:gd name="connsiteX0" fmla="*/ 3030279 w 5381346"/>
                <a:gd name="connsiteY0" fmla="*/ 94250 h 5984687"/>
                <a:gd name="connsiteX1" fmla="*/ 914399 w 5381346"/>
                <a:gd name="connsiteY1" fmla="*/ 1189404 h 5984687"/>
                <a:gd name="connsiteX2" fmla="*/ 0 w 5381346"/>
                <a:gd name="connsiteY2" fmla="*/ 3145794 h 5984687"/>
                <a:gd name="connsiteX3" fmla="*/ 510363 w 5381346"/>
                <a:gd name="connsiteY3" fmla="*/ 3422241 h 5984687"/>
                <a:gd name="connsiteX4" fmla="*/ 297711 w 5381346"/>
                <a:gd name="connsiteY4" fmla="*/ 3751850 h 5984687"/>
                <a:gd name="connsiteX5" fmla="*/ 489097 w 5381346"/>
                <a:gd name="connsiteY5" fmla="*/ 3964501 h 5984687"/>
                <a:gd name="connsiteX6" fmla="*/ 372139 w 5381346"/>
                <a:gd name="connsiteY6" fmla="*/ 4155887 h 5984687"/>
                <a:gd name="connsiteX7" fmla="*/ 563525 w 5381346"/>
                <a:gd name="connsiteY7" fmla="*/ 4411069 h 5984687"/>
                <a:gd name="connsiteX8" fmla="*/ 499730 w 5381346"/>
                <a:gd name="connsiteY8" fmla="*/ 5070287 h 5984687"/>
                <a:gd name="connsiteX9" fmla="*/ 1754372 w 5381346"/>
                <a:gd name="connsiteY9" fmla="*/ 5293571 h 5984687"/>
                <a:gd name="connsiteX10" fmla="*/ 1945758 w 5381346"/>
                <a:gd name="connsiteY10" fmla="*/ 5984687 h 5984687"/>
                <a:gd name="connsiteX11" fmla="*/ 4784651 w 5381346"/>
                <a:gd name="connsiteY11" fmla="*/ 5952790 h 5984687"/>
                <a:gd name="connsiteX12" fmla="*/ 4890977 w 5381346"/>
                <a:gd name="connsiteY12" fmla="*/ 3613627 h 5984687"/>
                <a:gd name="connsiteX13" fmla="*/ 3030279 w 5381346"/>
                <a:gd name="connsiteY13" fmla="*/ 94250 h 598468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765 w 5381832"/>
                <a:gd name="connsiteY0" fmla="*/ 0 h 5890437"/>
                <a:gd name="connsiteX1" fmla="*/ 890167 w 5381832"/>
                <a:gd name="connsiteY1" fmla="*/ 1098883 h 5890437"/>
                <a:gd name="connsiteX2" fmla="*/ 672821 w 5381832"/>
                <a:gd name="connsiteY2" fmla="*/ 2220272 h 5890437"/>
                <a:gd name="connsiteX3" fmla="*/ 486 w 5381832"/>
                <a:gd name="connsiteY3" fmla="*/ 3051544 h 5890437"/>
                <a:gd name="connsiteX4" fmla="*/ 510849 w 5381832"/>
                <a:gd name="connsiteY4" fmla="*/ 3327991 h 5890437"/>
                <a:gd name="connsiteX5" fmla="*/ 339761 w 5381832"/>
                <a:gd name="connsiteY5" fmla="*/ 3734790 h 5890437"/>
                <a:gd name="connsiteX6" fmla="*/ 531147 w 5381832"/>
                <a:gd name="connsiteY6" fmla="*/ 3870251 h 5890437"/>
                <a:gd name="connsiteX7" fmla="*/ 372625 w 5381832"/>
                <a:gd name="connsiteY7" fmla="*/ 4061637 h 5890437"/>
                <a:gd name="connsiteX8" fmla="*/ 564011 w 5381832"/>
                <a:gd name="connsiteY8" fmla="*/ 4316819 h 5890437"/>
                <a:gd name="connsiteX9" fmla="*/ 500216 w 5381832"/>
                <a:gd name="connsiteY9" fmla="*/ 4976037 h 5890437"/>
                <a:gd name="connsiteX10" fmla="*/ 1754858 w 5381832"/>
                <a:gd name="connsiteY10" fmla="*/ 5039004 h 5890437"/>
                <a:gd name="connsiteX11" fmla="*/ 1946244 w 5381832"/>
                <a:gd name="connsiteY11" fmla="*/ 5890437 h 5890437"/>
                <a:gd name="connsiteX12" fmla="*/ 4785137 w 5381832"/>
                <a:gd name="connsiteY12" fmla="*/ 5858540 h 5890437"/>
                <a:gd name="connsiteX13" fmla="*/ 4891463 w 5381832"/>
                <a:gd name="connsiteY13" fmla="*/ 3519377 h 5890437"/>
                <a:gd name="connsiteX14" fmla="*/ 3030765 w 5381832"/>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1751 h 5892188"/>
                <a:gd name="connsiteX1" fmla="*/ 927042 w 5381929"/>
                <a:gd name="connsiteY1" fmla="*/ 868002 h 5892188"/>
                <a:gd name="connsiteX2" fmla="*/ 672918 w 5381929"/>
                <a:gd name="connsiteY2" fmla="*/ 2222023 h 5892188"/>
                <a:gd name="connsiteX3" fmla="*/ 583 w 5381929"/>
                <a:gd name="connsiteY3" fmla="*/ 3053295 h 5892188"/>
                <a:gd name="connsiteX4" fmla="*/ 510946 w 5381929"/>
                <a:gd name="connsiteY4" fmla="*/ 3329742 h 5892188"/>
                <a:gd name="connsiteX5" fmla="*/ 339858 w 5381929"/>
                <a:gd name="connsiteY5" fmla="*/ 3736541 h 5892188"/>
                <a:gd name="connsiteX6" fmla="*/ 531244 w 5381929"/>
                <a:gd name="connsiteY6" fmla="*/ 3872002 h 5892188"/>
                <a:gd name="connsiteX7" fmla="*/ 372722 w 5381929"/>
                <a:gd name="connsiteY7" fmla="*/ 4063388 h 5892188"/>
                <a:gd name="connsiteX8" fmla="*/ 564108 w 5381929"/>
                <a:gd name="connsiteY8" fmla="*/ 4318570 h 5892188"/>
                <a:gd name="connsiteX9" fmla="*/ 500313 w 5381929"/>
                <a:gd name="connsiteY9" fmla="*/ 4977788 h 5892188"/>
                <a:gd name="connsiteX10" fmla="*/ 1754955 w 5381929"/>
                <a:gd name="connsiteY10" fmla="*/ 5040755 h 5892188"/>
                <a:gd name="connsiteX11" fmla="*/ 1946341 w 5381929"/>
                <a:gd name="connsiteY11" fmla="*/ 5892188 h 5892188"/>
                <a:gd name="connsiteX12" fmla="*/ 4785234 w 5381929"/>
                <a:gd name="connsiteY12" fmla="*/ 5860291 h 5892188"/>
                <a:gd name="connsiteX13" fmla="*/ 4891560 w 5381929"/>
                <a:gd name="connsiteY13" fmla="*/ 3521128 h 5892188"/>
                <a:gd name="connsiteX14" fmla="*/ 3030862 w 5381929"/>
                <a:gd name="connsiteY14" fmla="*/ 1751 h 5892188"/>
                <a:gd name="connsiteX0" fmla="*/ 3031042 w 5382109"/>
                <a:gd name="connsiteY0" fmla="*/ 1751 h 5892188"/>
                <a:gd name="connsiteX1" fmla="*/ 927222 w 5382109"/>
                <a:gd name="connsiteY1" fmla="*/ 868002 h 5892188"/>
                <a:gd name="connsiteX2" fmla="*/ 577563 w 5382109"/>
                <a:gd name="connsiteY2" fmla="*/ 2303910 h 5892188"/>
                <a:gd name="connsiteX3" fmla="*/ 763 w 5382109"/>
                <a:gd name="connsiteY3" fmla="*/ 3053295 h 5892188"/>
                <a:gd name="connsiteX4" fmla="*/ 511126 w 5382109"/>
                <a:gd name="connsiteY4" fmla="*/ 3329742 h 5892188"/>
                <a:gd name="connsiteX5" fmla="*/ 340038 w 5382109"/>
                <a:gd name="connsiteY5" fmla="*/ 3736541 h 5892188"/>
                <a:gd name="connsiteX6" fmla="*/ 531424 w 5382109"/>
                <a:gd name="connsiteY6" fmla="*/ 3872002 h 5892188"/>
                <a:gd name="connsiteX7" fmla="*/ 372902 w 5382109"/>
                <a:gd name="connsiteY7" fmla="*/ 4063388 h 5892188"/>
                <a:gd name="connsiteX8" fmla="*/ 564288 w 5382109"/>
                <a:gd name="connsiteY8" fmla="*/ 4318570 h 5892188"/>
                <a:gd name="connsiteX9" fmla="*/ 500493 w 5382109"/>
                <a:gd name="connsiteY9" fmla="*/ 4977788 h 5892188"/>
                <a:gd name="connsiteX10" fmla="*/ 1755135 w 5382109"/>
                <a:gd name="connsiteY10" fmla="*/ 5040755 h 5892188"/>
                <a:gd name="connsiteX11" fmla="*/ 1946521 w 5382109"/>
                <a:gd name="connsiteY11" fmla="*/ 5892188 h 5892188"/>
                <a:gd name="connsiteX12" fmla="*/ 4785414 w 5382109"/>
                <a:gd name="connsiteY12" fmla="*/ 5860291 h 5892188"/>
                <a:gd name="connsiteX13" fmla="*/ 4891740 w 5382109"/>
                <a:gd name="connsiteY13" fmla="*/ 3521128 h 5892188"/>
                <a:gd name="connsiteX14" fmla="*/ 3031042 w 5382109"/>
                <a:gd name="connsiteY14" fmla="*/ 1751 h 5892188"/>
                <a:gd name="connsiteX0" fmla="*/ 3031042 w 5382109"/>
                <a:gd name="connsiteY0" fmla="*/ 2101 h 5892538"/>
                <a:gd name="connsiteX1" fmla="*/ 913575 w 5382109"/>
                <a:gd name="connsiteY1" fmla="*/ 827408 h 5892538"/>
                <a:gd name="connsiteX2" fmla="*/ 577563 w 5382109"/>
                <a:gd name="connsiteY2" fmla="*/ 2304260 h 5892538"/>
                <a:gd name="connsiteX3" fmla="*/ 763 w 5382109"/>
                <a:gd name="connsiteY3" fmla="*/ 3053645 h 5892538"/>
                <a:gd name="connsiteX4" fmla="*/ 511126 w 5382109"/>
                <a:gd name="connsiteY4" fmla="*/ 3330092 h 5892538"/>
                <a:gd name="connsiteX5" fmla="*/ 340038 w 5382109"/>
                <a:gd name="connsiteY5" fmla="*/ 3736891 h 5892538"/>
                <a:gd name="connsiteX6" fmla="*/ 531424 w 5382109"/>
                <a:gd name="connsiteY6" fmla="*/ 3872352 h 5892538"/>
                <a:gd name="connsiteX7" fmla="*/ 372902 w 5382109"/>
                <a:gd name="connsiteY7" fmla="*/ 4063738 h 5892538"/>
                <a:gd name="connsiteX8" fmla="*/ 564288 w 5382109"/>
                <a:gd name="connsiteY8" fmla="*/ 4318920 h 5892538"/>
                <a:gd name="connsiteX9" fmla="*/ 500493 w 5382109"/>
                <a:gd name="connsiteY9" fmla="*/ 4978138 h 5892538"/>
                <a:gd name="connsiteX10" fmla="*/ 1755135 w 5382109"/>
                <a:gd name="connsiteY10" fmla="*/ 5041105 h 5892538"/>
                <a:gd name="connsiteX11" fmla="*/ 1946521 w 5382109"/>
                <a:gd name="connsiteY11" fmla="*/ 5892538 h 5892538"/>
                <a:gd name="connsiteX12" fmla="*/ 4785414 w 5382109"/>
                <a:gd name="connsiteY12" fmla="*/ 5860641 h 5892538"/>
                <a:gd name="connsiteX13" fmla="*/ 4891740 w 5382109"/>
                <a:gd name="connsiteY13" fmla="*/ 3521478 h 5892538"/>
                <a:gd name="connsiteX14" fmla="*/ 3031042 w 5382109"/>
                <a:gd name="connsiteY14" fmla="*/ 2101 h 5892538"/>
                <a:gd name="connsiteX0" fmla="*/ 3031042 w 5382109"/>
                <a:gd name="connsiteY0" fmla="*/ 941 h 5891378"/>
                <a:gd name="connsiteX1" fmla="*/ 886280 w 5382109"/>
                <a:gd name="connsiteY1" fmla="*/ 1071908 h 5891378"/>
                <a:gd name="connsiteX2" fmla="*/ 577563 w 5382109"/>
                <a:gd name="connsiteY2" fmla="*/ 2303100 h 5891378"/>
                <a:gd name="connsiteX3" fmla="*/ 763 w 5382109"/>
                <a:gd name="connsiteY3" fmla="*/ 3052485 h 5891378"/>
                <a:gd name="connsiteX4" fmla="*/ 511126 w 5382109"/>
                <a:gd name="connsiteY4" fmla="*/ 3328932 h 5891378"/>
                <a:gd name="connsiteX5" fmla="*/ 340038 w 5382109"/>
                <a:gd name="connsiteY5" fmla="*/ 3735731 h 5891378"/>
                <a:gd name="connsiteX6" fmla="*/ 531424 w 5382109"/>
                <a:gd name="connsiteY6" fmla="*/ 3871192 h 5891378"/>
                <a:gd name="connsiteX7" fmla="*/ 372902 w 5382109"/>
                <a:gd name="connsiteY7" fmla="*/ 4062578 h 5891378"/>
                <a:gd name="connsiteX8" fmla="*/ 564288 w 5382109"/>
                <a:gd name="connsiteY8" fmla="*/ 4317760 h 5891378"/>
                <a:gd name="connsiteX9" fmla="*/ 500493 w 5382109"/>
                <a:gd name="connsiteY9" fmla="*/ 4976978 h 5891378"/>
                <a:gd name="connsiteX10" fmla="*/ 1755135 w 5382109"/>
                <a:gd name="connsiteY10" fmla="*/ 5039945 h 5891378"/>
                <a:gd name="connsiteX11" fmla="*/ 1946521 w 5382109"/>
                <a:gd name="connsiteY11" fmla="*/ 5891378 h 5891378"/>
                <a:gd name="connsiteX12" fmla="*/ 4785414 w 5382109"/>
                <a:gd name="connsiteY12" fmla="*/ 5859481 h 5891378"/>
                <a:gd name="connsiteX13" fmla="*/ 4891740 w 5382109"/>
                <a:gd name="connsiteY13" fmla="*/ 3520318 h 5891378"/>
                <a:gd name="connsiteX14" fmla="*/ 3031042 w 5382109"/>
                <a:gd name="connsiteY14" fmla="*/ 941 h 5891378"/>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627 h 5891064"/>
                <a:gd name="connsiteX1" fmla="*/ 777098 w 5382109"/>
                <a:gd name="connsiteY1" fmla="*/ 1180776 h 5891064"/>
                <a:gd name="connsiteX2" fmla="*/ 577563 w 5382109"/>
                <a:gd name="connsiteY2" fmla="*/ 2302786 h 5891064"/>
                <a:gd name="connsiteX3" fmla="*/ 763 w 5382109"/>
                <a:gd name="connsiteY3" fmla="*/ 3052171 h 5891064"/>
                <a:gd name="connsiteX4" fmla="*/ 511126 w 5382109"/>
                <a:gd name="connsiteY4" fmla="*/ 3328618 h 5891064"/>
                <a:gd name="connsiteX5" fmla="*/ 340038 w 5382109"/>
                <a:gd name="connsiteY5" fmla="*/ 3735417 h 5891064"/>
                <a:gd name="connsiteX6" fmla="*/ 531424 w 5382109"/>
                <a:gd name="connsiteY6" fmla="*/ 3870878 h 5891064"/>
                <a:gd name="connsiteX7" fmla="*/ 372902 w 5382109"/>
                <a:gd name="connsiteY7" fmla="*/ 4062264 h 5891064"/>
                <a:gd name="connsiteX8" fmla="*/ 564288 w 5382109"/>
                <a:gd name="connsiteY8" fmla="*/ 4317446 h 5891064"/>
                <a:gd name="connsiteX9" fmla="*/ 500493 w 5382109"/>
                <a:gd name="connsiteY9" fmla="*/ 4976664 h 5891064"/>
                <a:gd name="connsiteX10" fmla="*/ 1755135 w 5382109"/>
                <a:gd name="connsiteY10" fmla="*/ 5039631 h 5891064"/>
                <a:gd name="connsiteX11" fmla="*/ 1946521 w 5382109"/>
                <a:gd name="connsiteY11" fmla="*/ 5891064 h 5891064"/>
                <a:gd name="connsiteX12" fmla="*/ 4785414 w 5382109"/>
                <a:gd name="connsiteY12" fmla="*/ 5859167 h 5891064"/>
                <a:gd name="connsiteX13" fmla="*/ 4891740 w 5382109"/>
                <a:gd name="connsiteY13" fmla="*/ 3520004 h 5891064"/>
                <a:gd name="connsiteX14" fmla="*/ 3031042 w 5382109"/>
                <a:gd name="connsiteY14" fmla="*/ 627 h 5891064"/>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8119 w 5389186"/>
                <a:gd name="connsiteY0" fmla="*/ 968 h 5891405"/>
                <a:gd name="connsiteX1" fmla="*/ 784175 w 5389186"/>
                <a:gd name="connsiteY1" fmla="*/ 1181117 h 5891405"/>
                <a:gd name="connsiteX2" fmla="*/ 530049 w 5389186"/>
                <a:gd name="connsiteY2" fmla="*/ 2303127 h 5891405"/>
                <a:gd name="connsiteX3" fmla="*/ 7840 w 5389186"/>
                <a:gd name="connsiteY3" fmla="*/ 3052512 h 5891405"/>
                <a:gd name="connsiteX4" fmla="*/ 518203 w 5389186"/>
                <a:gd name="connsiteY4" fmla="*/ 3328959 h 5891405"/>
                <a:gd name="connsiteX5" fmla="*/ 347115 w 5389186"/>
                <a:gd name="connsiteY5" fmla="*/ 3735758 h 5891405"/>
                <a:gd name="connsiteX6" fmla="*/ 538501 w 5389186"/>
                <a:gd name="connsiteY6" fmla="*/ 3871219 h 5891405"/>
                <a:gd name="connsiteX7" fmla="*/ 379979 w 5389186"/>
                <a:gd name="connsiteY7" fmla="*/ 4062605 h 5891405"/>
                <a:gd name="connsiteX8" fmla="*/ 571365 w 5389186"/>
                <a:gd name="connsiteY8" fmla="*/ 4317787 h 5891405"/>
                <a:gd name="connsiteX9" fmla="*/ 507570 w 5389186"/>
                <a:gd name="connsiteY9" fmla="*/ 4977005 h 5891405"/>
                <a:gd name="connsiteX10" fmla="*/ 1762212 w 5389186"/>
                <a:gd name="connsiteY10" fmla="*/ 5039972 h 5891405"/>
                <a:gd name="connsiteX11" fmla="*/ 1953598 w 5389186"/>
                <a:gd name="connsiteY11" fmla="*/ 5891405 h 5891405"/>
                <a:gd name="connsiteX12" fmla="*/ 4792491 w 5389186"/>
                <a:gd name="connsiteY12" fmla="*/ 5859508 h 5891405"/>
                <a:gd name="connsiteX13" fmla="*/ 4898817 w 5389186"/>
                <a:gd name="connsiteY13" fmla="*/ 3520345 h 5891405"/>
                <a:gd name="connsiteX14" fmla="*/ 3038119 w 5389186"/>
                <a:gd name="connsiteY14" fmla="*/ 968 h 5891405"/>
                <a:gd name="connsiteX0" fmla="*/ 3037057 w 5388124"/>
                <a:gd name="connsiteY0" fmla="*/ 968 h 5891405"/>
                <a:gd name="connsiteX1" fmla="*/ 783113 w 5388124"/>
                <a:gd name="connsiteY1" fmla="*/ 1181117 h 5891405"/>
                <a:gd name="connsiteX2" fmla="*/ 528987 w 5388124"/>
                <a:gd name="connsiteY2" fmla="*/ 2303127 h 5891405"/>
                <a:gd name="connsiteX3" fmla="*/ 6778 w 5388124"/>
                <a:gd name="connsiteY3" fmla="*/ 3052512 h 5891405"/>
                <a:gd name="connsiteX4" fmla="*/ 517141 w 5388124"/>
                <a:gd name="connsiteY4" fmla="*/ 3328959 h 5891405"/>
                <a:gd name="connsiteX5" fmla="*/ 346053 w 5388124"/>
                <a:gd name="connsiteY5" fmla="*/ 3735758 h 5891405"/>
                <a:gd name="connsiteX6" fmla="*/ 537439 w 5388124"/>
                <a:gd name="connsiteY6" fmla="*/ 3871219 h 5891405"/>
                <a:gd name="connsiteX7" fmla="*/ 378917 w 5388124"/>
                <a:gd name="connsiteY7" fmla="*/ 4062605 h 5891405"/>
                <a:gd name="connsiteX8" fmla="*/ 570303 w 5388124"/>
                <a:gd name="connsiteY8" fmla="*/ 4317787 h 5891405"/>
                <a:gd name="connsiteX9" fmla="*/ 506508 w 5388124"/>
                <a:gd name="connsiteY9" fmla="*/ 4977005 h 5891405"/>
                <a:gd name="connsiteX10" fmla="*/ 1761150 w 5388124"/>
                <a:gd name="connsiteY10" fmla="*/ 5039972 h 5891405"/>
                <a:gd name="connsiteX11" fmla="*/ 1952536 w 5388124"/>
                <a:gd name="connsiteY11" fmla="*/ 5891405 h 5891405"/>
                <a:gd name="connsiteX12" fmla="*/ 4791429 w 5388124"/>
                <a:gd name="connsiteY12" fmla="*/ 5859508 h 5891405"/>
                <a:gd name="connsiteX13" fmla="*/ 4897755 w 5388124"/>
                <a:gd name="connsiteY13" fmla="*/ 3520345 h 5891405"/>
                <a:gd name="connsiteX14" fmla="*/ 3037057 w 5388124"/>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2980702 w 5331769"/>
                <a:gd name="connsiteY0" fmla="*/ 968 h 5891405"/>
                <a:gd name="connsiteX1" fmla="*/ 726758 w 5331769"/>
                <a:gd name="connsiteY1" fmla="*/ 1181117 h 5891405"/>
                <a:gd name="connsiteX2" fmla="*/ 472632 w 5331769"/>
                <a:gd name="connsiteY2" fmla="*/ 2303127 h 5891405"/>
                <a:gd name="connsiteX3" fmla="*/ 5014 w 5331769"/>
                <a:gd name="connsiteY3" fmla="*/ 3079808 h 5891405"/>
                <a:gd name="connsiteX4" fmla="*/ 460786 w 5331769"/>
                <a:gd name="connsiteY4" fmla="*/ 3328959 h 5891405"/>
                <a:gd name="connsiteX5" fmla="*/ 289698 w 5331769"/>
                <a:gd name="connsiteY5" fmla="*/ 3735758 h 5891405"/>
                <a:gd name="connsiteX6" fmla="*/ 481084 w 5331769"/>
                <a:gd name="connsiteY6" fmla="*/ 3871219 h 5891405"/>
                <a:gd name="connsiteX7" fmla="*/ 322562 w 5331769"/>
                <a:gd name="connsiteY7" fmla="*/ 4062605 h 5891405"/>
                <a:gd name="connsiteX8" fmla="*/ 513948 w 5331769"/>
                <a:gd name="connsiteY8" fmla="*/ 4317787 h 5891405"/>
                <a:gd name="connsiteX9" fmla="*/ 450153 w 5331769"/>
                <a:gd name="connsiteY9" fmla="*/ 4977005 h 5891405"/>
                <a:gd name="connsiteX10" fmla="*/ 1704795 w 5331769"/>
                <a:gd name="connsiteY10" fmla="*/ 5039972 h 5891405"/>
                <a:gd name="connsiteX11" fmla="*/ 1896181 w 5331769"/>
                <a:gd name="connsiteY11" fmla="*/ 5891405 h 5891405"/>
                <a:gd name="connsiteX12" fmla="*/ 4735074 w 5331769"/>
                <a:gd name="connsiteY12" fmla="*/ 5859508 h 5891405"/>
                <a:gd name="connsiteX13" fmla="*/ 4841400 w 5331769"/>
                <a:gd name="connsiteY13" fmla="*/ 3520345 h 5891405"/>
                <a:gd name="connsiteX14" fmla="*/ 2980702 w 5331769"/>
                <a:gd name="connsiteY14" fmla="*/ 968 h 5891405"/>
                <a:gd name="connsiteX0" fmla="*/ 2980491 w 5331558"/>
                <a:gd name="connsiteY0" fmla="*/ 968 h 5891405"/>
                <a:gd name="connsiteX1" fmla="*/ 726547 w 5331558"/>
                <a:gd name="connsiteY1" fmla="*/ 1181117 h 5891405"/>
                <a:gd name="connsiteX2" fmla="*/ 486068 w 5331558"/>
                <a:gd name="connsiteY2" fmla="*/ 2371366 h 5891405"/>
                <a:gd name="connsiteX3" fmla="*/ 4803 w 5331558"/>
                <a:gd name="connsiteY3" fmla="*/ 3079808 h 5891405"/>
                <a:gd name="connsiteX4" fmla="*/ 460575 w 5331558"/>
                <a:gd name="connsiteY4" fmla="*/ 3328959 h 5891405"/>
                <a:gd name="connsiteX5" fmla="*/ 289487 w 5331558"/>
                <a:gd name="connsiteY5" fmla="*/ 3735758 h 5891405"/>
                <a:gd name="connsiteX6" fmla="*/ 480873 w 5331558"/>
                <a:gd name="connsiteY6" fmla="*/ 3871219 h 5891405"/>
                <a:gd name="connsiteX7" fmla="*/ 322351 w 5331558"/>
                <a:gd name="connsiteY7" fmla="*/ 4062605 h 5891405"/>
                <a:gd name="connsiteX8" fmla="*/ 513737 w 5331558"/>
                <a:gd name="connsiteY8" fmla="*/ 4317787 h 5891405"/>
                <a:gd name="connsiteX9" fmla="*/ 449942 w 5331558"/>
                <a:gd name="connsiteY9" fmla="*/ 4977005 h 5891405"/>
                <a:gd name="connsiteX10" fmla="*/ 1704584 w 5331558"/>
                <a:gd name="connsiteY10" fmla="*/ 5039972 h 5891405"/>
                <a:gd name="connsiteX11" fmla="*/ 1895970 w 5331558"/>
                <a:gd name="connsiteY11" fmla="*/ 5891405 h 5891405"/>
                <a:gd name="connsiteX12" fmla="*/ 4734863 w 5331558"/>
                <a:gd name="connsiteY12" fmla="*/ 5859508 h 5891405"/>
                <a:gd name="connsiteX13" fmla="*/ 4841189 w 5331558"/>
                <a:gd name="connsiteY13" fmla="*/ 3520345 h 5891405"/>
                <a:gd name="connsiteX14" fmla="*/ 2980491 w 5331558"/>
                <a:gd name="connsiteY14" fmla="*/ 968 h 58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4" name="Oval 37">
              <a:extLst>
                <a:ext uri="{FF2B5EF4-FFF2-40B4-BE49-F238E27FC236}">
                  <a16:creationId xmlns:a16="http://schemas.microsoft.com/office/drawing/2014/main" id="{0711327E-9191-4394-B64D-73AD56C41377}"/>
                </a:ext>
              </a:extLst>
            </p:cNvPr>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grpSp>
      <p:sp>
        <p:nvSpPr>
          <p:cNvPr id="75" name="Rectangle 19">
            <a:extLst>
              <a:ext uri="{FF2B5EF4-FFF2-40B4-BE49-F238E27FC236}">
                <a16:creationId xmlns:a16="http://schemas.microsoft.com/office/drawing/2014/main" id="{8025BC4E-7A4E-42D9-9569-8844F8906CE5}"/>
              </a:ext>
            </a:extLst>
          </p:cNvPr>
          <p:cNvSpPr/>
          <p:nvPr/>
        </p:nvSpPr>
        <p:spPr>
          <a:xfrm>
            <a:off x="4210219" y="1691990"/>
            <a:ext cx="496367" cy="581503"/>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8" name="Oval 47">
            <a:extLst>
              <a:ext uri="{FF2B5EF4-FFF2-40B4-BE49-F238E27FC236}">
                <a16:creationId xmlns:a16="http://schemas.microsoft.com/office/drawing/2014/main" id="{2A7B72D2-455E-4647-BA7D-2D9A0D0187FB}"/>
              </a:ext>
            </a:extLst>
          </p:cNvPr>
          <p:cNvSpPr>
            <a:spLocks noChangeAspect="1"/>
          </p:cNvSpPr>
          <p:nvPr/>
        </p:nvSpPr>
        <p:spPr>
          <a:xfrm>
            <a:off x="11312001" y="1671145"/>
            <a:ext cx="584727" cy="623192"/>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7" name="Rounded Rectangle 2">
            <a:extLst>
              <a:ext uri="{FF2B5EF4-FFF2-40B4-BE49-F238E27FC236}">
                <a16:creationId xmlns:a16="http://schemas.microsoft.com/office/drawing/2014/main" id="{2CB3F902-7F51-468E-928D-DF8ED92CA432}"/>
              </a:ext>
            </a:extLst>
          </p:cNvPr>
          <p:cNvSpPr/>
          <p:nvPr/>
        </p:nvSpPr>
        <p:spPr>
          <a:xfrm>
            <a:off x="5106628" y="5441798"/>
            <a:ext cx="573085" cy="61078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71732 w 3960440"/>
              <a:gd name="connsiteY2" fmla="*/ 2285845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98" name="Rounded Rectangle 8">
            <a:extLst>
              <a:ext uri="{FF2B5EF4-FFF2-40B4-BE49-F238E27FC236}">
                <a16:creationId xmlns:a16="http://schemas.microsoft.com/office/drawing/2014/main" id="{CF999092-51D0-4040-A441-EE93FB3BE0AB}"/>
              </a:ext>
            </a:extLst>
          </p:cNvPr>
          <p:cNvSpPr/>
          <p:nvPr/>
        </p:nvSpPr>
        <p:spPr>
          <a:xfrm>
            <a:off x="4171828" y="5441798"/>
            <a:ext cx="573149" cy="61078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99" name="Rounded Rectangle 2">
            <a:extLst>
              <a:ext uri="{FF2B5EF4-FFF2-40B4-BE49-F238E27FC236}">
                <a16:creationId xmlns:a16="http://schemas.microsoft.com/office/drawing/2014/main" id="{5394194E-40CF-4800-82F4-DA12261F9012}"/>
              </a:ext>
            </a:extLst>
          </p:cNvPr>
          <p:cNvSpPr/>
          <p:nvPr/>
        </p:nvSpPr>
        <p:spPr>
          <a:xfrm>
            <a:off x="6969559" y="5441798"/>
            <a:ext cx="573085" cy="61078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207849 w 3960000"/>
              <a:gd name="connsiteY16" fmla="*/ 1493166 h 3960000"/>
              <a:gd name="connsiteX17" fmla="*/ 3407333 w 3960000"/>
              <a:gd name="connsiteY17" fmla="*/ 1117847 h 3960000"/>
              <a:gd name="connsiteX18" fmla="*/ 3108461 w 3960000"/>
              <a:gd name="connsiteY18" fmla="*/ 1185086 h 3960000"/>
              <a:gd name="connsiteX19" fmla="*/ 3334650 w 3960000"/>
              <a:gd name="connsiteY19" fmla="*/ 883134 h 3960000"/>
              <a:gd name="connsiteX20" fmla="*/ 2995677 w 3960000"/>
              <a:gd name="connsiteY20" fmla="*/ 1008938 h 3960000"/>
              <a:gd name="connsiteX21" fmla="*/ 2538382 w 3960000"/>
              <a:gd name="connsiteY21" fmla="*/ 802616 h 3960000"/>
              <a:gd name="connsiteX22" fmla="*/ 308009 w 3960000"/>
              <a:gd name="connsiteY22" fmla="*/ 0 h 3960000"/>
              <a:gd name="connsiteX23" fmla="*/ 3651991 w 3960000"/>
              <a:gd name="connsiteY23" fmla="*/ 0 h 3960000"/>
              <a:gd name="connsiteX24" fmla="*/ 3960000 w 3960000"/>
              <a:gd name="connsiteY24" fmla="*/ 308009 h 3960000"/>
              <a:gd name="connsiteX25" fmla="*/ 3960000 w 3960000"/>
              <a:gd name="connsiteY25" fmla="*/ 3651991 h 3960000"/>
              <a:gd name="connsiteX26" fmla="*/ 3651991 w 3960000"/>
              <a:gd name="connsiteY26" fmla="*/ 3960000 h 3960000"/>
              <a:gd name="connsiteX27" fmla="*/ 308009 w 3960000"/>
              <a:gd name="connsiteY27" fmla="*/ 3960000 h 3960000"/>
              <a:gd name="connsiteX28" fmla="*/ 0 w 3960000"/>
              <a:gd name="connsiteY28" fmla="*/ 3651991 h 3960000"/>
              <a:gd name="connsiteX29" fmla="*/ 0 w 3960000"/>
              <a:gd name="connsiteY29" fmla="*/ 308009 h 3960000"/>
              <a:gd name="connsiteX30" fmla="*/ 308009 w 3960000"/>
              <a:gd name="connsiteY30"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08461 w 3960000"/>
              <a:gd name="connsiteY17" fmla="*/ 1185086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100" name="Rounded Rectangle 3">
            <a:extLst>
              <a:ext uri="{FF2B5EF4-FFF2-40B4-BE49-F238E27FC236}">
                <a16:creationId xmlns:a16="http://schemas.microsoft.com/office/drawing/2014/main" id="{C2FE4DD9-BD0F-42FA-8558-1E2788EACC02}"/>
              </a:ext>
            </a:extLst>
          </p:cNvPr>
          <p:cNvSpPr>
            <a:spLocks noChangeAspect="1"/>
          </p:cNvSpPr>
          <p:nvPr/>
        </p:nvSpPr>
        <p:spPr>
          <a:xfrm>
            <a:off x="6031470" y="5441798"/>
            <a:ext cx="573085" cy="61078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101" name="Rounded Rectangle 10">
            <a:extLst>
              <a:ext uri="{FF2B5EF4-FFF2-40B4-BE49-F238E27FC236}">
                <a16:creationId xmlns:a16="http://schemas.microsoft.com/office/drawing/2014/main" id="{798E328E-1056-4BD6-8D0A-FEC675AE63E6}"/>
              </a:ext>
            </a:extLst>
          </p:cNvPr>
          <p:cNvSpPr>
            <a:spLocks noChangeAspect="1"/>
          </p:cNvSpPr>
          <p:nvPr/>
        </p:nvSpPr>
        <p:spPr>
          <a:xfrm>
            <a:off x="7924637" y="5429391"/>
            <a:ext cx="575128" cy="62319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02" name="Block Arc 6">
            <a:extLst>
              <a:ext uri="{FF2B5EF4-FFF2-40B4-BE49-F238E27FC236}">
                <a16:creationId xmlns:a16="http://schemas.microsoft.com/office/drawing/2014/main" id="{62965521-2EFF-4BE9-866C-3D9369FA5C74}"/>
              </a:ext>
            </a:extLst>
          </p:cNvPr>
          <p:cNvSpPr/>
          <p:nvPr/>
        </p:nvSpPr>
        <p:spPr>
          <a:xfrm>
            <a:off x="8814582" y="5472314"/>
            <a:ext cx="539149" cy="580269"/>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151233"/>
              <a:gd name="connsiteY0" fmla="*/ 2175617 h 3221116"/>
              <a:gd name="connsiteX1" fmla="*/ 2658205 w 3151233"/>
              <a:gd name="connsiteY1" fmla="*/ 2178566 h 3221116"/>
              <a:gd name="connsiteX2" fmla="*/ 2664630 w 3151233"/>
              <a:gd name="connsiteY2" fmla="*/ 2175617 h 3221116"/>
              <a:gd name="connsiteX3" fmla="*/ 1477043 w 3151233"/>
              <a:gd name="connsiteY3" fmla="*/ 1144372 h 3221116"/>
              <a:gd name="connsiteX4" fmla="*/ 1409070 w 3151233"/>
              <a:gd name="connsiteY4" fmla="*/ 1159393 h 3221116"/>
              <a:gd name="connsiteX5" fmla="*/ 1152384 w 3151233"/>
              <a:gd name="connsiteY5" fmla="*/ 1703728 h 3221116"/>
              <a:gd name="connsiteX6" fmla="*/ 1514013 w 3151233"/>
              <a:gd name="connsiteY6" fmla="*/ 2152290 h 3221116"/>
              <a:gd name="connsiteX7" fmla="*/ 1850815 w 3151233"/>
              <a:gd name="connsiteY7" fmla="*/ 1654259 h 3221116"/>
              <a:gd name="connsiteX8" fmla="*/ 1830467 w 3151233"/>
              <a:gd name="connsiteY8" fmla="*/ 1515986 h 3221116"/>
              <a:gd name="connsiteX9" fmla="*/ 1477043 w 3151233"/>
              <a:gd name="connsiteY9" fmla="*/ 1144372 h 3221116"/>
              <a:gd name="connsiteX10" fmla="*/ 1651152 w 3151233"/>
              <a:gd name="connsiteY10" fmla="*/ 501 h 3221116"/>
              <a:gd name="connsiteX11" fmla="*/ 2580395 w 3151233"/>
              <a:gd name="connsiteY11" fmla="*/ 324821 h 3221116"/>
              <a:gd name="connsiteX12" fmla="*/ 3030464 w 3151233"/>
              <a:gd name="connsiteY12" fmla="*/ 2249544 h 3221116"/>
              <a:gd name="connsiteX13" fmla="*/ 2585849 w 3151233"/>
              <a:gd name="connsiteY13" fmla="*/ 2588887 h 3221116"/>
              <a:gd name="connsiteX14" fmla="*/ 1973374 w 3151233"/>
              <a:gd name="connsiteY14" fmla="*/ 2195096 h 3221116"/>
              <a:gd name="connsiteX15" fmla="*/ 1390827 w 3151233"/>
              <a:gd name="connsiteY15" fmla="*/ 2527630 h 3221116"/>
              <a:gd name="connsiteX16" fmla="*/ 783896 w 3151233"/>
              <a:gd name="connsiteY16" fmla="*/ 1665044 h 3221116"/>
              <a:gd name="connsiteX17" fmla="*/ 1268509 w 3151233"/>
              <a:gd name="connsiteY17" fmla="*/ 819983 h 3221116"/>
              <a:gd name="connsiteX18" fmla="*/ 1328805 w 3151233"/>
              <a:gd name="connsiteY18" fmla="*/ 807930 h 3221116"/>
              <a:gd name="connsiteX19" fmla="*/ 1390827 w 3151233"/>
              <a:gd name="connsiteY19" fmla="*/ 802457 h 3221116"/>
              <a:gd name="connsiteX20" fmla="*/ 1462242 w 3151233"/>
              <a:gd name="connsiteY20" fmla="*/ 801708 h 3221116"/>
              <a:gd name="connsiteX21" fmla="*/ 1956122 w 3151233"/>
              <a:gd name="connsiteY21" fmla="*/ 1110076 h 3221116"/>
              <a:gd name="connsiteX22" fmla="*/ 1973374 w 3151233"/>
              <a:gd name="connsiteY22" fmla="*/ 875315 h 3221116"/>
              <a:gd name="connsiteX23" fmla="*/ 2333414 w 3151233"/>
              <a:gd name="connsiteY23" fmla="*/ 875315 h 3221116"/>
              <a:gd name="connsiteX24" fmla="*/ 2324788 w 3151233"/>
              <a:gd name="connsiteY24" fmla="*/ 2054049 h 3221116"/>
              <a:gd name="connsiteX25" fmla="*/ 2661746 w 3151233"/>
              <a:gd name="connsiteY25" fmla="*/ 2179658 h 3221116"/>
              <a:gd name="connsiteX26" fmla="*/ 2691046 w 3151233"/>
              <a:gd name="connsiteY26" fmla="*/ 2188689 h 3221116"/>
              <a:gd name="connsiteX27" fmla="*/ 2667011 w 3151233"/>
              <a:gd name="connsiteY27" fmla="*/ 2175828 h 3221116"/>
              <a:gd name="connsiteX28" fmla="*/ 2332141 w 3151233"/>
              <a:gd name="connsiteY28" fmla="*/ 653899 h 3221116"/>
              <a:gd name="connsiteX29" fmla="*/ 776764 w 3151233"/>
              <a:gd name="connsiteY29" fmla="*/ 749845 h 3221116"/>
              <a:gd name="connsiteX30" fmla="*/ 631487 w 3151233"/>
              <a:gd name="connsiteY30" fmla="*/ 2301392 h 3221116"/>
              <a:gd name="connsiteX31" fmla="*/ 2142017 w 3151233"/>
              <a:gd name="connsiteY31" fmla="*/ 2684410 h 3221116"/>
              <a:gd name="connsiteX32" fmla="*/ 2324866 w 3151233"/>
              <a:gd name="connsiteY32" fmla="*/ 3053856 h 3221116"/>
              <a:gd name="connsiteX33" fmla="*/ 294693 w 3151233"/>
              <a:gd name="connsiteY33" fmla="*/ 2539075 h 3221116"/>
              <a:gd name="connsiteX34" fmla="*/ 489947 w 3151233"/>
              <a:gd name="connsiteY34" fmla="*/ 453774 h 3221116"/>
              <a:gd name="connsiteX35" fmla="*/ 1651152 w 3151233"/>
              <a:gd name="connsiteY35" fmla="*/ 501 h 3221116"/>
              <a:gd name="connsiteX0" fmla="*/ 2664630 w 3161851"/>
              <a:gd name="connsiteY0" fmla="*/ 2175617 h 3221116"/>
              <a:gd name="connsiteX1" fmla="*/ 2658205 w 3161851"/>
              <a:gd name="connsiteY1" fmla="*/ 2178566 h 3221116"/>
              <a:gd name="connsiteX2" fmla="*/ 2664630 w 3161851"/>
              <a:gd name="connsiteY2" fmla="*/ 2175617 h 3221116"/>
              <a:gd name="connsiteX3" fmla="*/ 1477043 w 3161851"/>
              <a:gd name="connsiteY3" fmla="*/ 1144372 h 3221116"/>
              <a:gd name="connsiteX4" fmla="*/ 1409070 w 3161851"/>
              <a:gd name="connsiteY4" fmla="*/ 1159393 h 3221116"/>
              <a:gd name="connsiteX5" fmla="*/ 1152384 w 3161851"/>
              <a:gd name="connsiteY5" fmla="*/ 1703728 h 3221116"/>
              <a:gd name="connsiteX6" fmla="*/ 1514013 w 3161851"/>
              <a:gd name="connsiteY6" fmla="*/ 2152290 h 3221116"/>
              <a:gd name="connsiteX7" fmla="*/ 1850815 w 3161851"/>
              <a:gd name="connsiteY7" fmla="*/ 1654259 h 3221116"/>
              <a:gd name="connsiteX8" fmla="*/ 1830467 w 3161851"/>
              <a:gd name="connsiteY8" fmla="*/ 1515986 h 3221116"/>
              <a:gd name="connsiteX9" fmla="*/ 1477043 w 3161851"/>
              <a:gd name="connsiteY9" fmla="*/ 1144372 h 3221116"/>
              <a:gd name="connsiteX10" fmla="*/ 1651152 w 3161851"/>
              <a:gd name="connsiteY10" fmla="*/ 501 h 3221116"/>
              <a:gd name="connsiteX11" fmla="*/ 2580395 w 3161851"/>
              <a:gd name="connsiteY11" fmla="*/ 324821 h 3221116"/>
              <a:gd name="connsiteX12" fmla="*/ 3030464 w 3161851"/>
              <a:gd name="connsiteY12" fmla="*/ 2249544 h 3221116"/>
              <a:gd name="connsiteX13" fmla="*/ 2585849 w 3161851"/>
              <a:gd name="connsiteY13" fmla="*/ 2588887 h 3221116"/>
              <a:gd name="connsiteX14" fmla="*/ 1973374 w 3161851"/>
              <a:gd name="connsiteY14" fmla="*/ 2195096 h 3221116"/>
              <a:gd name="connsiteX15" fmla="*/ 1390827 w 3161851"/>
              <a:gd name="connsiteY15" fmla="*/ 2527630 h 3221116"/>
              <a:gd name="connsiteX16" fmla="*/ 783896 w 3161851"/>
              <a:gd name="connsiteY16" fmla="*/ 1665044 h 3221116"/>
              <a:gd name="connsiteX17" fmla="*/ 1268509 w 3161851"/>
              <a:gd name="connsiteY17" fmla="*/ 819983 h 3221116"/>
              <a:gd name="connsiteX18" fmla="*/ 1328805 w 3161851"/>
              <a:gd name="connsiteY18" fmla="*/ 807930 h 3221116"/>
              <a:gd name="connsiteX19" fmla="*/ 1390827 w 3161851"/>
              <a:gd name="connsiteY19" fmla="*/ 802457 h 3221116"/>
              <a:gd name="connsiteX20" fmla="*/ 1462242 w 3161851"/>
              <a:gd name="connsiteY20" fmla="*/ 801708 h 3221116"/>
              <a:gd name="connsiteX21" fmla="*/ 1956122 w 3161851"/>
              <a:gd name="connsiteY21" fmla="*/ 1110076 h 3221116"/>
              <a:gd name="connsiteX22" fmla="*/ 1973374 w 3161851"/>
              <a:gd name="connsiteY22" fmla="*/ 875315 h 3221116"/>
              <a:gd name="connsiteX23" fmla="*/ 2333414 w 3161851"/>
              <a:gd name="connsiteY23" fmla="*/ 875315 h 3221116"/>
              <a:gd name="connsiteX24" fmla="*/ 2324788 w 3161851"/>
              <a:gd name="connsiteY24" fmla="*/ 2054049 h 3221116"/>
              <a:gd name="connsiteX25" fmla="*/ 2661746 w 3161851"/>
              <a:gd name="connsiteY25" fmla="*/ 2179658 h 3221116"/>
              <a:gd name="connsiteX26" fmla="*/ 2691046 w 3161851"/>
              <a:gd name="connsiteY26" fmla="*/ 2188689 h 3221116"/>
              <a:gd name="connsiteX27" fmla="*/ 2667011 w 3161851"/>
              <a:gd name="connsiteY27" fmla="*/ 2175828 h 3221116"/>
              <a:gd name="connsiteX28" fmla="*/ 2332141 w 3161851"/>
              <a:gd name="connsiteY28" fmla="*/ 653899 h 3221116"/>
              <a:gd name="connsiteX29" fmla="*/ 776764 w 3161851"/>
              <a:gd name="connsiteY29" fmla="*/ 749845 h 3221116"/>
              <a:gd name="connsiteX30" fmla="*/ 631487 w 3161851"/>
              <a:gd name="connsiteY30" fmla="*/ 2301392 h 3221116"/>
              <a:gd name="connsiteX31" fmla="*/ 2142017 w 3161851"/>
              <a:gd name="connsiteY31" fmla="*/ 2684410 h 3221116"/>
              <a:gd name="connsiteX32" fmla="*/ 2324866 w 3161851"/>
              <a:gd name="connsiteY32" fmla="*/ 3053856 h 3221116"/>
              <a:gd name="connsiteX33" fmla="*/ 294693 w 3161851"/>
              <a:gd name="connsiteY33" fmla="*/ 2539075 h 3221116"/>
              <a:gd name="connsiteX34" fmla="*/ 489947 w 3161851"/>
              <a:gd name="connsiteY34" fmla="*/ 453774 h 3221116"/>
              <a:gd name="connsiteX35" fmla="*/ 1651152 w 3161851"/>
              <a:gd name="connsiteY35" fmla="*/ 501 h 3221116"/>
              <a:gd name="connsiteX0" fmla="*/ 2664630 w 3182629"/>
              <a:gd name="connsiteY0" fmla="*/ 2175617 h 3221116"/>
              <a:gd name="connsiteX1" fmla="*/ 2658205 w 3182629"/>
              <a:gd name="connsiteY1" fmla="*/ 2178566 h 3221116"/>
              <a:gd name="connsiteX2" fmla="*/ 2664630 w 3182629"/>
              <a:gd name="connsiteY2" fmla="*/ 2175617 h 3221116"/>
              <a:gd name="connsiteX3" fmla="*/ 1477043 w 3182629"/>
              <a:gd name="connsiteY3" fmla="*/ 1144372 h 3221116"/>
              <a:gd name="connsiteX4" fmla="*/ 1409070 w 3182629"/>
              <a:gd name="connsiteY4" fmla="*/ 1159393 h 3221116"/>
              <a:gd name="connsiteX5" fmla="*/ 1152384 w 3182629"/>
              <a:gd name="connsiteY5" fmla="*/ 1703728 h 3221116"/>
              <a:gd name="connsiteX6" fmla="*/ 1514013 w 3182629"/>
              <a:gd name="connsiteY6" fmla="*/ 2152290 h 3221116"/>
              <a:gd name="connsiteX7" fmla="*/ 1850815 w 3182629"/>
              <a:gd name="connsiteY7" fmla="*/ 1654259 h 3221116"/>
              <a:gd name="connsiteX8" fmla="*/ 1830467 w 3182629"/>
              <a:gd name="connsiteY8" fmla="*/ 1515986 h 3221116"/>
              <a:gd name="connsiteX9" fmla="*/ 1477043 w 3182629"/>
              <a:gd name="connsiteY9" fmla="*/ 1144372 h 3221116"/>
              <a:gd name="connsiteX10" fmla="*/ 1651152 w 3182629"/>
              <a:gd name="connsiteY10" fmla="*/ 501 h 3221116"/>
              <a:gd name="connsiteX11" fmla="*/ 2580395 w 3182629"/>
              <a:gd name="connsiteY11" fmla="*/ 324821 h 3221116"/>
              <a:gd name="connsiteX12" fmla="*/ 3030464 w 3182629"/>
              <a:gd name="connsiteY12" fmla="*/ 2249544 h 3221116"/>
              <a:gd name="connsiteX13" fmla="*/ 2585849 w 3182629"/>
              <a:gd name="connsiteY13" fmla="*/ 2588887 h 3221116"/>
              <a:gd name="connsiteX14" fmla="*/ 1973374 w 3182629"/>
              <a:gd name="connsiteY14" fmla="*/ 2195096 h 3221116"/>
              <a:gd name="connsiteX15" fmla="*/ 1390827 w 3182629"/>
              <a:gd name="connsiteY15" fmla="*/ 2527630 h 3221116"/>
              <a:gd name="connsiteX16" fmla="*/ 783896 w 3182629"/>
              <a:gd name="connsiteY16" fmla="*/ 1665044 h 3221116"/>
              <a:gd name="connsiteX17" fmla="*/ 1268509 w 3182629"/>
              <a:gd name="connsiteY17" fmla="*/ 819983 h 3221116"/>
              <a:gd name="connsiteX18" fmla="*/ 1328805 w 3182629"/>
              <a:gd name="connsiteY18" fmla="*/ 807930 h 3221116"/>
              <a:gd name="connsiteX19" fmla="*/ 1390827 w 3182629"/>
              <a:gd name="connsiteY19" fmla="*/ 802457 h 3221116"/>
              <a:gd name="connsiteX20" fmla="*/ 1462242 w 3182629"/>
              <a:gd name="connsiteY20" fmla="*/ 801708 h 3221116"/>
              <a:gd name="connsiteX21" fmla="*/ 1956122 w 3182629"/>
              <a:gd name="connsiteY21" fmla="*/ 1110076 h 3221116"/>
              <a:gd name="connsiteX22" fmla="*/ 1973374 w 3182629"/>
              <a:gd name="connsiteY22" fmla="*/ 875315 h 3221116"/>
              <a:gd name="connsiteX23" fmla="*/ 2333414 w 3182629"/>
              <a:gd name="connsiteY23" fmla="*/ 875315 h 3221116"/>
              <a:gd name="connsiteX24" fmla="*/ 2324788 w 3182629"/>
              <a:gd name="connsiteY24" fmla="*/ 2054049 h 3221116"/>
              <a:gd name="connsiteX25" fmla="*/ 2661746 w 3182629"/>
              <a:gd name="connsiteY25" fmla="*/ 2179658 h 3221116"/>
              <a:gd name="connsiteX26" fmla="*/ 2691046 w 3182629"/>
              <a:gd name="connsiteY26" fmla="*/ 2188689 h 3221116"/>
              <a:gd name="connsiteX27" fmla="*/ 2667011 w 3182629"/>
              <a:gd name="connsiteY27" fmla="*/ 2175828 h 3221116"/>
              <a:gd name="connsiteX28" fmla="*/ 2332141 w 3182629"/>
              <a:gd name="connsiteY28" fmla="*/ 653899 h 3221116"/>
              <a:gd name="connsiteX29" fmla="*/ 776764 w 3182629"/>
              <a:gd name="connsiteY29" fmla="*/ 749845 h 3221116"/>
              <a:gd name="connsiteX30" fmla="*/ 631487 w 3182629"/>
              <a:gd name="connsiteY30" fmla="*/ 2301392 h 3221116"/>
              <a:gd name="connsiteX31" fmla="*/ 2142017 w 3182629"/>
              <a:gd name="connsiteY31" fmla="*/ 2684410 h 3221116"/>
              <a:gd name="connsiteX32" fmla="*/ 2324866 w 3182629"/>
              <a:gd name="connsiteY32" fmla="*/ 3053856 h 3221116"/>
              <a:gd name="connsiteX33" fmla="*/ 294693 w 3182629"/>
              <a:gd name="connsiteY33" fmla="*/ 2539075 h 3221116"/>
              <a:gd name="connsiteX34" fmla="*/ 489947 w 3182629"/>
              <a:gd name="connsiteY34" fmla="*/ 453774 h 3221116"/>
              <a:gd name="connsiteX35" fmla="*/ 1651152 w 3182629"/>
              <a:gd name="connsiteY35" fmla="*/ 501 h 3221116"/>
              <a:gd name="connsiteX0" fmla="*/ 2664630 w 3189723"/>
              <a:gd name="connsiteY0" fmla="*/ 2175617 h 3221116"/>
              <a:gd name="connsiteX1" fmla="*/ 2658205 w 3189723"/>
              <a:gd name="connsiteY1" fmla="*/ 2178566 h 3221116"/>
              <a:gd name="connsiteX2" fmla="*/ 2664630 w 3189723"/>
              <a:gd name="connsiteY2" fmla="*/ 2175617 h 3221116"/>
              <a:gd name="connsiteX3" fmla="*/ 1477043 w 3189723"/>
              <a:gd name="connsiteY3" fmla="*/ 1144372 h 3221116"/>
              <a:gd name="connsiteX4" fmla="*/ 1409070 w 3189723"/>
              <a:gd name="connsiteY4" fmla="*/ 1159393 h 3221116"/>
              <a:gd name="connsiteX5" fmla="*/ 1152384 w 3189723"/>
              <a:gd name="connsiteY5" fmla="*/ 1703728 h 3221116"/>
              <a:gd name="connsiteX6" fmla="*/ 1514013 w 3189723"/>
              <a:gd name="connsiteY6" fmla="*/ 2152290 h 3221116"/>
              <a:gd name="connsiteX7" fmla="*/ 1850815 w 3189723"/>
              <a:gd name="connsiteY7" fmla="*/ 1654259 h 3221116"/>
              <a:gd name="connsiteX8" fmla="*/ 1830467 w 3189723"/>
              <a:gd name="connsiteY8" fmla="*/ 1515986 h 3221116"/>
              <a:gd name="connsiteX9" fmla="*/ 1477043 w 3189723"/>
              <a:gd name="connsiteY9" fmla="*/ 1144372 h 3221116"/>
              <a:gd name="connsiteX10" fmla="*/ 1651152 w 3189723"/>
              <a:gd name="connsiteY10" fmla="*/ 501 h 3221116"/>
              <a:gd name="connsiteX11" fmla="*/ 2580395 w 3189723"/>
              <a:gd name="connsiteY11" fmla="*/ 324821 h 3221116"/>
              <a:gd name="connsiteX12" fmla="*/ 3030464 w 3189723"/>
              <a:gd name="connsiteY12" fmla="*/ 2249544 h 3221116"/>
              <a:gd name="connsiteX13" fmla="*/ 2585849 w 3189723"/>
              <a:gd name="connsiteY13" fmla="*/ 2588887 h 3221116"/>
              <a:gd name="connsiteX14" fmla="*/ 1973374 w 3189723"/>
              <a:gd name="connsiteY14" fmla="*/ 2195096 h 3221116"/>
              <a:gd name="connsiteX15" fmla="*/ 1390827 w 3189723"/>
              <a:gd name="connsiteY15" fmla="*/ 2527630 h 3221116"/>
              <a:gd name="connsiteX16" fmla="*/ 783896 w 3189723"/>
              <a:gd name="connsiteY16" fmla="*/ 1665044 h 3221116"/>
              <a:gd name="connsiteX17" fmla="*/ 1268509 w 3189723"/>
              <a:gd name="connsiteY17" fmla="*/ 819983 h 3221116"/>
              <a:gd name="connsiteX18" fmla="*/ 1328805 w 3189723"/>
              <a:gd name="connsiteY18" fmla="*/ 807930 h 3221116"/>
              <a:gd name="connsiteX19" fmla="*/ 1390827 w 3189723"/>
              <a:gd name="connsiteY19" fmla="*/ 802457 h 3221116"/>
              <a:gd name="connsiteX20" fmla="*/ 1462242 w 3189723"/>
              <a:gd name="connsiteY20" fmla="*/ 801708 h 3221116"/>
              <a:gd name="connsiteX21" fmla="*/ 1956122 w 3189723"/>
              <a:gd name="connsiteY21" fmla="*/ 1110076 h 3221116"/>
              <a:gd name="connsiteX22" fmla="*/ 1973374 w 3189723"/>
              <a:gd name="connsiteY22" fmla="*/ 875315 h 3221116"/>
              <a:gd name="connsiteX23" fmla="*/ 2333414 w 3189723"/>
              <a:gd name="connsiteY23" fmla="*/ 875315 h 3221116"/>
              <a:gd name="connsiteX24" fmla="*/ 2324788 w 3189723"/>
              <a:gd name="connsiteY24" fmla="*/ 2054049 h 3221116"/>
              <a:gd name="connsiteX25" fmla="*/ 2661746 w 3189723"/>
              <a:gd name="connsiteY25" fmla="*/ 2179658 h 3221116"/>
              <a:gd name="connsiteX26" fmla="*/ 2691046 w 3189723"/>
              <a:gd name="connsiteY26" fmla="*/ 2188689 h 3221116"/>
              <a:gd name="connsiteX27" fmla="*/ 2667011 w 3189723"/>
              <a:gd name="connsiteY27" fmla="*/ 2175828 h 3221116"/>
              <a:gd name="connsiteX28" fmla="*/ 2332141 w 3189723"/>
              <a:gd name="connsiteY28" fmla="*/ 653899 h 3221116"/>
              <a:gd name="connsiteX29" fmla="*/ 776764 w 3189723"/>
              <a:gd name="connsiteY29" fmla="*/ 749845 h 3221116"/>
              <a:gd name="connsiteX30" fmla="*/ 631487 w 3189723"/>
              <a:gd name="connsiteY30" fmla="*/ 2301392 h 3221116"/>
              <a:gd name="connsiteX31" fmla="*/ 2142017 w 3189723"/>
              <a:gd name="connsiteY31" fmla="*/ 2684410 h 3221116"/>
              <a:gd name="connsiteX32" fmla="*/ 2324866 w 3189723"/>
              <a:gd name="connsiteY32" fmla="*/ 3053856 h 3221116"/>
              <a:gd name="connsiteX33" fmla="*/ 294693 w 3189723"/>
              <a:gd name="connsiteY33" fmla="*/ 2539075 h 3221116"/>
              <a:gd name="connsiteX34" fmla="*/ 489947 w 3189723"/>
              <a:gd name="connsiteY34" fmla="*/ 453774 h 3221116"/>
              <a:gd name="connsiteX35" fmla="*/ 1651152 w 3189723"/>
              <a:gd name="connsiteY35" fmla="*/ 501 h 322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solidFill>
            </a:endParaRPr>
          </a:p>
        </p:txBody>
      </p:sp>
      <p:grpSp>
        <p:nvGrpSpPr>
          <p:cNvPr id="106" name="Google Shape;10001;p74"/>
          <p:cNvGrpSpPr/>
          <p:nvPr/>
        </p:nvGrpSpPr>
        <p:grpSpPr>
          <a:xfrm>
            <a:off x="10468701" y="5417610"/>
            <a:ext cx="547793" cy="583829"/>
            <a:chOff x="-65145700" y="3727425"/>
            <a:chExt cx="317425" cy="317425"/>
          </a:xfrm>
          <a:solidFill>
            <a:srgbClr val="5F5FF6"/>
          </a:solidFill>
        </p:grpSpPr>
        <p:sp>
          <p:nvSpPr>
            <p:cNvPr id="107" name="Google Shape;10002;p74"/>
            <p:cNvSpPr/>
            <p:nvPr/>
          </p:nvSpPr>
          <p:spPr>
            <a:xfrm>
              <a:off x="-65145700" y="3769150"/>
              <a:ext cx="275675" cy="275700"/>
            </a:xfrm>
            <a:custGeom>
              <a:avLst/>
              <a:gdLst/>
              <a:ahLst/>
              <a:cxnLst/>
              <a:rect l="l" t="t" r="r" b="b"/>
              <a:pathLst>
                <a:path w="11027" h="11028" extrusionOk="0">
                  <a:moveTo>
                    <a:pt x="5514" y="1"/>
                  </a:moveTo>
                  <a:cubicBezTo>
                    <a:pt x="2489" y="1"/>
                    <a:pt x="0" y="2458"/>
                    <a:pt x="0" y="5514"/>
                  </a:cubicBezTo>
                  <a:cubicBezTo>
                    <a:pt x="0" y="8539"/>
                    <a:pt x="2489" y="11027"/>
                    <a:pt x="5514" y="11027"/>
                  </a:cubicBezTo>
                  <a:cubicBezTo>
                    <a:pt x="8538" y="11027"/>
                    <a:pt x="11027" y="8539"/>
                    <a:pt x="11027" y="5514"/>
                  </a:cubicBezTo>
                  <a:cubicBezTo>
                    <a:pt x="11027" y="5294"/>
                    <a:pt x="10869" y="5105"/>
                    <a:pt x="10649" y="5105"/>
                  </a:cubicBezTo>
                  <a:lnTo>
                    <a:pt x="5955" y="5105"/>
                  </a:lnTo>
                  <a:lnTo>
                    <a:pt x="5955" y="410"/>
                  </a:lnTo>
                  <a:cubicBezTo>
                    <a:pt x="5955" y="190"/>
                    <a:pt x="5766" y="1"/>
                    <a:pt x="5514" y="1"/>
                  </a:cubicBezTo>
                  <a:close/>
                </a:path>
              </a:pathLst>
            </a:custGeom>
            <a:grpFill/>
            <a:ln>
              <a:noFill/>
            </a:ln>
          </p:spPr>
          <p:txBody>
            <a:bodyPr spcFirstLastPara="1" wrap="square" lIns="91425" tIns="91425" rIns="91425" bIns="91425" anchor="ctr" anchorCtr="0">
              <a:noAutofit/>
            </a:bodyPr>
            <a:lstStyle/>
            <a:p>
              <a:endParaRPr sz="1400"/>
            </a:p>
          </p:txBody>
        </p:sp>
        <p:sp>
          <p:nvSpPr>
            <p:cNvPr id="108" name="Google Shape;10003;p74"/>
            <p:cNvSpPr/>
            <p:nvPr/>
          </p:nvSpPr>
          <p:spPr>
            <a:xfrm>
              <a:off x="-64977150" y="3727425"/>
              <a:ext cx="148875" cy="147300"/>
            </a:xfrm>
            <a:custGeom>
              <a:avLst/>
              <a:gdLst/>
              <a:ahLst/>
              <a:cxnLst/>
              <a:rect l="l" t="t" r="r" b="b"/>
              <a:pathLst>
                <a:path w="5955" h="5892" extrusionOk="0">
                  <a:moveTo>
                    <a:pt x="441" y="0"/>
                  </a:moveTo>
                  <a:cubicBezTo>
                    <a:pt x="189" y="0"/>
                    <a:pt x="0" y="158"/>
                    <a:pt x="0" y="378"/>
                  </a:cubicBezTo>
                  <a:lnTo>
                    <a:pt x="0" y="5513"/>
                  </a:lnTo>
                  <a:cubicBezTo>
                    <a:pt x="0" y="5702"/>
                    <a:pt x="189" y="5891"/>
                    <a:pt x="441" y="5891"/>
                  </a:cubicBezTo>
                  <a:lnTo>
                    <a:pt x="5514" y="5891"/>
                  </a:lnTo>
                  <a:cubicBezTo>
                    <a:pt x="5734" y="5891"/>
                    <a:pt x="5955" y="5702"/>
                    <a:pt x="5955" y="5513"/>
                  </a:cubicBezTo>
                  <a:cubicBezTo>
                    <a:pt x="5955" y="2489"/>
                    <a:pt x="3466" y="0"/>
                    <a:pt x="441"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132" name="Google Shape;10027;p74"/>
          <p:cNvGrpSpPr/>
          <p:nvPr/>
        </p:nvGrpSpPr>
        <p:grpSpPr>
          <a:xfrm>
            <a:off x="5311456" y="3702822"/>
            <a:ext cx="523675" cy="508109"/>
            <a:chOff x="-61354875" y="3751050"/>
            <a:chExt cx="316650" cy="288275"/>
          </a:xfrm>
          <a:solidFill>
            <a:srgbClr val="5F5FF6"/>
          </a:solidFill>
        </p:grpSpPr>
        <p:sp>
          <p:nvSpPr>
            <p:cNvPr id="133" name="Google Shape;10028;p74"/>
            <p:cNvSpPr/>
            <p:nvPr/>
          </p:nvSpPr>
          <p:spPr>
            <a:xfrm>
              <a:off x="-61200500" y="3875475"/>
              <a:ext cx="41775" cy="41000"/>
            </a:xfrm>
            <a:custGeom>
              <a:avLst/>
              <a:gdLst/>
              <a:ahLst/>
              <a:cxnLst/>
              <a:rect l="l" t="t" r="r" b="b"/>
              <a:pathLst>
                <a:path w="1671" h="1640" extrusionOk="0">
                  <a:moveTo>
                    <a:pt x="820" y="1"/>
                  </a:moveTo>
                  <a:cubicBezTo>
                    <a:pt x="379" y="1"/>
                    <a:pt x="1" y="348"/>
                    <a:pt x="1" y="820"/>
                  </a:cubicBezTo>
                  <a:cubicBezTo>
                    <a:pt x="1" y="1261"/>
                    <a:pt x="379" y="1639"/>
                    <a:pt x="820" y="1639"/>
                  </a:cubicBezTo>
                  <a:cubicBezTo>
                    <a:pt x="1292" y="1639"/>
                    <a:pt x="1670" y="1261"/>
                    <a:pt x="1670" y="820"/>
                  </a:cubicBezTo>
                  <a:cubicBezTo>
                    <a:pt x="1670" y="348"/>
                    <a:pt x="1292" y="1"/>
                    <a:pt x="820" y="1"/>
                  </a:cubicBezTo>
                  <a:close/>
                </a:path>
              </a:pathLst>
            </a:custGeom>
            <a:grpFill/>
            <a:ln>
              <a:noFill/>
            </a:ln>
          </p:spPr>
          <p:txBody>
            <a:bodyPr spcFirstLastPara="1" wrap="square" lIns="91425" tIns="91425" rIns="91425" bIns="91425" anchor="ctr" anchorCtr="0">
              <a:noAutofit/>
            </a:bodyPr>
            <a:lstStyle/>
            <a:p>
              <a:endParaRPr sz="1400"/>
            </a:p>
          </p:txBody>
        </p:sp>
        <p:sp>
          <p:nvSpPr>
            <p:cNvPr id="134" name="Google Shape;10029;p74"/>
            <p:cNvSpPr/>
            <p:nvPr/>
          </p:nvSpPr>
          <p:spPr>
            <a:xfrm>
              <a:off x="-61293425" y="3813275"/>
              <a:ext cx="192975" cy="165425"/>
            </a:xfrm>
            <a:custGeom>
              <a:avLst/>
              <a:gdLst/>
              <a:ahLst/>
              <a:cxnLst/>
              <a:rect l="l" t="t" r="r" b="b"/>
              <a:pathLst>
                <a:path w="7719" h="6617" extrusionOk="0">
                  <a:moveTo>
                    <a:pt x="6191" y="1260"/>
                  </a:moveTo>
                  <a:cubicBezTo>
                    <a:pt x="6301" y="1260"/>
                    <a:pt x="6411" y="1292"/>
                    <a:pt x="6490" y="1355"/>
                  </a:cubicBezTo>
                  <a:cubicBezTo>
                    <a:pt x="6648" y="1512"/>
                    <a:pt x="6648" y="1796"/>
                    <a:pt x="6490" y="1953"/>
                  </a:cubicBezTo>
                  <a:lnTo>
                    <a:pt x="5954" y="2457"/>
                  </a:lnTo>
                  <a:cubicBezTo>
                    <a:pt x="6112" y="2709"/>
                    <a:pt x="6207" y="3025"/>
                    <a:pt x="6207" y="3308"/>
                  </a:cubicBezTo>
                  <a:cubicBezTo>
                    <a:pt x="6207" y="3592"/>
                    <a:pt x="6112" y="3907"/>
                    <a:pt x="5954" y="4127"/>
                  </a:cubicBezTo>
                  <a:lnTo>
                    <a:pt x="6490" y="4631"/>
                  </a:lnTo>
                  <a:cubicBezTo>
                    <a:pt x="6648" y="4789"/>
                    <a:pt x="6648" y="5072"/>
                    <a:pt x="6490" y="5230"/>
                  </a:cubicBezTo>
                  <a:cubicBezTo>
                    <a:pt x="6396" y="5324"/>
                    <a:pt x="6270" y="5356"/>
                    <a:pt x="6207" y="5356"/>
                  </a:cubicBezTo>
                  <a:cubicBezTo>
                    <a:pt x="6080" y="5356"/>
                    <a:pt x="6017" y="5324"/>
                    <a:pt x="5923" y="5230"/>
                  </a:cubicBezTo>
                  <a:lnTo>
                    <a:pt x="5419" y="4726"/>
                  </a:lnTo>
                  <a:cubicBezTo>
                    <a:pt x="5167" y="4883"/>
                    <a:pt x="4852" y="4946"/>
                    <a:pt x="4600" y="4946"/>
                  </a:cubicBezTo>
                  <a:cubicBezTo>
                    <a:pt x="4316" y="4946"/>
                    <a:pt x="4001" y="4883"/>
                    <a:pt x="3749" y="4726"/>
                  </a:cubicBezTo>
                  <a:lnTo>
                    <a:pt x="3245" y="5230"/>
                  </a:lnTo>
                  <a:cubicBezTo>
                    <a:pt x="3182" y="5324"/>
                    <a:pt x="3056" y="5356"/>
                    <a:pt x="2961" y="5356"/>
                  </a:cubicBezTo>
                  <a:cubicBezTo>
                    <a:pt x="2835" y="5356"/>
                    <a:pt x="2772" y="5324"/>
                    <a:pt x="2709" y="5230"/>
                  </a:cubicBezTo>
                  <a:cubicBezTo>
                    <a:pt x="2552" y="5072"/>
                    <a:pt x="2552" y="4789"/>
                    <a:pt x="2709" y="4631"/>
                  </a:cubicBezTo>
                  <a:lnTo>
                    <a:pt x="3214" y="4127"/>
                  </a:lnTo>
                  <a:cubicBezTo>
                    <a:pt x="2961" y="3907"/>
                    <a:pt x="2898" y="3623"/>
                    <a:pt x="2898" y="3308"/>
                  </a:cubicBezTo>
                  <a:cubicBezTo>
                    <a:pt x="2898" y="2993"/>
                    <a:pt x="2961" y="2709"/>
                    <a:pt x="3119" y="2457"/>
                  </a:cubicBezTo>
                  <a:lnTo>
                    <a:pt x="2615" y="1953"/>
                  </a:lnTo>
                  <a:cubicBezTo>
                    <a:pt x="2457" y="1796"/>
                    <a:pt x="2457" y="1512"/>
                    <a:pt x="2615" y="1355"/>
                  </a:cubicBezTo>
                  <a:cubicBezTo>
                    <a:pt x="2694" y="1292"/>
                    <a:pt x="2804" y="1260"/>
                    <a:pt x="2914" y="1260"/>
                  </a:cubicBezTo>
                  <a:cubicBezTo>
                    <a:pt x="3025" y="1260"/>
                    <a:pt x="3135" y="1292"/>
                    <a:pt x="3214" y="1355"/>
                  </a:cubicBezTo>
                  <a:lnTo>
                    <a:pt x="3718" y="1890"/>
                  </a:lnTo>
                  <a:cubicBezTo>
                    <a:pt x="3970" y="1733"/>
                    <a:pt x="4253" y="1638"/>
                    <a:pt x="4537" y="1638"/>
                  </a:cubicBezTo>
                  <a:cubicBezTo>
                    <a:pt x="4820" y="1638"/>
                    <a:pt x="5135" y="1733"/>
                    <a:pt x="5387" y="1890"/>
                  </a:cubicBezTo>
                  <a:lnTo>
                    <a:pt x="5891" y="1355"/>
                  </a:lnTo>
                  <a:cubicBezTo>
                    <a:pt x="5970" y="1292"/>
                    <a:pt x="6080" y="1260"/>
                    <a:pt x="6191" y="1260"/>
                  </a:cubicBezTo>
                  <a:close/>
                  <a:moveTo>
                    <a:pt x="0" y="0"/>
                  </a:moveTo>
                  <a:lnTo>
                    <a:pt x="0" y="1260"/>
                  </a:lnTo>
                  <a:lnTo>
                    <a:pt x="851" y="1260"/>
                  </a:lnTo>
                  <a:cubicBezTo>
                    <a:pt x="1071" y="1260"/>
                    <a:pt x="1260" y="1449"/>
                    <a:pt x="1260" y="1638"/>
                  </a:cubicBezTo>
                  <a:cubicBezTo>
                    <a:pt x="1260" y="1859"/>
                    <a:pt x="1071" y="2079"/>
                    <a:pt x="851" y="2079"/>
                  </a:cubicBezTo>
                  <a:lnTo>
                    <a:pt x="0" y="2079"/>
                  </a:lnTo>
                  <a:lnTo>
                    <a:pt x="0" y="4568"/>
                  </a:lnTo>
                  <a:lnTo>
                    <a:pt x="851" y="4568"/>
                  </a:lnTo>
                  <a:cubicBezTo>
                    <a:pt x="1071" y="4568"/>
                    <a:pt x="1260" y="4757"/>
                    <a:pt x="1260" y="4946"/>
                  </a:cubicBezTo>
                  <a:cubicBezTo>
                    <a:pt x="1260" y="5198"/>
                    <a:pt x="1071" y="5387"/>
                    <a:pt x="851" y="5387"/>
                  </a:cubicBezTo>
                  <a:lnTo>
                    <a:pt x="0" y="5387"/>
                  </a:lnTo>
                  <a:lnTo>
                    <a:pt x="0" y="6616"/>
                  </a:lnTo>
                  <a:lnTo>
                    <a:pt x="7719" y="6616"/>
                  </a:lnTo>
                  <a:lnTo>
                    <a:pt x="7719" y="0"/>
                  </a:lnTo>
                  <a:close/>
                </a:path>
              </a:pathLst>
            </a:custGeom>
            <a:grpFill/>
            <a:ln>
              <a:noFill/>
            </a:ln>
          </p:spPr>
          <p:txBody>
            <a:bodyPr spcFirstLastPara="1" wrap="square" lIns="91425" tIns="91425" rIns="91425" bIns="91425" anchor="ctr" anchorCtr="0">
              <a:noAutofit/>
            </a:bodyPr>
            <a:lstStyle/>
            <a:p>
              <a:endParaRPr sz="1400"/>
            </a:p>
          </p:txBody>
        </p:sp>
        <p:sp>
          <p:nvSpPr>
            <p:cNvPr id="135" name="Google Shape;10030;p74"/>
            <p:cNvSpPr/>
            <p:nvPr/>
          </p:nvSpPr>
          <p:spPr>
            <a:xfrm>
              <a:off x="-61354875" y="3751050"/>
              <a:ext cx="316650" cy="288275"/>
            </a:xfrm>
            <a:custGeom>
              <a:avLst/>
              <a:gdLst/>
              <a:ahLst/>
              <a:cxnLst/>
              <a:rect l="l" t="t" r="r" b="b"/>
              <a:pathLst>
                <a:path w="12666" h="11531" extrusionOk="0">
                  <a:moveTo>
                    <a:pt x="10618" y="1701"/>
                  </a:moveTo>
                  <a:cubicBezTo>
                    <a:pt x="10870" y="1701"/>
                    <a:pt x="11027" y="1890"/>
                    <a:pt x="11027" y="2080"/>
                  </a:cubicBezTo>
                  <a:lnTo>
                    <a:pt x="11027" y="9546"/>
                  </a:lnTo>
                  <a:cubicBezTo>
                    <a:pt x="11027" y="9767"/>
                    <a:pt x="10807" y="9956"/>
                    <a:pt x="10618" y="9956"/>
                  </a:cubicBezTo>
                  <a:lnTo>
                    <a:pt x="2080" y="9956"/>
                  </a:lnTo>
                  <a:cubicBezTo>
                    <a:pt x="1828" y="9956"/>
                    <a:pt x="1670" y="9767"/>
                    <a:pt x="1670" y="9546"/>
                  </a:cubicBezTo>
                  <a:lnTo>
                    <a:pt x="1670" y="2080"/>
                  </a:lnTo>
                  <a:cubicBezTo>
                    <a:pt x="1670" y="1859"/>
                    <a:pt x="1891" y="1701"/>
                    <a:pt x="2080" y="1701"/>
                  </a:cubicBezTo>
                  <a:close/>
                  <a:moveTo>
                    <a:pt x="1198" y="0"/>
                  </a:moveTo>
                  <a:cubicBezTo>
                    <a:pt x="536" y="0"/>
                    <a:pt x="1" y="567"/>
                    <a:pt x="1" y="1229"/>
                  </a:cubicBezTo>
                  <a:lnTo>
                    <a:pt x="1" y="10334"/>
                  </a:lnTo>
                  <a:cubicBezTo>
                    <a:pt x="1" y="10995"/>
                    <a:pt x="536" y="11531"/>
                    <a:pt x="1198" y="11531"/>
                  </a:cubicBezTo>
                  <a:lnTo>
                    <a:pt x="11405" y="11531"/>
                  </a:lnTo>
                  <a:cubicBezTo>
                    <a:pt x="12067" y="11531"/>
                    <a:pt x="12666" y="10995"/>
                    <a:pt x="12666" y="10334"/>
                  </a:cubicBezTo>
                  <a:lnTo>
                    <a:pt x="12666" y="1260"/>
                  </a:lnTo>
                  <a:cubicBezTo>
                    <a:pt x="12666" y="567"/>
                    <a:pt x="12130" y="0"/>
                    <a:pt x="11405"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179" name="Google Shape;10074;p74"/>
          <p:cNvGrpSpPr/>
          <p:nvPr/>
        </p:nvGrpSpPr>
        <p:grpSpPr>
          <a:xfrm>
            <a:off x="6104272" y="3669066"/>
            <a:ext cx="523675" cy="547020"/>
            <a:chOff x="-60988625" y="3740800"/>
            <a:chExt cx="316650" cy="310350"/>
          </a:xfrm>
          <a:solidFill>
            <a:srgbClr val="5F5FF6"/>
          </a:solidFill>
        </p:grpSpPr>
        <p:sp>
          <p:nvSpPr>
            <p:cNvPr id="180" name="Google Shape;10075;p74"/>
            <p:cNvSpPr/>
            <p:nvPr/>
          </p:nvSpPr>
          <p:spPr>
            <a:xfrm>
              <a:off x="-60988625" y="3740800"/>
              <a:ext cx="311125" cy="310350"/>
            </a:xfrm>
            <a:custGeom>
              <a:avLst/>
              <a:gdLst/>
              <a:ahLst/>
              <a:cxnLst/>
              <a:rect l="l" t="t" r="r" b="b"/>
              <a:pathLst>
                <a:path w="12445" h="12414" extrusionOk="0">
                  <a:moveTo>
                    <a:pt x="7026" y="1670"/>
                  </a:moveTo>
                  <a:cubicBezTo>
                    <a:pt x="7278" y="1670"/>
                    <a:pt x="7467" y="1859"/>
                    <a:pt x="7467" y="2111"/>
                  </a:cubicBezTo>
                  <a:cubicBezTo>
                    <a:pt x="7467" y="2332"/>
                    <a:pt x="7278" y="2490"/>
                    <a:pt x="7026" y="2490"/>
                  </a:cubicBezTo>
                  <a:lnTo>
                    <a:pt x="2080" y="2490"/>
                  </a:lnTo>
                  <a:cubicBezTo>
                    <a:pt x="1828" y="2490"/>
                    <a:pt x="1639" y="2300"/>
                    <a:pt x="1639" y="2111"/>
                  </a:cubicBezTo>
                  <a:cubicBezTo>
                    <a:pt x="1639" y="1828"/>
                    <a:pt x="1828" y="1670"/>
                    <a:pt x="2080" y="1670"/>
                  </a:cubicBezTo>
                  <a:close/>
                  <a:moveTo>
                    <a:pt x="7026" y="4159"/>
                  </a:moveTo>
                  <a:cubicBezTo>
                    <a:pt x="7278" y="4159"/>
                    <a:pt x="7467" y="4348"/>
                    <a:pt x="7467" y="4537"/>
                  </a:cubicBezTo>
                  <a:cubicBezTo>
                    <a:pt x="7467" y="4789"/>
                    <a:pt x="7278" y="4978"/>
                    <a:pt x="7026" y="4978"/>
                  </a:cubicBezTo>
                  <a:lnTo>
                    <a:pt x="2080" y="4978"/>
                  </a:lnTo>
                  <a:cubicBezTo>
                    <a:pt x="1828" y="4978"/>
                    <a:pt x="1639" y="4789"/>
                    <a:pt x="1639" y="4537"/>
                  </a:cubicBezTo>
                  <a:cubicBezTo>
                    <a:pt x="1639" y="4317"/>
                    <a:pt x="1828" y="4159"/>
                    <a:pt x="2080" y="4159"/>
                  </a:cubicBezTo>
                  <a:close/>
                  <a:moveTo>
                    <a:pt x="7026" y="6648"/>
                  </a:moveTo>
                  <a:cubicBezTo>
                    <a:pt x="7278" y="6648"/>
                    <a:pt x="7467" y="6837"/>
                    <a:pt x="7467" y="7058"/>
                  </a:cubicBezTo>
                  <a:cubicBezTo>
                    <a:pt x="7467" y="7310"/>
                    <a:pt x="7278" y="7467"/>
                    <a:pt x="7026" y="7467"/>
                  </a:cubicBezTo>
                  <a:lnTo>
                    <a:pt x="2080" y="7467"/>
                  </a:lnTo>
                  <a:cubicBezTo>
                    <a:pt x="1828" y="7467"/>
                    <a:pt x="1639" y="7278"/>
                    <a:pt x="1639" y="7058"/>
                  </a:cubicBezTo>
                  <a:cubicBezTo>
                    <a:pt x="1639" y="6806"/>
                    <a:pt x="1828" y="6648"/>
                    <a:pt x="2080" y="6648"/>
                  </a:cubicBezTo>
                  <a:close/>
                  <a:moveTo>
                    <a:pt x="7026" y="9106"/>
                  </a:moveTo>
                  <a:cubicBezTo>
                    <a:pt x="7278" y="9106"/>
                    <a:pt x="7467" y="9295"/>
                    <a:pt x="7467" y="9515"/>
                  </a:cubicBezTo>
                  <a:cubicBezTo>
                    <a:pt x="7467" y="9736"/>
                    <a:pt x="7278" y="9893"/>
                    <a:pt x="7026" y="9893"/>
                  </a:cubicBezTo>
                  <a:lnTo>
                    <a:pt x="2080" y="9893"/>
                  </a:lnTo>
                  <a:cubicBezTo>
                    <a:pt x="1828" y="9893"/>
                    <a:pt x="1639" y="9704"/>
                    <a:pt x="1639" y="9515"/>
                  </a:cubicBezTo>
                  <a:cubicBezTo>
                    <a:pt x="1639" y="9263"/>
                    <a:pt x="1828" y="9106"/>
                    <a:pt x="2080" y="9106"/>
                  </a:cubicBezTo>
                  <a:close/>
                  <a:moveTo>
                    <a:pt x="11500" y="10775"/>
                  </a:moveTo>
                  <a:cubicBezTo>
                    <a:pt x="11342" y="11248"/>
                    <a:pt x="10870" y="11594"/>
                    <a:pt x="10303" y="11594"/>
                  </a:cubicBezTo>
                  <a:cubicBezTo>
                    <a:pt x="9767" y="11594"/>
                    <a:pt x="9326" y="11248"/>
                    <a:pt x="9137" y="10775"/>
                  </a:cubicBezTo>
                  <a:close/>
                  <a:moveTo>
                    <a:pt x="1261" y="1"/>
                  </a:moveTo>
                  <a:cubicBezTo>
                    <a:pt x="568" y="1"/>
                    <a:pt x="32" y="568"/>
                    <a:pt x="32" y="1229"/>
                  </a:cubicBezTo>
                  <a:lnTo>
                    <a:pt x="32" y="10334"/>
                  </a:lnTo>
                  <a:cubicBezTo>
                    <a:pt x="0" y="11468"/>
                    <a:pt x="946" y="12414"/>
                    <a:pt x="2080" y="12414"/>
                  </a:cubicBezTo>
                  <a:lnTo>
                    <a:pt x="10334" y="12414"/>
                  </a:lnTo>
                  <a:cubicBezTo>
                    <a:pt x="11500" y="12414"/>
                    <a:pt x="12445" y="11468"/>
                    <a:pt x="12445" y="10334"/>
                  </a:cubicBezTo>
                  <a:cubicBezTo>
                    <a:pt x="12445" y="10082"/>
                    <a:pt x="12224" y="9893"/>
                    <a:pt x="12004" y="9893"/>
                  </a:cubicBezTo>
                  <a:lnTo>
                    <a:pt x="9074" y="9893"/>
                  </a:lnTo>
                  <a:lnTo>
                    <a:pt x="9074" y="1229"/>
                  </a:lnTo>
                  <a:cubicBezTo>
                    <a:pt x="9074" y="568"/>
                    <a:pt x="8538" y="1"/>
                    <a:pt x="7877" y="1"/>
                  </a:cubicBezTo>
                  <a:close/>
                </a:path>
              </a:pathLst>
            </a:custGeom>
            <a:grpFill/>
            <a:ln>
              <a:noFill/>
            </a:ln>
          </p:spPr>
          <p:txBody>
            <a:bodyPr spcFirstLastPara="1" wrap="square" lIns="91425" tIns="91425" rIns="91425" bIns="91425" anchor="ctr" anchorCtr="0">
              <a:noAutofit/>
            </a:bodyPr>
            <a:lstStyle/>
            <a:p>
              <a:endParaRPr sz="1400"/>
            </a:p>
          </p:txBody>
        </p:sp>
        <p:sp>
          <p:nvSpPr>
            <p:cNvPr id="181" name="Google Shape;10076;p74"/>
            <p:cNvSpPr/>
            <p:nvPr/>
          </p:nvSpPr>
          <p:spPr>
            <a:xfrm>
              <a:off x="-60742100" y="3920375"/>
              <a:ext cx="68550" cy="55175"/>
            </a:xfrm>
            <a:custGeom>
              <a:avLst/>
              <a:gdLst/>
              <a:ahLst/>
              <a:cxnLst/>
              <a:rect l="l" t="t" r="r" b="b"/>
              <a:pathLst>
                <a:path w="2742" h="2207" extrusionOk="0">
                  <a:moveTo>
                    <a:pt x="0" y="1"/>
                  </a:moveTo>
                  <a:lnTo>
                    <a:pt x="0" y="32"/>
                  </a:lnTo>
                  <a:lnTo>
                    <a:pt x="1009" y="1986"/>
                  </a:lnTo>
                  <a:cubicBezTo>
                    <a:pt x="1103" y="2080"/>
                    <a:pt x="1261" y="2206"/>
                    <a:pt x="1418" y="2206"/>
                  </a:cubicBezTo>
                  <a:cubicBezTo>
                    <a:pt x="1576" y="2206"/>
                    <a:pt x="1733" y="2143"/>
                    <a:pt x="1796" y="1986"/>
                  </a:cubicBezTo>
                  <a:lnTo>
                    <a:pt x="2741" y="32"/>
                  </a:lnTo>
                  <a:lnTo>
                    <a:pt x="2741" y="1"/>
                  </a:lnTo>
                  <a:close/>
                </a:path>
              </a:pathLst>
            </a:custGeom>
            <a:grpFill/>
            <a:ln>
              <a:noFill/>
            </a:ln>
          </p:spPr>
          <p:txBody>
            <a:bodyPr spcFirstLastPara="1" wrap="square" lIns="91425" tIns="91425" rIns="91425" bIns="91425" anchor="ctr" anchorCtr="0">
              <a:noAutofit/>
            </a:bodyPr>
            <a:lstStyle/>
            <a:p>
              <a:endParaRPr sz="1400"/>
            </a:p>
          </p:txBody>
        </p:sp>
        <p:sp>
          <p:nvSpPr>
            <p:cNvPr id="182" name="Google Shape;10077;p74"/>
            <p:cNvSpPr/>
            <p:nvPr/>
          </p:nvSpPr>
          <p:spPr>
            <a:xfrm>
              <a:off x="-60740525" y="3741600"/>
              <a:ext cx="68550" cy="158325"/>
            </a:xfrm>
            <a:custGeom>
              <a:avLst/>
              <a:gdLst/>
              <a:ahLst/>
              <a:cxnLst/>
              <a:rect l="l" t="t" r="r" b="b"/>
              <a:pathLst>
                <a:path w="2742" h="6333" extrusionOk="0">
                  <a:moveTo>
                    <a:pt x="1796" y="819"/>
                  </a:moveTo>
                  <a:cubicBezTo>
                    <a:pt x="1891" y="819"/>
                    <a:pt x="1922" y="882"/>
                    <a:pt x="1922" y="945"/>
                  </a:cubicBezTo>
                  <a:lnTo>
                    <a:pt x="1922" y="1638"/>
                  </a:lnTo>
                  <a:lnTo>
                    <a:pt x="820" y="1638"/>
                  </a:lnTo>
                  <a:lnTo>
                    <a:pt x="820" y="945"/>
                  </a:lnTo>
                  <a:cubicBezTo>
                    <a:pt x="820" y="851"/>
                    <a:pt x="883" y="819"/>
                    <a:pt x="977" y="819"/>
                  </a:cubicBezTo>
                  <a:close/>
                  <a:moveTo>
                    <a:pt x="977" y="0"/>
                  </a:moveTo>
                  <a:cubicBezTo>
                    <a:pt x="410" y="0"/>
                    <a:pt x="1" y="410"/>
                    <a:pt x="1" y="945"/>
                  </a:cubicBezTo>
                  <a:lnTo>
                    <a:pt x="1" y="6333"/>
                  </a:lnTo>
                  <a:lnTo>
                    <a:pt x="2741" y="6333"/>
                  </a:lnTo>
                  <a:lnTo>
                    <a:pt x="2741" y="945"/>
                  </a:lnTo>
                  <a:cubicBezTo>
                    <a:pt x="2741" y="410"/>
                    <a:pt x="2300" y="0"/>
                    <a:pt x="1796"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189" name="Google Shape;10084;p74"/>
          <p:cNvGrpSpPr/>
          <p:nvPr/>
        </p:nvGrpSpPr>
        <p:grpSpPr>
          <a:xfrm>
            <a:off x="9506835" y="3681090"/>
            <a:ext cx="479551" cy="494716"/>
            <a:chOff x="-59447250" y="3706150"/>
            <a:chExt cx="319000" cy="308775"/>
          </a:xfrm>
          <a:solidFill>
            <a:srgbClr val="5F5FF6"/>
          </a:solidFill>
        </p:grpSpPr>
        <p:sp>
          <p:nvSpPr>
            <p:cNvPr id="190" name="Google Shape;10085;p74"/>
            <p:cNvSpPr/>
            <p:nvPr/>
          </p:nvSpPr>
          <p:spPr>
            <a:xfrm>
              <a:off x="-59381875" y="3922750"/>
              <a:ext cx="79575" cy="29950"/>
            </a:xfrm>
            <a:custGeom>
              <a:avLst/>
              <a:gdLst/>
              <a:ahLst/>
              <a:cxnLst/>
              <a:rect l="l" t="t" r="r" b="b"/>
              <a:pathLst>
                <a:path w="3183" h="1198" extrusionOk="0">
                  <a:moveTo>
                    <a:pt x="1607" y="0"/>
                  </a:moveTo>
                  <a:cubicBezTo>
                    <a:pt x="820" y="0"/>
                    <a:pt x="190" y="504"/>
                    <a:pt x="1" y="1197"/>
                  </a:cubicBezTo>
                  <a:lnTo>
                    <a:pt x="3183" y="1197"/>
                  </a:lnTo>
                  <a:cubicBezTo>
                    <a:pt x="3025" y="536"/>
                    <a:pt x="2363" y="0"/>
                    <a:pt x="1607" y="0"/>
                  </a:cubicBezTo>
                  <a:close/>
                </a:path>
              </a:pathLst>
            </a:custGeom>
            <a:grpFill/>
            <a:ln>
              <a:noFill/>
            </a:ln>
          </p:spPr>
          <p:txBody>
            <a:bodyPr spcFirstLastPara="1" wrap="square" lIns="91425" tIns="91425" rIns="91425" bIns="91425" anchor="ctr" anchorCtr="0">
              <a:noAutofit/>
            </a:bodyPr>
            <a:lstStyle/>
            <a:p>
              <a:endParaRPr sz="1400"/>
            </a:p>
          </p:txBody>
        </p:sp>
        <p:sp>
          <p:nvSpPr>
            <p:cNvPr id="191" name="Google Shape;10086;p74"/>
            <p:cNvSpPr/>
            <p:nvPr/>
          </p:nvSpPr>
          <p:spPr>
            <a:xfrm>
              <a:off x="-59364550" y="3861525"/>
              <a:ext cx="43350" cy="40900"/>
            </a:xfrm>
            <a:custGeom>
              <a:avLst/>
              <a:gdLst/>
              <a:ahLst/>
              <a:cxnLst/>
              <a:rect l="l" t="t" r="r" b="b"/>
              <a:pathLst>
                <a:path w="1734" h="1636" extrusionOk="0">
                  <a:moveTo>
                    <a:pt x="858" y="0"/>
                  </a:moveTo>
                  <a:cubicBezTo>
                    <a:pt x="784" y="0"/>
                    <a:pt x="707" y="8"/>
                    <a:pt x="631" y="23"/>
                  </a:cubicBezTo>
                  <a:cubicBezTo>
                    <a:pt x="347" y="118"/>
                    <a:pt x="127" y="307"/>
                    <a:pt x="95" y="590"/>
                  </a:cubicBezTo>
                  <a:cubicBezTo>
                    <a:pt x="1" y="906"/>
                    <a:pt x="95" y="1189"/>
                    <a:pt x="284" y="1410"/>
                  </a:cubicBezTo>
                  <a:cubicBezTo>
                    <a:pt x="446" y="1548"/>
                    <a:pt x="658" y="1636"/>
                    <a:pt x="871" y="1636"/>
                  </a:cubicBezTo>
                  <a:cubicBezTo>
                    <a:pt x="949" y="1636"/>
                    <a:pt x="1027" y="1624"/>
                    <a:pt x="1103" y="1599"/>
                  </a:cubicBezTo>
                  <a:cubicBezTo>
                    <a:pt x="1387" y="1536"/>
                    <a:pt x="1607" y="1347"/>
                    <a:pt x="1670" y="1063"/>
                  </a:cubicBezTo>
                  <a:cubicBezTo>
                    <a:pt x="1733" y="748"/>
                    <a:pt x="1670" y="464"/>
                    <a:pt x="1450" y="244"/>
                  </a:cubicBezTo>
                  <a:cubicBezTo>
                    <a:pt x="1307" y="77"/>
                    <a:pt x="1091" y="0"/>
                    <a:pt x="858" y="0"/>
                  </a:cubicBezTo>
                  <a:close/>
                </a:path>
              </a:pathLst>
            </a:custGeom>
            <a:grpFill/>
            <a:ln>
              <a:noFill/>
            </a:ln>
          </p:spPr>
          <p:txBody>
            <a:bodyPr spcFirstLastPara="1" wrap="square" lIns="91425" tIns="91425" rIns="91425" bIns="91425" anchor="ctr" anchorCtr="0">
              <a:noAutofit/>
            </a:bodyPr>
            <a:lstStyle/>
            <a:p>
              <a:endParaRPr sz="1400"/>
            </a:p>
          </p:txBody>
        </p:sp>
        <p:sp>
          <p:nvSpPr>
            <p:cNvPr id="192" name="Google Shape;10087;p74"/>
            <p:cNvSpPr/>
            <p:nvPr/>
          </p:nvSpPr>
          <p:spPr>
            <a:xfrm>
              <a:off x="-59447250" y="3706150"/>
              <a:ext cx="319000" cy="308775"/>
            </a:xfrm>
            <a:custGeom>
              <a:avLst/>
              <a:gdLst/>
              <a:ahLst/>
              <a:cxnLst/>
              <a:rect l="l" t="t" r="r" b="b"/>
              <a:pathLst>
                <a:path w="12760" h="12351" extrusionOk="0">
                  <a:moveTo>
                    <a:pt x="6428" y="820"/>
                  </a:moveTo>
                  <a:cubicBezTo>
                    <a:pt x="6900" y="820"/>
                    <a:pt x="7247" y="1166"/>
                    <a:pt x="7247" y="1639"/>
                  </a:cubicBezTo>
                  <a:lnTo>
                    <a:pt x="7247" y="4128"/>
                  </a:lnTo>
                  <a:lnTo>
                    <a:pt x="5609" y="4128"/>
                  </a:lnTo>
                  <a:lnTo>
                    <a:pt x="5609" y="1639"/>
                  </a:lnTo>
                  <a:cubicBezTo>
                    <a:pt x="5609" y="1166"/>
                    <a:pt x="5955" y="820"/>
                    <a:pt x="6428" y="820"/>
                  </a:cubicBezTo>
                  <a:close/>
                  <a:moveTo>
                    <a:pt x="10681" y="6616"/>
                  </a:moveTo>
                  <a:cubicBezTo>
                    <a:pt x="10901" y="6616"/>
                    <a:pt x="11059" y="6805"/>
                    <a:pt x="11059" y="6994"/>
                  </a:cubicBezTo>
                  <a:cubicBezTo>
                    <a:pt x="11122" y="7247"/>
                    <a:pt x="10901" y="7436"/>
                    <a:pt x="10681" y="7436"/>
                  </a:cubicBezTo>
                  <a:lnTo>
                    <a:pt x="8192" y="7436"/>
                  </a:lnTo>
                  <a:cubicBezTo>
                    <a:pt x="7971" y="7436"/>
                    <a:pt x="7751" y="7247"/>
                    <a:pt x="7751" y="6994"/>
                  </a:cubicBezTo>
                  <a:cubicBezTo>
                    <a:pt x="7751" y="6742"/>
                    <a:pt x="7971" y="6616"/>
                    <a:pt x="8192" y="6616"/>
                  </a:cubicBezTo>
                  <a:close/>
                  <a:moveTo>
                    <a:pt x="10681" y="8255"/>
                  </a:moveTo>
                  <a:cubicBezTo>
                    <a:pt x="10901" y="8255"/>
                    <a:pt x="11059" y="8444"/>
                    <a:pt x="11059" y="8696"/>
                  </a:cubicBezTo>
                  <a:cubicBezTo>
                    <a:pt x="11122" y="8885"/>
                    <a:pt x="10901" y="9074"/>
                    <a:pt x="10681" y="9074"/>
                  </a:cubicBezTo>
                  <a:lnTo>
                    <a:pt x="8192" y="9074"/>
                  </a:lnTo>
                  <a:cubicBezTo>
                    <a:pt x="7971" y="9074"/>
                    <a:pt x="7751" y="8885"/>
                    <a:pt x="7751" y="8696"/>
                  </a:cubicBezTo>
                  <a:cubicBezTo>
                    <a:pt x="7751" y="8444"/>
                    <a:pt x="7971" y="8255"/>
                    <a:pt x="8192" y="8255"/>
                  </a:cubicBezTo>
                  <a:close/>
                  <a:moveTo>
                    <a:pt x="4233" y="5360"/>
                  </a:moveTo>
                  <a:cubicBezTo>
                    <a:pt x="4671" y="5360"/>
                    <a:pt x="5082" y="5531"/>
                    <a:pt x="5388" y="5860"/>
                  </a:cubicBezTo>
                  <a:cubicBezTo>
                    <a:pt x="5829" y="6301"/>
                    <a:pt x="5987" y="6868"/>
                    <a:pt x="5829" y="7467"/>
                  </a:cubicBezTo>
                  <a:cubicBezTo>
                    <a:pt x="5766" y="7751"/>
                    <a:pt x="5640" y="7971"/>
                    <a:pt x="5451" y="8192"/>
                  </a:cubicBezTo>
                  <a:cubicBezTo>
                    <a:pt x="6176" y="8601"/>
                    <a:pt x="6711" y="9389"/>
                    <a:pt x="6711" y="10334"/>
                  </a:cubicBezTo>
                  <a:cubicBezTo>
                    <a:pt x="6711" y="10555"/>
                    <a:pt x="6491" y="10744"/>
                    <a:pt x="6270" y="10744"/>
                  </a:cubicBezTo>
                  <a:lnTo>
                    <a:pt x="2143" y="10744"/>
                  </a:lnTo>
                  <a:cubicBezTo>
                    <a:pt x="1891" y="10744"/>
                    <a:pt x="1733" y="10555"/>
                    <a:pt x="1733" y="10303"/>
                  </a:cubicBezTo>
                  <a:cubicBezTo>
                    <a:pt x="1733" y="9357"/>
                    <a:pt x="2238" y="8570"/>
                    <a:pt x="3025" y="8129"/>
                  </a:cubicBezTo>
                  <a:cubicBezTo>
                    <a:pt x="2647" y="7688"/>
                    <a:pt x="2490" y="7121"/>
                    <a:pt x="2647" y="6553"/>
                  </a:cubicBezTo>
                  <a:cubicBezTo>
                    <a:pt x="2805" y="6018"/>
                    <a:pt x="3246" y="5577"/>
                    <a:pt x="3781" y="5419"/>
                  </a:cubicBezTo>
                  <a:cubicBezTo>
                    <a:pt x="3933" y="5379"/>
                    <a:pt x="4084" y="5360"/>
                    <a:pt x="4233" y="5360"/>
                  </a:cubicBezTo>
                  <a:close/>
                  <a:moveTo>
                    <a:pt x="10681" y="9893"/>
                  </a:moveTo>
                  <a:cubicBezTo>
                    <a:pt x="10901" y="9893"/>
                    <a:pt x="11059" y="10113"/>
                    <a:pt x="11059" y="10303"/>
                  </a:cubicBezTo>
                  <a:cubicBezTo>
                    <a:pt x="11122" y="10555"/>
                    <a:pt x="10901" y="10744"/>
                    <a:pt x="10681" y="10744"/>
                  </a:cubicBezTo>
                  <a:lnTo>
                    <a:pt x="8192" y="10744"/>
                  </a:lnTo>
                  <a:cubicBezTo>
                    <a:pt x="7971" y="10744"/>
                    <a:pt x="7751" y="10555"/>
                    <a:pt x="7751" y="10303"/>
                  </a:cubicBezTo>
                  <a:cubicBezTo>
                    <a:pt x="7751" y="10050"/>
                    <a:pt x="7971" y="9893"/>
                    <a:pt x="8192" y="9893"/>
                  </a:cubicBezTo>
                  <a:close/>
                  <a:moveTo>
                    <a:pt x="6396" y="0"/>
                  </a:moveTo>
                  <a:cubicBezTo>
                    <a:pt x="5483" y="0"/>
                    <a:pt x="4726" y="725"/>
                    <a:pt x="4726" y="1639"/>
                  </a:cubicBezTo>
                  <a:lnTo>
                    <a:pt x="4726" y="2458"/>
                  </a:lnTo>
                  <a:lnTo>
                    <a:pt x="1261" y="2458"/>
                  </a:lnTo>
                  <a:cubicBezTo>
                    <a:pt x="599" y="2458"/>
                    <a:pt x="1" y="3025"/>
                    <a:pt x="1" y="3686"/>
                  </a:cubicBezTo>
                  <a:lnTo>
                    <a:pt x="1" y="11122"/>
                  </a:lnTo>
                  <a:cubicBezTo>
                    <a:pt x="1" y="11815"/>
                    <a:pt x="568" y="12350"/>
                    <a:pt x="1261" y="12350"/>
                  </a:cubicBezTo>
                  <a:lnTo>
                    <a:pt x="11468" y="12350"/>
                  </a:lnTo>
                  <a:cubicBezTo>
                    <a:pt x="12130" y="12350"/>
                    <a:pt x="12697" y="11815"/>
                    <a:pt x="12697" y="11122"/>
                  </a:cubicBezTo>
                  <a:lnTo>
                    <a:pt x="12697" y="3686"/>
                  </a:lnTo>
                  <a:cubicBezTo>
                    <a:pt x="12760" y="3025"/>
                    <a:pt x="12162" y="2458"/>
                    <a:pt x="11500" y="2458"/>
                  </a:cubicBezTo>
                  <a:lnTo>
                    <a:pt x="8034" y="2458"/>
                  </a:lnTo>
                  <a:lnTo>
                    <a:pt x="8034" y="1639"/>
                  </a:lnTo>
                  <a:cubicBezTo>
                    <a:pt x="8034" y="725"/>
                    <a:pt x="7278" y="0"/>
                    <a:pt x="6396" y="0"/>
                  </a:cubicBezTo>
                  <a:close/>
                </a:path>
              </a:pathLst>
            </a:custGeom>
            <a:grpFill/>
            <a:ln>
              <a:noFill/>
            </a:ln>
          </p:spPr>
          <p:txBody>
            <a:bodyPr spcFirstLastPara="1" wrap="square" lIns="91425" tIns="91425" rIns="91425" bIns="91425" anchor="ctr" anchorCtr="0">
              <a:noAutofit/>
            </a:bodyPr>
            <a:lstStyle/>
            <a:p>
              <a:endParaRPr sz="1400"/>
            </a:p>
          </p:txBody>
        </p:sp>
        <p:sp>
          <p:nvSpPr>
            <p:cNvPr id="193" name="Google Shape;10088;p74"/>
            <p:cNvSpPr/>
            <p:nvPr/>
          </p:nvSpPr>
          <p:spPr>
            <a:xfrm>
              <a:off x="-59293650" y="3740025"/>
              <a:ext cx="14175" cy="14200"/>
            </a:xfrm>
            <a:custGeom>
              <a:avLst/>
              <a:gdLst/>
              <a:ahLst/>
              <a:cxnLst/>
              <a:rect l="l" t="t" r="r" b="b"/>
              <a:pathLst>
                <a:path w="567" h="568" extrusionOk="0">
                  <a:moveTo>
                    <a:pt x="284" y="0"/>
                  </a:moveTo>
                  <a:cubicBezTo>
                    <a:pt x="126" y="0"/>
                    <a:pt x="0" y="126"/>
                    <a:pt x="0" y="284"/>
                  </a:cubicBezTo>
                  <a:cubicBezTo>
                    <a:pt x="0" y="441"/>
                    <a:pt x="126" y="567"/>
                    <a:pt x="284" y="567"/>
                  </a:cubicBezTo>
                  <a:cubicBezTo>
                    <a:pt x="441" y="567"/>
                    <a:pt x="567" y="441"/>
                    <a:pt x="567" y="284"/>
                  </a:cubicBezTo>
                  <a:cubicBezTo>
                    <a:pt x="567" y="126"/>
                    <a:pt x="441" y="0"/>
                    <a:pt x="284"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194" name="Google Shape;10089;p74"/>
          <p:cNvGrpSpPr/>
          <p:nvPr/>
        </p:nvGrpSpPr>
        <p:grpSpPr>
          <a:xfrm>
            <a:off x="8538025" y="1572829"/>
            <a:ext cx="687344" cy="724676"/>
            <a:chOff x="-64406125" y="3362225"/>
            <a:chExt cx="318225" cy="314800"/>
          </a:xfrm>
          <a:solidFill>
            <a:srgbClr val="5F5FF6"/>
          </a:solidFill>
        </p:grpSpPr>
        <p:sp>
          <p:nvSpPr>
            <p:cNvPr id="195" name="Google Shape;10090;p74"/>
            <p:cNvSpPr/>
            <p:nvPr/>
          </p:nvSpPr>
          <p:spPr>
            <a:xfrm>
              <a:off x="-64332100" y="3362225"/>
              <a:ext cx="170150" cy="199025"/>
            </a:xfrm>
            <a:custGeom>
              <a:avLst/>
              <a:gdLst/>
              <a:ahLst/>
              <a:cxnLst/>
              <a:rect l="l" t="t" r="r" b="b"/>
              <a:pathLst>
                <a:path w="6806" h="7961" extrusionOk="0">
                  <a:moveTo>
                    <a:pt x="4506" y="3266"/>
                  </a:moveTo>
                  <a:cubicBezTo>
                    <a:pt x="4569" y="3266"/>
                    <a:pt x="4601" y="3298"/>
                    <a:pt x="4632" y="3298"/>
                  </a:cubicBezTo>
                  <a:lnTo>
                    <a:pt x="5577" y="4621"/>
                  </a:lnTo>
                  <a:cubicBezTo>
                    <a:pt x="5420" y="5881"/>
                    <a:pt x="4664" y="7110"/>
                    <a:pt x="3403" y="7110"/>
                  </a:cubicBezTo>
                  <a:cubicBezTo>
                    <a:pt x="2206" y="7110"/>
                    <a:pt x="1419" y="5944"/>
                    <a:pt x="1261" y="4621"/>
                  </a:cubicBezTo>
                  <a:lnTo>
                    <a:pt x="2206" y="3298"/>
                  </a:lnTo>
                  <a:cubicBezTo>
                    <a:pt x="2238" y="3266"/>
                    <a:pt x="2269" y="3266"/>
                    <a:pt x="2301" y="3266"/>
                  </a:cubicBezTo>
                  <a:close/>
                  <a:moveTo>
                    <a:pt x="4055" y="1"/>
                  </a:moveTo>
                  <a:cubicBezTo>
                    <a:pt x="3400" y="1"/>
                    <a:pt x="2703" y="167"/>
                    <a:pt x="2049" y="494"/>
                  </a:cubicBezTo>
                  <a:cubicBezTo>
                    <a:pt x="1957" y="483"/>
                    <a:pt x="1867" y="478"/>
                    <a:pt x="1779" y="478"/>
                  </a:cubicBezTo>
                  <a:cubicBezTo>
                    <a:pt x="1354" y="478"/>
                    <a:pt x="976" y="600"/>
                    <a:pt x="662" y="809"/>
                  </a:cubicBezTo>
                  <a:cubicBezTo>
                    <a:pt x="347" y="1061"/>
                    <a:pt x="1" y="1534"/>
                    <a:pt x="1" y="2384"/>
                  </a:cubicBezTo>
                  <a:cubicBezTo>
                    <a:pt x="1" y="2857"/>
                    <a:pt x="95" y="3613"/>
                    <a:pt x="347" y="4621"/>
                  </a:cubicBezTo>
                  <a:cubicBezTo>
                    <a:pt x="473" y="4810"/>
                    <a:pt x="536" y="6070"/>
                    <a:pt x="1482" y="7078"/>
                  </a:cubicBezTo>
                  <a:cubicBezTo>
                    <a:pt x="2049" y="7646"/>
                    <a:pt x="2710" y="7961"/>
                    <a:pt x="3403" y="7961"/>
                  </a:cubicBezTo>
                  <a:cubicBezTo>
                    <a:pt x="5136" y="7961"/>
                    <a:pt x="6207" y="6417"/>
                    <a:pt x="6396" y="4621"/>
                  </a:cubicBezTo>
                  <a:cubicBezTo>
                    <a:pt x="6554" y="4085"/>
                    <a:pt x="6774" y="3046"/>
                    <a:pt x="6806" y="2447"/>
                  </a:cubicBezTo>
                  <a:cubicBezTo>
                    <a:pt x="6806" y="1565"/>
                    <a:pt x="6459" y="872"/>
                    <a:pt x="5703" y="431"/>
                  </a:cubicBezTo>
                  <a:cubicBezTo>
                    <a:pt x="5234" y="143"/>
                    <a:pt x="4662" y="1"/>
                    <a:pt x="4055" y="1"/>
                  </a:cubicBezTo>
                  <a:close/>
                </a:path>
              </a:pathLst>
            </a:custGeom>
            <a:grpFill/>
            <a:ln>
              <a:noFill/>
            </a:ln>
          </p:spPr>
          <p:txBody>
            <a:bodyPr spcFirstLastPara="1" wrap="square" lIns="91425" tIns="91425" rIns="91425" bIns="91425" anchor="ctr" anchorCtr="0">
              <a:noAutofit/>
            </a:bodyPr>
            <a:lstStyle/>
            <a:p>
              <a:endParaRPr sz="1400"/>
            </a:p>
          </p:txBody>
        </p:sp>
        <p:sp>
          <p:nvSpPr>
            <p:cNvPr id="196" name="Google Shape;10091;p74"/>
            <p:cNvSpPr/>
            <p:nvPr/>
          </p:nvSpPr>
          <p:spPr>
            <a:xfrm>
              <a:off x="-64406125" y="3559050"/>
              <a:ext cx="318225" cy="117975"/>
            </a:xfrm>
            <a:custGeom>
              <a:avLst/>
              <a:gdLst/>
              <a:ahLst/>
              <a:cxnLst/>
              <a:rect l="l" t="t" r="r" b="b"/>
              <a:pathLst>
                <a:path w="12729" h="4719" extrusionOk="0">
                  <a:moveTo>
                    <a:pt x="4474" y="1001"/>
                  </a:moveTo>
                  <a:lnTo>
                    <a:pt x="5797" y="2293"/>
                  </a:lnTo>
                  <a:lnTo>
                    <a:pt x="5199" y="2891"/>
                  </a:lnTo>
                  <a:lnTo>
                    <a:pt x="4002" y="1159"/>
                  </a:lnTo>
                  <a:cubicBezTo>
                    <a:pt x="4159" y="1096"/>
                    <a:pt x="4380" y="1064"/>
                    <a:pt x="4474" y="1001"/>
                  </a:cubicBezTo>
                  <a:close/>
                  <a:moveTo>
                    <a:pt x="8318" y="1001"/>
                  </a:moveTo>
                  <a:cubicBezTo>
                    <a:pt x="8475" y="1064"/>
                    <a:pt x="8633" y="1159"/>
                    <a:pt x="8790" y="1190"/>
                  </a:cubicBezTo>
                  <a:lnTo>
                    <a:pt x="7593" y="2891"/>
                  </a:lnTo>
                  <a:lnTo>
                    <a:pt x="6995" y="2293"/>
                  </a:lnTo>
                  <a:lnTo>
                    <a:pt x="8318" y="1001"/>
                  </a:lnTo>
                  <a:close/>
                  <a:moveTo>
                    <a:pt x="10681" y="3112"/>
                  </a:moveTo>
                  <a:cubicBezTo>
                    <a:pt x="10901" y="3112"/>
                    <a:pt x="11059" y="3301"/>
                    <a:pt x="11059" y="3553"/>
                  </a:cubicBezTo>
                  <a:cubicBezTo>
                    <a:pt x="11059" y="3742"/>
                    <a:pt x="10870" y="3931"/>
                    <a:pt x="10681" y="3931"/>
                  </a:cubicBezTo>
                  <a:lnTo>
                    <a:pt x="9578" y="3931"/>
                  </a:lnTo>
                  <a:cubicBezTo>
                    <a:pt x="9326" y="3931"/>
                    <a:pt x="9137" y="3742"/>
                    <a:pt x="9137" y="3553"/>
                  </a:cubicBezTo>
                  <a:cubicBezTo>
                    <a:pt x="9137" y="3301"/>
                    <a:pt x="9326" y="3112"/>
                    <a:pt x="9578" y="3112"/>
                  </a:cubicBezTo>
                  <a:close/>
                  <a:moveTo>
                    <a:pt x="4458" y="1"/>
                  </a:moveTo>
                  <a:cubicBezTo>
                    <a:pt x="4348" y="1"/>
                    <a:pt x="4238" y="40"/>
                    <a:pt x="4159" y="119"/>
                  </a:cubicBezTo>
                  <a:cubicBezTo>
                    <a:pt x="4065" y="245"/>
                    <a:pt x="3939" y="308"/>
                    <a:pt x="3781" y="308"/>
                  </a:cubicBezTo>
                  <a:lnTo>
                    <a:pt x="2395" y="308"/>
                  </a:lnTo>
                  <a:cubicBezTo>
                    <a:pt x="914" y="308"/>
                    <a:pt x="0" y="1442"/>
                    <a:pt x="0" y="2639"/>
                  </a:cubicBezTo>
                  <a:lnTo>
                    <a:pt x="0" y="4341"/>
                  </a:lnTo>
                  <a:cubicBezTo>
                    <a:pt x="0" y="4561"/>
                    <a:pt x="189" y="4719"/>
                    <a:pt x="441" y="4719"/>
                  </a:cubicBezTo>
                  <a:lnTo>
                    <a:pt x="12287" y="4719"/>
                  </a:lnTo>
                  <a:cubicBezTo>
                    <a:pt x="12508" y="4719"/>
                    <a:pt x="12665" y="4530"/>
                    <a:pt x="12665" y="4341"/>
                  </a:cubicBezTo>
                  <a:lnTo>
                    <a:pt x="12665" y="2639"/>
                  </a:lnTo>
                  <a:cubicBezTo>
                    <a:pt x="12728" y="1474"/>
                    <a:pt x="11783" y="371"/>
                    <a:pt x="10303" y="371"/>
                  </a:cubicBezTo>
                  <a:lnTo>
                    <a:pt x="8948" y="371"/>
                  </a:lnTo>
                  <a:cubicBezTo>
                    <a:pt x="8727" y="371"/>
                    <a:pt x="8664" y="277"/>
                    <a:pt x="8538" y="151"/>
                  </a:cubicBezTo>
                  <a:cubicBezTo>
                    <a:pt x="8456" y="52"/>
                    <a:pt x="8339" y="5"/>
                    <a:pt x="8219" y="5"/>
                  </a:cubicBezTo>
                  <a:cubicBezTo>
                    <a:pt x="8110" y="5"/>
                    <a:pt x="7998" y="44"/>
                    <a:pt x="7908" y="119"/>
                  </a:cubicBezTo>
                  <a:lnTo>
                    <a:pt x="6333" y="1694"/>
                  </a:lnTo>
                  <a:lnTo>
                    <a:pt x="4758" y="119"/>
                  </a:lnTo>
                  <a:cubicBezTo>
                    <a:pt x="4679" y="40"/>
                    <a:pt x="4569" y="1"/>
                    <a:pt x="4458" y="1"/>
                  </a:cubicBezTo>
                  <a:close/>
                </a:path>
              </a:pathLst>
            </a:custGeom>
            <a:grpFill/>
            <a:ln>
              <a:noFill/>
            </a:ln>
          </p:spPr>
          <p:txBody>
            <a:bodyPr spcFirstLastPara="1" wrap="square" lIns="91425" tIns="91425" rIns="91425" bIns="91425" anchor="ctr" anchorCtr="0">
              <a:noAutofit/>
            </a:bodyPr>
            <a:lstStyle/>
            <a:p>
              <a:endParaRPr sz="1400"/>
            </a:p>
          </p:txBody>
        </p:sp>
      </p:grpSp>
      <p:sp>
        <p:nvSpPr>
          <p:cNvPr id="218" name="Google Shape;10113;p74"/>
          <p:cNvSpPr/>
          <p:nvPr/>
        </p:nvSpPr>
        <p:spPr>
          <a:xfrm>
            <a:off x="6972647" y="3640886"/>
            <a:ext cx="527560" cy="556052"/>
          </a:xfrm>
          <a:custGeom>
            <a:avLst/>
            <a:gdLst/>
            <a:ahLst/>
            <a:cxnLst/>
            <a:rect l="l" t="t" r="r" b="b"/>
            <a:pathLst>
              <a:path w="12760" h="12619" extrusionOk="0">
                <a:moveTo>
                  <a:pt x="10082" y="2190"/>
                </a:moveTo>
                <a:lnTo>
                  <a:pt x="11027" y="2726"/>
                </a:lnTo>
                <a:lnTo>
                  <a:pt x="8948" y="6317"/>
                </a:lnTo>
                <a:lnTo>
                  <a:pt x="8003" y="5781"/>
                </a:lnTo>
                <a:cubicBezTo>
                  <a:pt x="8349" y="5151"/>
                  <a:pt x="9704" y="2820"/>
                  <a:pt x="10082" y="2190"/>
                </a:cubicBezTo>
                <a:close/>
                <a:moveTo>
                  <a:pt x="7813" y="6601"/>
                </a:moveTo>
                <a:lnTo>
                  <a:pt x="8318" y="6916"/>
                </a:lnTo>
                <a:lnTo>
                  <a:pt x="7782" y="7262"/>
                </a:lnTo>
                <a:lnTo>
                  <a:pt x="7813" y="6601"/>
                </a:lnTo>
                <a:close/>
                <a:moveTo>
                  <a:pt x="10554" y="8522"/>
                </a:moveTo>
                <a:cubicBezTo>
                  <a:pt x="10806" y="8522"/>
                  <a:pt x="10964" y="8711"/>
                  <a:pt x="10964" y="8900"/>
                </a:cubicBezTo>
                <a:cubicBezTo>
                  <a:pt x="10964" y="9153"/>
                  <a:pt x="10806" y="9342"/>
                  <a:pt x="10554" y="9342"/>
                </a:cubicBezTo>
                <a:lnTo>
                  <a:pt x="5608" y="9342"/>
                </a:lnTo>
                <a:cubicBezTo>
                  <a:pt x="5356" y="9342"/>
                  <a:pt x="5167" y="9153"/>
                  <a:pt x="5167" y="8900"/>
                </a:cubicBezTo>
                <a:cubicBezTo>
                  <a:pt x="5167" y="8680"/>
                  <a:pt x="5356" y="8522"/>
                  <a:pt x="5608" y="8522"/>
                </a:cubicBezTo>
                <a:close/>
                <a:moveTo>
                  <a:pt x="3088" y="5592"/>
                </a:moveTo>
                <a:cubicBezTo>
                  <a:pt x="3308" y="5592"/>
                  <a:pt x="3497" y="5813"/>
                  <a:pt x="3497" y="6002"/>
                </a:cubicBezTo>
                <a:lnTo>
                  <a:pt x="3497" y="6286"/>
                </a:lnTo>
                <a:cubicBezTo>
                  <a:pt x="3970" y="6443"/>
                  <a:pt x="4348" y="6916"/>
                  <a:pt x="4348" y="7451"/>
                </a:cubicBezTo>
                <a:cubicBezTo>
                  <a:pt x="4348" y="7703"/>
                  <a:pt x="4159" y="7861"/>
                  <a:pt x="3907" y="7861"/>
                </a:cubicBezTo>
                <a:cubicBezTo>
                  <a:pt x="3655" y="7861"/>
                  <a:pt x="3497" y="7640"/>
                  <a:pt x="3497" y="7451"/>
                </a:cubicBezTo>
                <a:cubicBezTo>
                  <a:pt x="3497" y="7231"/>
                  <a:pt x="3308" y="7010"/>
                  <a:pt x="3088" y="7010"/>
                </a:cubicBezTo>
                <a:cubicBezTo>
                  <a:pt x="2836" y="7010"/>
                  <a:pt x="2678" y="7231"/>
                  <a:pt x="2678" y="7451"/>
                </a:cubicBezTo>
                <a:cubicBezTo>
                  <a:pt x="2678" y="7703"/>
                  <a:pt x="3025" y="7924"/>
                  <a:pt x="3340" y="8176"/>
                </a:cubicBezTo>
                <a:cubicBezTo>
                  <a:pt x="3781" y="8491"/>
                  <a:pt x="4348" y="8869"/>
                  <a:pt x="4348" y="9531"/>
                </a:cubicBezTo>
                <a:cubicBezTo>
                  <a:pt x="4348" y="10098"/>
                  <a:pt x="3970" y="10539"/>
                  <a:pt x="3497" y="10728"/>
                </a:cubicBezTo>
                <a:lnTo>
                  <a:pt x="3497" y="11011"/>
                </a:lnTo>
                <a:cubicBezTo>
                  <a:pt x="3497" y="11232"/>
                  <a:pt x="3308" y="11452"/>
                  <a:pt x="3088" y="11452"/>
                </a:cubicBezTo>
                <a:cubicBezTo>
                  <a:pt x="2836" y="11452"/>
                  <a:pt x="2678" y="11232"/>
                  <a:pt x="2678" y="11011"/>
                </a:cubicBezTo>
                <a:lnTo>
                  <a:pt x="2678" y="10728"/>
                </a:lnTo>
                <a:cubicBezTo>
                  <a:pt x="2206" y="10570"/>
                  <a:pt x="1859" y="10098"/>
                  <a:pt x="1859" y="9531"/>
                </a:cubicBezTo>
                <a:cubicBezTo>
                  <a:pt x="1859" y="9310"/>
                  <a:pt x="2048" y="9121"/>
                  <a:pt x="2300" y="9121"/>
                </a:cubicBezTo>
                <a:cubicBezTo>
                  <a:pt x="2521" y="9121"/>
                  <a:pt x="2678" y="9310"/>
                  <a:pt x="2678" y="9531"/>
                </a:cubicBezTo>
                <a:cubicBezTo>
                  <a:pt x="2678" y="9783"/>
                  <a:pt x="2867" y="9940"/>
                  <a:pt x="3088" y="9940"/>
                </a:cubicBezTo>
                <a:cubicBezTo>
                  <a:pt x="3308" y="9940"/>
                  <a:pt x="3497" y="9751"/>
                  <a:pt x="3497" y="9531"/>
                </a:cubicBezTo>
                <a:cubicBezTo>
                  <a:pt x="3497" y="9310"/>
                  <a:pt x="3182" y="9089"/>
                  <a:pt x="2836" y="8837"/>
                </a:cubicBezTo>
                <a:cubicBezTo>
                  <a:pt x="2395" y="8522"/>
                  <a:pt x="1859" y="8113"/>
                  <a:pt x="1859" y="7451"/>
                </a:cubicBezTo>
                <a:cubicBezTo>
                  <a:pt x="1859" y="6916"/>
                  <a:pt x="2206" y="6475"/>
                  <a:pt x="2678" y="6286"/>
                </a:cubicBezTo>
                <a:lnTo>
                  <a:pt x="2678" y="6002"/>
                </a:lnTo>
                <a:cubicBezTo>
                  <a:pt x="2678" y="5750"/>
                  <a:pt x="2867" y="5592"/>
                  <a:pt x="3088" y="5592"/>
                </a:cubicBezTo>
                <a:close/>
                <a:moveTo>
                  <a:pt x="10554" y="11011"/>
                </a:moveTo>
                <a:cubicBezTo>
                  <a:pt x="10806" y="11011"/>
                  <a:pt x="10964" y="11200"/>
                  <a:pt x="10964" y="11452"/>
                </a:cubicBezTo>
                <a:cubicBezTo>
                  <a:pt x="10964" y="11641"/>
                  <a:pt x="10806" y="11830"/>
                  <a:pt x="10554" y="11830"/>
                </a:cubicBezTo>
                <a:lnTo>
                  <a:pt x="5608" y="11830"/>
                </a:lnTo>
                <a:cubicBezTo>
                  <a:pt x="5356" y="11830"/>
                  <a:pt x="5167" y="11641"/>
                  <a:pt x="5167" y="11452"/>
                </a:cubicBezTo>
                <a:cubicBezTo>
                  <a:pt x="5167" y="11200"/>
                  <a:pt x="5356" y="11011"/>
                  <a:pt x="5608" y="11011"/>
                </a:cubicBezTo>
                <a:close/>
                <a:moveTo>
                  <a:pt x="10933" y="1"/>
                </a:moveTo>
                <a:cubicBezTo>
                  <a:pt x="10599" y="1"/>
                  <a:pt x="10280" y="176"/>
                  <a:pt x="10113" y="489"/>
                </a:cubicBezTo>
                <a:lnTo>
                  <a:pt x="7877" y="4395"/>
                </a:lnTo>
                <a:lnTo>
                  <a:pt x="1229" y="4395"/>
                </a:lnTo>
                <a:cubicBezTo>
                  <a:pt x="567" y="4395"/>
                  <a:pt x="0" y="4931"/>
                  <a:pt x="0" y="5592"/>
                </a:cubicBezTo>
                <a:lnTo>
                  <a:pt x="0" y="11389"/>
                </a:lnTo>
                <a:cubicBezTo>
                  <a:pt x="0" y="12051"/>
                  <a:pt x="567" y="12618"/>
                  <a:pt x="1229" y="12618"/>
                </a:cubicBezTo>
                <a:lnTo>
                  <a:pt x="11437" y="12618"/>
                </a:lnTo>
                <a:cubicBezTo>
                  <a:pt x="12098" y="12618"/>
                  <a:pt x="12697" y="12082"/>
                  <a:pt x="12697" y="11389"/>
                </a:cubicBezTo>
                <a:lnTo>
                  <a:pt x="12697" y="5592"/>
                </a:lnTo>
                <a:cubicBezTo>
                  <a:pt x="12602" y="4931"/>
                  <a:pt x="12067" y="4395"/>
                  <a:pt x="11374" y="4395"/>
                </a:cubicBezTo>
                <a:lnTo>
                  <a:pt x="11027" y="4395"/>
                </a:lnTo>
                <a:lnTo>
                  <a:pt x="12476" y="1875"/>
                </a:lnTo>
                <a:cubicBezTo>
                  <a:pt x="12760" y="1402"/>
                  <a:pt x="12602" y="804"/>
                  <a:pt x="12130" y="583"/>
                </a:cubicBezTo>
                <a:lnTo>
                  <a:pt x="11437" y="142"/>
                </a:lnTo>
                <a:cubicBezTo>
                  <a:pt x="11277" y="46"/>
                  <a:pt x="11103" y="1"/>
                  <a:pt x="10933" y="1"/>
                </a:cubicBezTo>
                <a:close/>
              </a:path>
            </a:pathLst>
          </a:custGeom>
          <a:solidFill>
            <a:srgbClr val="5F5FF6"/>
          </a:solidFill>
          <a:ln>
            <a:noFill/>
          </a:ln>
        </p:spPr>
        <p:txBody>
          <a:bodyPr spcFirstLastPara="1" wrap="square" lIns="91425" tIns="91425" rIns="91425" bIns="91425" anchor="ctr" anchorCtr="0">
            <a:noAutofit/>
          </a:bodyPr>
          <a:lstStyle/>
          <a:p>
            <a:endParaRPr sz="1400"/>
          </a:p>
        </p:txBody>
      </p:sp>
      <p:grpSp>
        <p:nvGrpSpPr>
          <p:cNvPr id="223" name="Google Shape;10118;p74"/>
          <p:cNvGrpSpPr/>
          <p:nvPr/>
        </p:nvGrpSpPr>
        <p:grpSpPr>
          <a:xfrm>
            <a:off x="11299091" y="2764180"/>
            <a:ext cx="467528" cy="505891"/>
            <a:chOff x="-59400775" y="4084200"/>
            <a:chExt cx="311125" cy="315875"/>
          </a:xfrm>
          <a:solidFill>
            <a:srgbClr val="5F5FF6"/>
          </a:solidFill>
        </p:grpSpPr>
        <p:sp>
          <p:nvSpPr>
            <p:cNvPr id="224" name="Google Shape;10119;p74"/>
            <p:cNvSpPr/>
            <p:nvPr/>
          </p:nvSpPr>
          <p:spPr>
            <a:xfrm>
              <a:off x="-59400775" y="4317350"/>
              <a:ext cx="89800" cy="82725"/>
            </a:xfrm>
            <a:custGeom>
              <a:avLst/>
              <a:gdLst/>
              <a:ahLst/>
              <a:cxnLst/>
              <a:rect l="l" t="t" r="r" b="b"/>
              <a:pathLst>
                <a:path w="3592" h="3309" extrusionOk="0">
                  <a:moveTo>
                    <a:pt x="1796" y="851"/>
                  </a:moveTo>
                  <a:cubicBezTo>
                    <a:pt x="2048" y="851"/>
                    <a:pt x="2237" y="1071"/>
                    <a:pt x="2237" y="1260"/>
                  </a:cubicBezTo>
                  <a:cubicBezTo>
                    <a:pt x="2237" y="1449"/>
                    <a:pt x="2048" y="1701"/>
                    <a:pt x="1796" y="1701"/>
                  </a:cubicBezTo>
                  <a:cubicBezTo>
                    <a:pt x="1576" y="1701"/>
                    <a:pt x="1418" y="1481"/>
                    <a:pt x="1418" y="1260"/>
                  </a:cubicBezTo>
                  <a:cubicBezTo>
                    <a:pt x="1418" y="1008"/>
                    <a:pt x="1576" y="851"/>
                    <a:pt x="1796" y="851"/>
                  </a:cubicBezTo>
                  <a:close/>
                  <a:moveTo>
                    <a:pt x="0" y="0"/>
                  </a:moveTo>
                  <a:lnTo>
                    <a:pt x="0" y="2079"/>
                  </a:lnTo>
                  <a:cubicBezTo>
                    <a:pt x="0" y="2741"/>
                    <a:pt x="536" y="3308"/>
                    <a:pt x="1229" y="3308"/>
                  </a:cubicBezTo>
                  <a:lnTo>
                    <a:pt x="2332" y="3308"/>
                  </a:lnTo>
                  <a:cubicBezTo>
                    <a:pt x="2993" y="3308"/>
                    <a:pt x="3592" y="2741"/>
                    <a:pt x="3592" y="2079"/>
                  </a:cubicBezTo>
                  <a:lnTo>
                    <a:pt x="3592" y="0"/>
                  </a:lnTo>
                  <a:close/>
                </a:path>
              </a:pathLst>
            </a:custGeom>
            <a:grpFill/>
            <a:ln>
              <a:noFill/>
            </a:ln>
          </p:spPr>
          <p:txBody>
            <a:bodyPr spcFirstLastPara="1" wrap="square" lIns="91425" tIns="91425" rIns="91425" bIns="91425" anchor="ctr" anchorCtr="0">
              <a:noAutofit/>
            </a:bodyPr>
            <a:lstStyle/>
            <a:p>
              <a:endParaRPr sz="1400"/>
            </a:p>
          </p:txBody>
        </p:sp>
        <p:sp>
          <p:nvSpPr>
            <p:cNvPr id="225" name="Google Shape;10120;p74"/>
            <p:cNvSpPr/>
            <p:nvPr/>
          </p:nvSpPr>
          <p:spPr>
            <a:xfrm>
              <a:off x="-59400000" y="4084200"/>
              <a:ext cx="89825" cy="212700"/>
            </a:xfrm>
            <a:custGeom>
              <a:avLst/>
              <a:gdLst/>
              <a:ahLst/>
              <a:cxnLst/>
              <a:rect l="l" t="t" r="r" b="b"/>
              <a:pathLst>
                <a:path w="3593" h="8508" extrusionOk="0">
                  <a:moveTo>
                    <a:pt x="1734" y="1607"/>
                  </a:moveTo>
                  <a:cubicBezTo>
                    <a:pt x="1923" y="1607"/>
                    <a:pt x="2175" y="1797"/>
                    <a:pt x="2175" y="2049"/>
                  </a:cubicBezTo>
                  <a:lnTo>
                    <a:pt x="2175" y="7278"/>
                  </a:lnTo>
                  <a:cubicBezTo>
                    <a:pt x="2175" y="7499"/>
                    <a:pt x="1986" y="7656"/>
                    <a:pt x="1734" y="7656"/>
                  </a:cubicBezTo>
                  <a:cubicBezTo>
                    <a:pt x="1513" y="7656"/>
                    <a:pt x="1356" y="7467"/>
                    <a:pt x="1356" y="7278"/>
                  </a:cubicBezTo>
                  <a:lnTo>
                    <a:pt x="1356" y="2049"/>
                  </a:lnTo>
                  <a:cubicBezTo>
                    <a:pt x="1356" y="1797"/>
                    <a:pt x="1545" y="1607"/>
                    <a:pt x="1734" y="1607"/>
                  </a:cubicBezTo>
                  <a:close/>
                  <a:moveTo>
                    <a:pt x="1230" y="1"/>
                  </a:moveTo>
                  <a:cubicBezTo>
                    <a:pt x="568" y="1"/>
                    <a:pt x="1" y="536"/>
                    <a:pt x="1" y="1198"/>
                  </a:cubicBezTo>
                  <a:lnTo>
                    <a:pt x="1" y="8507"/>
                  </a:lnTo>
                  <a:lnTo>
                    <a:pt x="3593" y="8507"/>
                  </a:lnTo>
                  <a:lnTo>
                    <a:pt x="3593" y="1198"/>
                  </a:lnTo>
                  <a:cubicBezTo>
                    <a:pt x="3561" y="536"/>
                    <a:pt x="2994" y="1"/>
                    <a:pt x="2332" y="1"/>
                  </a:cubicBezTo>
                  <a:close/>
                </a:path>
              </a:pathLst>
            </a:custGeom>
            <a:grpFill/>
            <a:ln>
              <a:noFill/>
            </a:ln>
          </p:spPr>
          <p:txBody>
            <a:bodyPr spcFirstLastPara="1" wrap="square" lIns="91425" tIns="91425" rIns="91425" bIns="91425" anchor="ctr" anchorCtr="0">
              <a:noAutofit/>
            </a:bodyPr>
            <a:lstStyle/>
            <a:p>
              <a:endParaRPr sz="1400"/>
            </a:p>
          </p:txBody>
        </p:sp>
        <p:sp>
          <p:nvSpPr>
            <p:cNvPr id="226" name="Google Shape;10121;p74"/>
            <p:cNvSpPr/>
            <p:nvPr/>
          </p:nvSpPr>
          <p:spPr>
            <a:xfrm>
              <a:off x="-59290500" y="4317350"/>
              <a:ext cx="89800" cy="82725"/>
            </a:xfrm>
            <a:custGeom>
              <a:avLst/>
              <a:gdLst/>
              <a:ahLst/>
              <a:cxnLst/>
              <a:rect l="l" t="t" r="r" b="b"/>
              <a:pathLst>
                <a:path w="3592" h="3309" extrusionOk="0">
                  <a:moveTo>
                    <a:pt x="1796" y="851"/>
                  </a:moveTo>
                  <a:cubicBezTo>
                    <a:pt x="2048" y="851"/>
                    <a:pt x="2205" y="1071"/>
                    <a:pt x="2205" y="1260"/>
                  </a:cubicBezTo>
                  <a:cubicBezTo>
                    <a:pt x="2205" y="1449"/>
                    <a:pt x="2016" y="1701"/>
                    <a:pt x="1796" y="1701"/>
                  </a:cubicBezTo>
                  <a:cubicBezTo>
                    <a:pt x="1575" y="1701"/>
                    <a:pt x="1386" y="1481"/>
                    <a:pt x="1386" y="1260"/>
                  </a:cubicBezTo>
                  <a:cubicBezTo>
                    <a:pt x="1386" y="1008"/>
                    <a:pt x="1575" y="851"/>
                    <a:pt x="1796" y="851"/>
                  </a:cubicBezTo>
                  <a:close/>
                  <a:moveTo>
                    <a:pt x="0" y="0"/>
                  </a:moveTo>
                  <a:lnTo>
                    <a:pt x="0" y="2079"/>
                  </a:lnTo>
                  <a:cubicBezTo>
                    <a:pt x="0" y="2741"/>
                    <a:pt x="536" y="3308"/>
                    <a:pt x="1260" y="3308"/>
                  </a:cubicBezTo>
                  <a:lnTo>
                    <a:pt x="2363" y="3308"/>
                  </a:lnTo>
                  <a:cubicBezTo>
                    <a:pt x="3025" y="3308"/>
                    <a:pt x="3592" y="2741"/>
                    <a:pt x="3592" y="2079"/>
                  </a:cubicBezTo>
                  <a:lnTo>
                    <a:pt x="3592" y="0"/>
                  </a:lnTo>
                  <a:close/>
                </a:path>
              </a:pathLst>
            </a:custGeom>
            <a:grpFill/>
            <a:ln>
              <a:noFill/>
            </a:ln>
          </p:spPr>
          <p:txBody>
            <a:bodyPr spcFirstLastPara="1" wrap="square" lIns="91425" tIns="91425" rIns="91425" bIns="91425" anchor="ctr" anchorCtr="0">
              <a:noAutofit/>
            </a:bodyPr>
            <a:lstStyle/>
            <a:p>
              <a:endParaRPr sz="1400"/>
            </a:p>
          </p:txBody>
        </p:sp>
        <p:sp>
          <p:nvSpPr>
            <p:cNvPr id="227" name="Google Shape;10122;p74"/>
            <p:cNvSpPr/>
            <p:nvPr/>
          </p:nvSpPr>
          <p:spPr>
            <a:xfrm>
              <a:off x="-59290500" y="4084200"/>
              <a:ext cx="89800" cy="212700"/>
            </a:xfrm>
            <a:custGeom>
              <a:avLst/>
              <a:gdLst/>
              <a:ahLst/>
              <a:cxnLst/>
              <a:rect l="l" t="t" r="r" b="b"/>
              <a:pathLst>
                <a:path w="3592" h="8508" extrusionOk="0">
                  <a:moveTo>
                    <a:pt x="1796" y="1607"/>
                  </a:moveTo>
                  <a:cubicBezTo>
                    <a:pt x="2048" y="1607"/>
                    <a:pt x="2205" y="1797"/>
                    <a:pt x="2205" y="2049"/>
                  </a:cubicBezTo>
                  <a:lnTo>
                    <a:pt x="2205" y="7278"/>
                  </a:lnTo>
                  <a:cubicBezTo>
                    <a:pt x="2205" y="7499"/>
                    <a:pt x="2016" y="7656"/>
                    <a:pt x="1796" y="7656"/>
                  </a:cubicBezTo>
                  <a:cubicBezTo>
                    <a:pt x="1607" y="7656"/>
                    <a:pt x="1386" y="7467"/>
                    <a:pt x="1386" y="7278"/>
                  </a:cubicBezTo>
                  <a:lnTo>
                    <a:pt x="1386" y="2049"/>
                  </a:lnTo>
                  <a:cubicBezTo>
                    <a:pt x="1386" y="1797"/>
                    <a:pt x="1575" y="1607"/>
                    <a:pt x="1796" y="1607"/>
                  </a:cubicBezTo>
                  <a:close/>
                  <a:moveTo>
                    <a:pt x="1260" y="1"/>
                  </a:moveTo>
                  <a:cubicBezTo>
                    <a:pt x="599" y="1"/>
                    <a:pt x="0" y="536"/>
                    <a:pt x="0" y="1198"/>
                  </a:cubicBezTo>
                  <a:lnTo>
                    <a:pt x="0" y="8507"/>
                  </a:lnTo>
                  <a:lnTo>
                    <a:pt x="3592" y="8507"/>
                  </a:lnTo>
                  <a:lnTo>
                    <a:pt x="3592" y="1198"/>
                  </a:lnTo>
                  <a:cubicBezTo>
                    <a:pt x="3592" y="536"/>
                    <a:pt x="3025" y="1"/>
                    <a:pt x="2363" y="1"/>
                  </a:cubicBezTo>
                  <a:close/>
                </a:path>
              </a:pathLst>
            </a:custGeom>
            <a:grpFill/>
            <a:ln>
              <a:noFill/>
            </a:ln>
          </p:spPr>
          <p:txBody>
            <a:bodyPr spcFirstLastPara="1" wrap="square" lIns="91425" tIns="91425" rIns="91425" bIns="91425" anchor="ctr" anchorCtr="0">
              <a:noAutofit/>
            </a:bodyPr>
            <a:lstStyle/>
            <a:p>
              <a:endParaRPr sz="1400"/>
            </a:p>
          </p:txBody>
        </p:sp>
        <p:sp>
          <p:nvSpPr>
            <p:cNvPr id="228" name="Google Shape;10123;p74"/>
            <p:cNvSpPr/>
            <p:nvPr/>
          </p:nvSpPr>
          <p:spPr>
            <a:xfrm>
              <a:off x="-59181025" y="4317350"/>
              <a:ext cx="89800" cy="82725"/>
            </a:xfrm>
            <a:custGeom>
              <a:avLst/>
              <a:gdLst/>
              <a:ahLst/>
              <a:cxnLst/>
              <a:rect l="l" t="t" r="r" b="b"/>
              <a:pathLst>
                <a:path w="3592" h="3309" extrusionOk="0">
                  <a:moveTo>
                    <a:pt x="1828" y="851"/>
                  </a:moveTo>
                  <a:cubicBezTo>
                    <a:pt x="2080" y="851"/>
                    <a:pt x="2269" y="1071"/>
                    <a:pt x="2269" y="1260"/>
                  </a:cubicBezTo>
                  <a:cubicBezTo>
                    <a:pt x="2269" y="1449"/>
                    <a:pt x="2080" y="1701"/>
                    <a:pt x="1828" y="1701"/>
                  </a:cubicBezTo>
                  <a:cubicBezTo>
                    <a:pt x="1607" y="1701"/>
                    <a:pt x="1450" y="1481"/>
                    <a:pt x="1450" y="1260"/>
                  </a:cubicBezTo>
                  <a:cubicBezTo>
                    <a:pt x="1450" y="1008"/>
                    <a:pt x="1607" y="851"/>
                    <a:pt x="1828" y="851"/>
                  </a:cubicBezTo>
                  <a:close/>
                  <a:moveTo>
                    <a:pt x="0" y="0"/>
                  </a:moveTo>
                  <a:lnTo>
                    <a:pt x="0" y="2079"/>
                  </a:lnTo>
                  <a:lnTo>
                    <a:pt x="32" y="2079"/>
                  </a:lnTo>
                  <a:cubicBezTo>
                    <a:pt x="32" y="2741"/>
                    <a:pt x="567" y="3308"/>
                    <a:pt x="1261" y="3308"/>
                  </a:cubicBezTo>
                  <a:lnTo>
                    <a:pt x="2363" y="3308"/>
                  </a:lnTo>
                  <a:cubicBezTo>
                    <a:pt x="3025" y="3308"/>
                    <a:pt x="3592" y="2741"/>
                    <a:pt x="3592" y="2079"/>
                  </a:cubicBezTo>
                  <a:lnTo>
                    <a:pt x="3592" y="0"/>
                  </a:lnTo>
                  <a:close/>
                </a:path>
              </a:pathLst>
            </a:custGeom>
            <a:grpFill/>
            <a:ln>
              <a:noFill/>
            </a:ln>
          </p:spPr>
          <p:txBody>
            <a:bodyPr spcFirstLastPara="1" wrap="square" lIns="91425" tIns="91425" rIns="91425" bIns="91425" anchor="ctr" anchorCtr="0">
              <a:noAutofit/>
            </a:bodyPr>
            <a:lstStyle/>
            <a:p>
              <a:endParaRPr sz="1400"/>
            </a:p>
          </p:txBody>
        </p:sp>
        <p:sp>
          <p:nvSpPr>
            <p:cNvPr id="229" name="Google Shape;10124;p74"/>
            <p:cNvSpPr/>
            <p:nvPr/>
          </p:nvSpPr>
          <p:spPr>
            <a:xfrm>
              <a:off x="-59179450" y="4084200"/>
              <a:ext cx="89800" cy="212700"/>
            </a:xfrm>
            <a:custGeom>
              <a:avLst/>
              <a:gdLst/>
              <a:ahLst/>
              <a:cxnLst/>
              <a:rect l="l" t="t" r="r" b="b"/>
              <a:pathLst>
                <a:path w="3592" h="8508" extrusionOk="0">
                  <a:moveTo>
                    <a:pt x="1733" y="1607"/>
                  </a:moveTo>
                  <a:cubicBezTo>
                    <a:pt x="1922" y="1607"/>
                    <a:pt x="2174" y="1797"/>
                    <a:pt x="2174" y="2049"/>
                  </a:cubicBezTo>
                  <a:lnTo>
                    <a:pt x="2174" y="7278"/>
                  </a:lnTo>
                  <a:cubicBezTo>
                    <a:pt x="2174" y="7499"/>
                    <a:pt x="1985" y="7656"/>
                    <a:pt x="1733" y="7656"/>
                  </a:cubicBezTo>
                  <a:cubicBezTo>
                    <a:pt x="1513" y="7656"/>
                    <a:pt x="1355" y="7467"/>
                    <a:pt x="1355" y="7278"/>
                  </a:cubicBezTo>
                  <a:lnTo>
                    <a:pt x="1355" y="2049"/>
                  </a:lnTo>
                  <a:cubicBezTo>
                    <a:pt x="1355" y="1797"/>
                    <a:pt x="1544" y="1607"/>
                    <a:pt x="1733" y="1607"/>
                  </a:cubicBezTo>
                  <a:close/>
                  <a:moveTo>
                    <a:pt x="1229" y="1"/>
                  </a:moveTo>
                  <a:cubicBezTo>
                    <a:pt x="567" y="1"/>
                    <a:pt x="0" y="536"/>
                    <a:pt x="0" y="1198"/>
                  </a:cubicBezTo>
                  <a:lnTo>
                    <a:pt x="0" y="8507"/>
                  </a:lnTo>
                  <a:lnTo>
                    <a:pt x="3592" y="8507"/>
                  </a:lnTo>
                  <a:lnTo>
                    <a:pt x="3592" y="1198"/>
                  </a:lnTo>
                  <a:cubicBezTo>
                    <a:pt x="3560" y="536"/>
                    <a:pt x="2993" y="1"/>
                    <a:pt x="2332"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34" name="Google Shape;10129;p74"/>
          <p:cNvGrpSpPr/>
          <p:nvPr/>
        </p:nvGrpSpPr>
        <p:grpSpPr>
          <a:xfrm>
            <a:off x="7821709" y="1613796"/>
            <a:ext cx="570257" cy="714064"/>
            <a:chOff x="-64022550" y="3727425"/>
            <a:chExt cx="270175" cy="317425"/>
          </a:xfrm>
          <a:solidFill>
            <a:srgbClr val="5F5FF6"/>
          </a:solidFill>
        </p:grpSpPr>
        <p:sp>
          <p:nvSpPr>
            <p:cNvPr id="235" name="Google Shape;10130;p74"/>
            <p:cNvSpPr/>
            <p:nvPr/>
          </p:nvSpPr>
          <p:spPr>
            <a:xfrm>
              <a:off x="-64022550" y="3912500"/>
              <a:ext cx="270175" cy="90600"/>
            </a:xfrm>
            <a:custGeom>
              <a:avLst/>
              <a:gdLst/>
              <a:ahLst/>
              <a:cxnLst/>
              <a:rect l="l" t="t" r="r" b="b"/>
              <a:pathLst>
                <a:path w="10807" h="3624" extrusionOk="0">
                  <a:moveTo>
                    <a:pt x="2111" y="1"/>
                  </a:moveTo>
                  <a:cubicBezTo>
                    <a:pt x="945" y="1"/>
                    <a:pt x="0" y="946"/>
                    <a:pt x="0" y="2080"/>
                  </a:cubicBezTo>
                  <a:lnTo>
                    <a:pt x="0" y="3183"/>
                  </a:lnTo>
                  <a:cubicBezTo>
                    <a:pt x="0" y="3435"/>
                    <a:pt x="221" y="3624"/>
                    <a:pt x="441" y="3624"/>
                  </a:cubicBezTo>
                  <a:lnTo>
                    <a:pt x="10365" y="3624"/>
                  </a:lnTo>
                  <a:cubicBezTo>
                    <a:pt x="10618" y="3624"/>
                    <a:pt x="10807" y="3435"/>
                    <a:pt x="10807" y="3183"/>
                  </a:cubicBezTo>
                  <a:lnTo>
                    <a:pt x="10807" y="2080"/>
                  </a:lnTo>
                  <a:cubicBezTo>
                    <a:pt x="10807" y="946"/>
                    <a:pt x="9861" y="1"/>
                    <a:pt x="8727" y="1"/>
                  </a:cubicBezTo>
                  <a:close/>
                </a:path>
              </a:pathLst>
            </a:custGeom>
            <a:grpFill/>
            <a:ln>
              <a:noFill/>
            </a:ln>
          </p:spPr>
          <p:txBody>
            <a:bodyPr spcFirstLastPara="1" wrap="square" lIns="91425" tIns="91425" rIns="91425" bIns="91425" anchor="ctr" anchorCtr="0">
              <a:noAutofit/>
            </a:bodyPr>
            <a:lstStyle/>
            <a:p>
              <a:endParaRPr sz="1400"/>
            </a:p>
          </p:txBody>
        </p:sp>
        <p:sp>
          <p:nvSpPr>
            <p:cNvPr id="236" name="Google Shape;10131;p74"/>
            <p:cNvSpPr/>
            <p:nvPr/>
          </p:nvSpPr>
          <p:spPr>
            <a:xfrm>
              <a:off x="-64000500" y="4023550"/>
              <a:ext cx="227650" cy="21300"/>
            </a:xfrm>
            <a:custGeom>
              <a:avLst/>
              <a:gdLst/>
              <a:ahLst/>
              <a:cxnLst/>
              <a:rect l="l" t="t" r="r" b="b"/>
              <a:pathLst>
                <a:path w="9106" h="852" extrusionOk="0">
                  <a:moveTo>
                    <a:pt x="0" y="1"/>
                  </a:moveTo>
                  <a:lnTo>
                    <a:pt x="0" y="442"/>
                  </a:lnTo>
                  <a:cubicBezTo>
                    <a:pt x="0" y="694"/>
                    <a:pt x="190" y="851"/>
                    <a:pt x="442" y="851"/>
                  </a:cubicBezTo>
                  <a:lnTo>
                    <a:pt x="8696" y="851"/>
                  </a:lnTo>
                  <a:cubicBezTo>
                    <a:pt x="8948" y="851"/>
                    <a:pt x="9105" y="631"/>
                    <a:pt x="9105" y="442"/>
                  </a:cubicBezTo>
                  <a:lnTo>
                    <a:pt x="9105" y="1"/>
                  </a:lnTo>
                  <a:close/>
                </a:path>
              </a:pathLst>
            </a:custGeom>
            <a:grpFill/>
            <a:ln>
              <a:noFill/>
            </a:ln>
          </p:spPr>
          <p:txBody>
            <a:bodyPr spcFirstLastPara="1" wrap="square" lIns="91425" tIns="91425" rIns="91425" bIns="91425" anchor="ctr" anchorCtr="0">
              <a:noAutofit/>
            </a:bodyPr>
            <a:lstStyle/>
            <a:p>
              <a:endParaRPr sz="1400"/>
            </a:p>
          </p:txBody>
        </p:sp>
        <p:sp>
          <p:nvSpPr>
            <p:cNvPr id="237" name="Google Shape;10132;p74"/>
            <p:cNvSpPr/>
            <p:nvPr/>
          </p:nvSpPr>
          <p:spPr>
            <a:xfrm>
              <a:off x="-63960325" y="3727425"/>
              <a:ext cx="144925" cy="165425"/>
            </a:xfrm>
            <a:custGeom>
              <a:avLst/>
              <a:gdLst/>
              <a:ahLst/>
              <a:cxnLst/>
              <a:rect l="l" t="t" r="r" b="b"/>
              <a:pathLst>
                <a:path w="5797" h="6617" extrusionOk="0">
                  <a:moveTo>
                    <a:pt x="2930" y="0"/>
                  </a:moveTo>
                  <a:cubicBezTo>
                    <a:pt x="1292" y="0"/>
                    <a:pt x="0" y="1292"/>
                    <a:pt x="0" y="2867"/>
                  </a:cubicBezTo>
                  <a:cubicBezTo>
                    <a:pt x="32" y="3812"/>
                    <a:pt x="504" y="4694"/>
                    <a:pt x="1260" y="5230"/>
                  </a:cubicBezTo>
                  <a:lnTo>
                    <a:pt x="1260" y="6616"/>
                  </a:lnTo>
                  <a:lnTo>
                    <a:pt x="4568" y="6616"/>
                  </a:lnTo>
                  <a:lnTo>
                    <a:pt x="4568" y="5230"/>
                  </a:lnTo>
                  <a:cubicBezTo>
                    <a:pt x="5356" y="4694"/>
                    <a:pt x="5797" y="3812"/>
                    <a:pt x="5797" y="2867"/>
                  </a:cubicBezTo>
                  <a:cubicBezTo>
                    <a:pt x="5797" y="1260"/>
                    <a:pt x="4505" y="0"/>
                    <a:pt x="2930"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59" name="Google Shape;10154;p74"/>
          <p:cNvGrpSpPr/>
          <p:nvPr/>
        </p:nvGrpSpPr>
        <p:grpSpPr>
          <a:xfrm>
            <a:off x="7924637" y="3640452"/>
            <a:ext cx="523675" cy="557947"/>
            <a:chOff x="-60255350" y="3733825"/>
            <a:chExt cx="316650" cy="316550"/>
          </a:xfrm>
          <a:solidFill>
            <a:srgbClr val="5F5FF6"/>
          </a:solidFill>
        </p:grpSpPr>
        <p:sp>
          <p:nvSpPr>
            <p:cNvPr id="260" name="Google Shape;10155;p74"/>
            <p:cNvSpPr/>
            <p:nvPr/>
          </p:nvSpPr>
          <p:spPr>
            <a:xfrm>
              <a:off x="-60218325" y="3733825"/>
              <a:ext cx="235525" cy="316550"/>
            </a:xfrm>
            <a:custGeom>
              <a:avLst/>
              <a:gdLst/>
              <a:ahLst/>
              <a:cxnLst/>
              <a:rect l="l" t="t" r="r" b="b"/>
              <a:pathLst>
                <a:path w="9421" h="12662" extrusionOk="0">
                  <a:moveTo>
                    <a:pt x="4821" y="1666"/>
                  </a:moveTo>
                  <a:cubicBezTo>
                    <a:pt x="5073" y="1666"/>
                    <a:pt x="5262" y="1886"/>
                    <a:pt x="5262" y="2075"/>
                  </a:cubicBezTo>
                  <a:lnTo>
                    <a:pt x="5262" y="2359"/>
                  </a:lnTo>
                  <a:cubicBezTo>
                    <a:pt x="5734" y="2485"/>
                    <a:pt x="6081" y="2989"/>
                    <a:pt x="6081" y="3525"/>
                  </a:cubicBezTo>
                  <a:cubicBezTo>
                    <a:pt x="6081" y="3777"/>
                    <a:pt x="5892" y="3934"/>
                    <a:pt x="5640" y="3934"/>
                  </a:cubicBezTo>
                  <a:cubicBezTo>
                    <a:pt x="5419" y="3934"/>
                    <a:pt x="5262" y="3714"/>
                    <a:pt x="5262" y="3525"/>
                  </a:cubicBezTo>
                  <a:cubicBezTo>
                    <a:pt x="5262" y="3273"/>
                    <a:pt x="5073" y="3084"/>
                    <a:pt x="4821" y="3084"/>
                  </a:cubicBezTo>
                  <a:cubicBezTo>
                    <a:pt x="4569" y="3084"/>
                    <a:pt x="4411" y="3273"/>
                    <a:pt x="4411" y="3525"/>
                  </a:cubicBezTo>
                  <a:cubicBezTo>
                    <a:pt x="4411" y="3777"/>
                    <a:pt x="4789" y="3997"/>
                    <a:pt x="5104" y="4249"/>
                  </a:cubicBezTo>
                  <a:cubicBezTo>
                    <a:pt x="5514" y="4564"/>
                    <a:pt x="6081" y="4942"/>
                    <a:pt x="6081" y="5604"/>
                  </a:cubicBezTo>
                  <a:cubicBezTo>
                    <a:pt x="6081" y="6171"/>
                    <a:pt x="5734" y="6612"/>
                    <a:pt x="5262" y="6801"/>
                  </a:cubicBezTo>
                  <a:lnTo>
                    <a:pt x="5262" y="7085"/>
                  </a:lnTo>
                  <a:cubicBezTo>
                    <a:pt x="5262" y="7305"/>
                    <a:pt x="5041" y="7463"/>
                    <a:pt x="4821" y="7463"/>
                  </a:cubicBezTo>
                  <a:cubicBezTo>
                    <a:pt x="4569" y="7463"/>
                    <a:pt x="4411" y="7274"/>
                    <a:pt x="4411" y="7085"/>
                  </a:cubicBezTo>
                  <a:lnTo>
                    <a:pt x="4411" y="6801"/>
                  </a:lnTo>
                  <a:cubicBezTo>
                    <a:pt x="3938" y="6644"/>
                    <a:pt x="3592" y="6171"/>
                    <a:pt x="3592" y="5604"/>
                  </a:cubicBezTo>
                  <a:cubicBezTo>
                    <a:pt x="3592" y="5383"/>
                    <a:pt x="3781" y="5194"/>
                    <a:pt x="4033" y="5194"/>
                  </a:cubicBezTo>
                  <a:cubicBezTo>
                    <a:pt x="4253" y="5194"/>
                    <a:pt x="4411" y="5383"/>
                    <a:pt x="4411" y="5604"/>
                  </a:cubicBezTo>
                  <a:cubicBezTo>
                    <a:pt x="4411" y="5856"/>
                    <a:pt x="4632" y="6014"/>
                    <a:pt x="4821" y="6014"/>
                  </a:cubicBezTo>
                  <a:cubicBezTo>
                    <a:pt x="5041" y="6014"/>
                    <a:pt x="5262" y="5824"/>
                    <a:pt x="5262" y="5604"/>
                  </a:cubicBezTo>
                  <a:cubicBezTo>
                    <a:pt x="5262" y="5383"/>
                    <a:pt x="4947" y="5131"/>
                    <a:pt x="4569" y="4911"/>
                  </a:cubicBezTo>
                  <a:cubicBezTo>
                    <a:pt x="4159" y="4596"/>
                    <a:pt x="3592" y="4186"/>
                    <a:pt x="3592" y="3525"/>
                  </a:cubicBezTo>
                  <a:cubicBezTo>
                    <a:pt x="3592" y="2989"/>
                    <a:pt x="3938" y="2548"/>
                    <a:pt x="4411" y="2359"/>
                  </a:cubicBezTo>
                  <a:lnTo>
                    <a:pt x="4411" y="2075"/>
                  </a:lnTo>
                  <a:cubicBezTo>
                    <a:pt x="4411" y="1823"/>
                    <a:pt x="4632" y="1666"/>
                    <a:pt x="4821" y="1666"/>
                  </a:cubicBezTo>
                  <a:close/>
                  <a:moveTo>
                    <a:pt x="6081" y="9385"/>
                  </a:moveTo>
                  <a:lnTo>
                    <a:pt x="6081" y="10235"/>
                  </a:lnTo>
                  <a:lnTo>
                    <a:pt x="3592" y="10235"/>
                  </a:lnTo>
                  <a:lnTo>
                    <a:pt x="3592" y="9385"/>
                  </a:lnTo>
                  <a:close/>
                  <a:moveTo>
                    <a:pt x="4801" y="0"/>
                  </a:moveTo>
                  <a:cubicBezTo>
                    <a:pt x="4498" y="0"/>
                    <a:pt x="4188" y="29"/>
                    <a:pt x="3875" y="91"/>
                  </a:cubicBezTo>
                  <a:cubicBezTo>
                    <a:pt x="2111" y="500"/>
                    <a:pt x="693" y="1949"/>
                    <a:pt x="378" y="3714"/>
                  </a:cubicBezTo>
                  <a:cubicBezTo>
                    <a:pt x="0" y="5698"/>
                    <a:pt x="1008" y="7652"/>
                    <a:pt x="2773" y="8565"/>
                  </a:cubicBezTo>
                  <a:lnTo>
                    <a:pt x="2773" y="10582"/>
                  </a:lnTo>
                  <a:cubicBezTo>
                    <a:pt x="2773" y="11716"/>
                    <a:pt x="3718" y="12661"/>
                    <a:pt x="4852" y="12661"/>
                  </a:cubicBezTo>
                  <a:cubicBezTo>
                    <a:pt x="5986" y="12661"/>
                    <a:pt x="6963" y="11716"/>
                    <a:pt x="6963" y="10582"/>
                  </a:cubicBezTo>
                  <a:lnTo>
                    <a:pt x="6963" y="8565"/>
                  </a:lnTo>
                  <a:cubicBezTo>
                    <a:pt x="8444" y="7778"/>
                    <a:pt x="9420" y="6234"/>
                    <a:pt x="9420" y="4501"/>
                  </a:cubicBezTo>
                  <a:cubicBezTo>
                    <a:pt x="9392" y="2000"/>
                    <a:pt x="7308" y="0"/>
                    <a:pt x="4801" y="0"/>
                  </a:cubicBezTo>
                  <a:close/>
                </a:path>
              </a:pathLst>
            </a:custGeom>
            <a:grpFill/>
            <a:ln>
              <a:noFill/>
            </a:ln>
          </p:spPr>
          <p:txBody>
            <a:bodyPr spcFirstLastPara="1" wrap="square" lIns="91425" tIns="91425" rIns="91425" bIns="91425" anchor="ctr" anchorCtr="0">
              <a:noAutofit/>
            </a:bodyPr>
            <a:lstStyle/>
            <a:p>
              <a:endParaRPr sz="1400"/>
            </a:p>
          </p:txBody>
        </p:sp>
        <p:sp>
          <p:nvSpPr>
            <p:cNvPr id="261" name="Google Shape;10156;p74"/>
            <p:cNvSpPr/>
            <p:nvPr/>
          </p:nvSpPr>
          <p:spPr>
            <a:xfrm>
              <a:off x="-60255350" y="3844775"/>
              <a:ext cx="34675" cy="20500"/>
            </a:xfrm>
            <a:custGeom>
              <a:avLst/>
              <a:gdLst/>
              <a:ahLst/>
              <a:cxnLst/>
              <a:rect l="l" t="t" r="r" b="b"/>
              <a:pathLst>
                <a:path w="1387" h="820" extrusionOk="0">
                  <a:moveTo>
                    <a:pt x="379" y="0"/>
                  </a:moveTo>
                  <a:cubicBezTo>
                    <a:pt x="158" y="0"/>
                    <a:pt x="1" y="189"/>
                    <a:pt x="1" y="378"/>
                  </a:cubicBezTo>
                  <a:cubicBezTo>
                    <a:pt x="1" y="630"/>
                    <a:pt x="190" y="819"/>
                    <a:pt x="379" y="819"/>
                  </a:cubicBezTo>
                  <a:lnTo>
                    <a:pt x="946" y="819"/>
                  </a:lnTo>
                  <a:cubicBezTo>
                    <a:pt x="1166" y="819"/>
                    <a:pt x="1387" y="630"/>
                    <a:pt x="1387" y="378"/>
                  </a:cubicBezTo>
                  <a:cubicBezTo>
                    <a:pt x="1387" y="158"/>
                    <a:pt x="1166" y="0"/>
                    <a:pt x="946" y="0"/>
                  </a:cubicBezTo>
                  <a:close/>
                </a:path>
              </a:pathLst>
            </a:custGeom>
            <a:grpFill/>
            <a:ln>
              <a:noFill/>
            </a:ln>
          </p:spPr>
          <p:txBody>
            <a:bodyPr spcFirstLastPara="1" wrap="square" lIns="91425" tIns="91425" rIns="91425" bIns="91425" anchor="ctr" anchorCtr="0">
              <a:noAutofit/>
            </a:bodyPr>
            <a:lstStyle/>
            <a:p>
              <a:endParaRPr sz="1400"/>
            </a:p>
          </p:txBody>
        </p:sp>
        <p:sp>
          <p:nvSpPr>
            <p:cNvPr id="262" name="Google Shape;10157;p74"/>
            <p:cNvSpPr/>
            <p:nvPr/>
          </p:nvSpPr>
          <p:spPr>
            <a:xfrm>
              <a:off x="-59974175" y="3844775"/>
              <a:ext cx="35475" cy="20500"/>
            </a:xfrm>
            <a:custGeom>
              <a:avLst/>
              <a:gdLst/>
              <a:ahLst/>
              <a:cxnLst/>
              <a:rect l="l" t="t" r="r" b="b"/>
              <a:pathLst>
                <a:path w="1419" h="820" extrusionOk="0">
                  <a:moveTo>
                    <a:pt x="442" y="0"/>
                  </a:moveTo>
                  <a:cubicBezTo>
                    <a:pt x="221" y="0"/>
                    <a:pt x="1" y="189"/>
                    <a:pt x="1" y="378"/>
                  </a:cubicBezTo>
                  <a:cubicBezTo>
                    <a:pt x="1" y="630"/>
                    <a:pt x="221" y="819"/>
                    <a:pt x="442" y="819"/>
                  </a:cubicBezTo>
                  <a:lnTo>
                    <a:pt x="1009" y="819"/>
                  </a:lnTo>
                  <a:cubicBezTo>
                    <a:pt x="1230" y="819"/>
                    <a:pt x="1387" y="630"/>
                    <a:pt x="1387" y="378"/>
                  </a:cubicBezTo>
                  <a:cubicBezTo>
                    <a:pt x="1419" y="158"/>
                    <a:pt x="1230" y="0"/>
                    <a:pt x="1009" y="0"/>
                  </a:cubicBezTo>
                  <a:close/>
                </a:path>
              </a:pathLst>
            </a:custGeom>
            <a:grpFill/>
            <a:ln>
              <a:noFill/>
            </a:ln>
          </p:spPr>
          <p:txBody>
            <a:bodyPr spcFirstLastPara="1" wrap="square" lIns="91425" tIns="91425" rIns="91425" bIns="91425" anchor="ctr" anchorCtr="0">
              <a:noAutofit/>
            </a:bodyPr>
            <a:lstStyle/>
            <a:p>
              <a:endParaRPr sz="1400"/>
            </a:p>
          </p:txBody>
        </p:sp>
        <p:sp>
          <p:nvSpPr>
            <p:cNvPr id="263" name="Google Shape;10158;p74"/>
            <p:cNvSpPr/>
            <p:nvPr/>
          </p:nvSpPr>
          <p:spPr>
            <a:xfrm>
              <a:off x="-60212825" y="3939475"/>
              <a:ext cx="32325" cy="30350"/>
            </a:xfrm>
            <a:custGeom>
              <a:avLst/>
              <a:gdLst/>
              <a:ahLst/>
              <a:cxnLst/>
              <a:rect l="l" t="t" r="r" b="b"/>
              <a:pathLst>
                <a:path w="1293" h="1214" extrusionOk="0">
                  <a:moveTo>
                    <a:pt x="836" y="1"/>
                  </a:moveTo>
                  <a:cubicBezTo>
                    <a:pt x="725" y="1"/>
                    <a:pt x="615" y="40"/>
                    <a:pt x="536" y="119"/>
                  </a:cubicBezTo>
                  <a:lnTo>
                    <a:pt x="158" y="497"/>
                  </a:lnTo>
                  <a:cubicBezTo>
                    <a:pt x="1" y="654"/>
                    <a:pt x="1" y="938"/>
                    <a:pt x="158" y="1096"/>
                  </a:cubicBezTo>
                  <a:cubicBezTo>
                    <a:pt x="237" y="1174"/>
                    <a:pt x="340" y="1214"/>
                    <a:pt x="442" y="1214"/>
                  </a:cubicBezTo>
                  <a:cubicBezTo>
                    <a:pt x="544" y="1214"/>
                    <a:pt x="647" y="1174"/>
                    <a:pt x="725" y="1096"/>
                  </a:cubicBezTo>
                  <a:lnTo>
                    <a:pt x="1135" y="686"/>
                  </a:lnTo>
                  <a:cubicBezTo>
                    <a:pt x="1293" y="528"/>
                    <a:pt x="1293" y="245"/>
                    <a:pt x="1135" y="119"/>
                  </a:cubicBezTo>
                  <a:cubicBezTo>
                    <a:pt x="1056" y="40"/>
                    <a:pt x="946" y="1"/>
                    <a:pt x="836" y="1"/>
                  </a:cubicBezTo>
                  <a:close/>
                </a:path>
              </a:pathLst>
            </a:custGeom>
            <a:grpFill/>
            <a:ln>
              <a:noFill/>
            </a:ln>
          </p:spPr>
          <p:txBody>
            <a:bodyPr spcFirstLastPara="1" wrap="square" lIns="91425" tIns="91425" rIns="91425" bIns="91425" anchor="ctr" anchorCtr="0">
              <a:noAutofit/>
            </a:bodyPr>
            <a:lstStyle/>
            <a:p>
              <a:endParaRPr sz="1400"/>
            </a:p>
          </p:txBody>
        </p:sp>
        <p:sp>
          <p:nvSpPr>
            <p:cNvPr id="264" name="Google Shape;10159;p74"/>
            <p:cNvSpPr/>
            <p:nvPr/>
          </p:nvSpPr>
          <p:spPr>
            <a:xfrm>
              <a:off x="-60012750" y="3739425"/>
              <a:ext cx="32300" cy="30350"/>
            </a:xfrm>
            <a:custGeom>
              <a:avLst/>
              <a:gdLst/>
              <a:ahLst/>
              <a:cxnLst/>
              <a:rect l="l" t="t" r="r" b="b"/>
              <a:pathLst>
                <a:path w="1292" h="1214" extrusionOk="0">
                  <a:moveTo>
                    <a:pt x="835" y="1"/>
                  </a:moveTo>
                  <a:cubicBezTo>
                    <a:pt x="725" y="1"/>
                    <a:pt x="614" y="40"/>
                    <a:pt x="536" y="119"/>
                  </a:cubicBezTo>
                  <a:lnTo>
                    <a:pt x="126" y="497"/>
                  </a:lnTo>
                  <a:cubicBezTo>
                    <a:pt x="0" y="654"/>
                    <a:pt x="0" y="938"/>
                    <a:pt x="126" y="1095"/>
                  </a:cubicBezTo>
                  <a:cubicBezTo>
                    <a:pt x="205" y="1174"/>
                    <a:pt x="315" y="1213"/>
                    <a:pt x="425" y="1213"/>
                  </a:cubicBezTo>
                  <a:cubicBezTo>
                    <a:pt x="536" y="1213"/>
                    <a:pt x="646" y="1174"/>
                    <a:pt x="725" y="1095"/>
                  </a:cubicBezTo>
                  <a:lnTo>
                    <a:pt x="1134" y="686"/>
                  </a:lnTo>
                  <a:cubicBezTo>
                    <a:pt x="1292" y="560"/>
                    <a:pt x="1292" y="276"/>
                    <a:pt x="1134" y="119"/>
                  </a:cubicBezTo>
                  <a:cubicBezTo>
                    <a:pt x="1056" y="40"/>
                    <a:pt x="945" y="1"/>
                    <a:pt x="835" y="1"/>
                  </a:cubicBezTo>
                  <a:close/>
                </a:path>
              </a:pathLst>
            </a:custGeom>
            <a:grpFill/>
            <a:ln>
              <a:noFill/>
            </a:ln>
          </p:spPr>
          <p:txBody>
            <a:bodyPr spcFirstLastPara="1" wrap="square" lIns="91425" tIns="91425" rIns="91425" bIns="91425" anchor="ctr" anchorCtr="0">
              <a:noAutofit/>
            </a:bodyPr>
            <a:lstStyle/>
            <a:p>
              <a:endParaRPr sz="1400"/>
            </a:p>
          </p:txBody>
        </p:sp>
        <p:sp>
          <p:nvSpPr>
            <p:cNvPr id="265" name="Google Shape;10160;p74"/>
            <p:cNvSpPr/>
            <p:nvPr/>
          </p:nvSpPr>
          <p:spPr>
            <a:xfrm>
              <a:off x="-60012750" y="3939475"/>
              <a:ext cx="32300" cy="30350"/>
            </a:xfrm>
            <a:custGeom>
              <a:avLst/>
              <a:gdLst/>
              <a:ahLst/>
              <a:cxnLst/>
              <a:rect l="l" t="t" r="r" b="b"/>
              <a:pathLst>
                <a:path w="1292" h="1214" extrusionOk="0">
                  <a:moveTo>
                    <a:pt x="425" y="1"/>
                  </a:moveTo>
                  <a:cubicBezTo>
                    <a:pt x="315" y="1"/>
                    <a:pt x="205" y="40"/>
                    <a:pt x="126" y="119"/>
                  </a:cubicBezTo>
                  <a:cubicBezTo>
                    <a:pt x="0" y="245"/>
                    <a:pt x="0" y="528"/>
                    <a:pt x="126" y="686"/>
                  </a:cubicBezTo>
                  <a:lnTo>
                    <a:pt x="536" y="1096"/>
                  </a:lnTo>
                  <a:cubicBezTo>
                    <a:pt x="614" y="1174"/>
                    <a:pt x="725" y="1214"/>
                    <a:pt x="835" y="1214"/>
                  </a:cubicBezTo>
                  <a:cubicBezTo>
                    <a:pt x="945" y="1214"/>
                    <a:pt x="1056" y="1174"/>
                    <a:pt x="1134" y="1096"/>
                  </a:cubicBezTo>
                  <a:cubicBezTo>
                    <a:pt x="1292" y="938"/>
                    <a:pt x="1292" y="654"/>
                    <a:pt x="1134" y="497"/>
                  </a:cubicBezTo>
                  <a:lnTo>
                    <a:pt x="725" y="119"/>
                  </a:lnTo>
                  <a:cubicBezTo>
                    <a:pt x="646" y="40"/>
                    <a:pt x="536" y="1"/>
                    <a:pt x="425" y="1"/>
                  </a:cubicBezTo>
                  <a:close/>
                </a:path>
              </a:pathLst>
            </a:custGeom>
            <a:grpFill/>
            <a:ln>
              <a:noFill/>
            </a:ln>
          </p:spPr>
          <p:txBody>
            <a:bodyPr spcFirstLastPara="1" wrap="square" lIns="91425" tIns="91425" rIns="91425" bIns="91425" anchor="ctr" anchorCtr="0">
              <a:noAutofit/>
            </a:bodyPr>
            <a:lstStyle/>
            <a:p>
              <a:endParaRPr sz="1400"/>
            </a:p>
          </p:txBody>
        </p:sp>
        <p:sp>
          <p:nvSpPr>
            <p:cNvPr id="266" name="Google Shape;10161;p74"/>
            <p:cNvSpPr/>
            <p:nvPr/>
          </p:nvSpPr>
          <p:spPr>
            <a:xfrm>
              <a:off x="-60212825" y="3739425"/>
              <a:ext cx="32325" cy="30350"/>
            </a:xfrm>
            <a:custGeom>
              <a:avLst/>
              <a:gdLst/>
              <a:ahLst/>
              <a:cxnLst/>
              <a:rect l="l" t="t" r="r" b="b"/>
              <a:pathLst>
                <a:path w="1293" h="1214" extrusionOk="0">
                  <a:moveTo>
                    <a:pt x="442" y="1"/>
                  </a:moveTo>
                  <a:cubicBezTo>
                    <a:pt x="340" y="1"/>
                    <a:pt x="237" y="40"/>
                    <a:pt x="158" y="119"/>
                  </a:cubicBezTo>
                  <a:cubicBezTo>
                    <a:pt x="1" y="276"/>
                    <a:pt x="1" y="560"/>
                    <a:pt x="158" y="686"/>
                  </a:cubicBezTo>
                  <a:lnTo>
                    <a:pt x="536" y="1095"/>
                  </a:lnTo>
                  <a:cubicBezTo>
                    <a:pt x="615" y="1174"/>
                    <a:pt x="725" y="1213"/>
                    <a:pt x="836" y="1213"/>
                  </a:cubicBezTo>
                  <a:cubicBezTo>
                    <a:pt x="946" y="1213"/>
                    <a:pt x="1056" y="1174"/>
                    <a:pt x="1135" y="1095"/>
                  </a:cubicBezTo>
                  <a:cubicBezTo>
                    <a:pt x="1293" y="938"/>
                    <a:pt x="1293" y="654"/>
                    <a:pt x="1135" y="497"/>
                  </a:cubicBezTo>
                  <a:lnTo>
                    <a:pt x="725" y="119"/>
                  </a:lnTo>
                  <a:cubicBezTo>
                    <a:pt x="647" y="40"/>
                    <a:pt x="544" y="1"/>
                    <a:pt x="442"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77" name="Google Shape;10172;p74"/>
          <p:cNvGrpSpPr/>
          <p:nvPr/>
        </p:nvGrpSpPr>
        <p:grpSpPr>
          <a:xfrm>
            <a:off x="9424969" y="1631796"/>
            <a:ext cx="683991" cy="722277"/>
            <a:chOff x="-63679950" y="4093450"/>
            <a:chExt cx="320600" cy="317650"/>
          </a:xfrm>
          <a:solidFill>
            <a:srgbClr val="5F5FF6"/>
          </a:solidFill>
        </p:grpSpPr>
        <p:sp>
          <p:nvSpPr>
            <p:cNvPr id="278" name="Google Shape;10173;p74"/>
            <p:cNvSpPr/>
            <p:nvPr/>
          </p:nvSpPr>
          <p:spPr>
            <a:xfrm>
              <a:off x="-63595650" y="4093450"/>
              <a:ext cx="236300" cy="230425"/>
            </a:xfrm>
            <a:custGeom>
              <a:avLst/>
              <a:gdLst/>
              <a:ahLst/>
              <a:cxnLst/>
              <a:rect l="l" t="t" r="r" b="b"/>
              <a:pathLst>
                <a:path w="9452" h="9217" extrusionOk="0">
                  <a:moveTo>
                    <a:pt x="3387" y="836"/>
                  </a:moveTo>
                  <a:cubicBezTo>
                    <a:pt x="3497" y="836"/>
                    <a:pt x="3607" y="875"/>
                    <a:pt x="3686" y="954"/>
                  </a:cubicBezTo>
                  <a:cubicBezTo>
                    <a:pt x="3844" y="1111"/>
                    <a:pt x="3844" y="1395"/>
                    <a:pt x="3686" y="1553"/>
                  </a:cubicBezTo>
                  <a:lnTo>
                    <a:pt x="1638" y="3600"/>
                  </a:lnTo>
                  <a:cubicBezTo>
                    <a:pt x="1560" y="3679"/>
                    <a:pt x="1449" y="3718"/>
                    <a:pt x="1339" y="3718"/>
                  </a:cubicBezTo>
                  <a:cubicBezTo>
                    <a:pt x="1229" y="3718"/>
                    <a:pt x="1118" y="3679"/>
                    <a:pt x="1040" y="3600"/>
                  </a:cubicBezTo>
                  <a:cubicBezTo>
                    <a:pt x="882" y="3443"/>
                    <a:pt x="882" y="3159"/>
                    <a:pt x="1040" y="3002"/>
                  </a:cubicBezTo>
                  <a:lnTo>
                    <a:pt x="3088" y="954"/>
                  </a:lnTo>
                  <a:cubicBezTo>
                    <a:pt x="3166" y="875"/>
                    <a:pt x="3277" y="836"/>
                    <a:pt x="3387" y="836"/>
                  </a:cubicBezTo>
                  <a:close/>
                  <a:moveTo>
                    <a:pt x="8081" y="5530"/>
                  </a:moveTo>
                  <a:cubicBezTo>
                    <a:pt x="8191" y="5530"/>
                    <a:pt x="8302" y="5569"/>
                    <a:pt x="8380" y="5648"/>
                  </a:cubicBezTo>
                  <a:cubicBezTo>
                    <a:pt x="8538" y="5806"/>
                    <a:pt x="8538" y="6089"/>
                    <a:pt x="8380" y="6247"/>
                  </a:cubicBezTo>
                  <a:lnTo>
                    <a:pt x="6333" y="8295"/>
                  </a:lnTo>
                  <a:cubicBezTo>
                    <a:pt x="6254" y="8358"/>
                    <a:pt x="6143" y="8389"/>
                    <a:pt x="6033" y="8389"/>
                  </a:cubicBezTo>
                  <a:cubicBezTo>
                    <a:pt x="5923" y="8389"/>
                    <a:pt x="5813" y="8358"/>
                    <a:pt x="5734" y="8295"/>
                  </a:cubicBezTo>
                  <a:cubicBezTo>
                    <a:pt x="5576" y="8137"/>
                    <a:pt x="5576" y="7853"/>
                    <a:pt x="5734" y="7696"/>
                  </a:cubicBezTo>
                  <a:lnTo>
                    <a:pt x="7782" y="5648"/>
                  </a:lnTo>
                  <a:cubicBezTo>
                    <a:pt x="7861" y="5569"/>
                    <a:pt x="7971" y="5530"/>
                    <a:pt x="8081" y="5530"/>
                  </a:cubicBezTo>
                  <a:close/>
                  <a:moveTo>
                    <a:pt x="3414" y="1"/>
                  </a:moveTo>
                  <a:cubicBezTo>
                    <a:pt x="3095" y="1"/>
                    <a:pt x="2772" y="119"/>
                    <a:pt x="2520" y="355"/>
                  </a:cubicBezTo>
                  <a:lnTo>
                    <a:pt x="473" y="2403"/>
                  </a:lnTo>
                  <a:cubicBezTo>
                    <a:pt x="0" y="2876"/>
                    <a:pt x="0" y="3663"/>
                    <a:pt x="473" y="4199"/>
                  </a:cubicBezTo>
                  <a:cubicBezTo>
                    <a:pt x="700" y="4406"/>
                    <a:pt x="1008" y="4544"/>
                    <a:pt x="1345" y="4544"/>
                  </a:cubicBezTo>
                  <a:cubicBezTo>
                    <a:pt x="1522" y="4544"/>
                    <a:pt x="1706" y="4506"/>
                    <a:pt x="1890" y="4419"/>
                  </a:cubicBezTo>
                  <a:lnTo>
                    <a:pt x="4915" y="7444"/>
                  </a:lnTo>
                  <a:cubicBezTo>
                    <a:pt x="4663" y="7980"/>
                    <a:pt x="4789" y="8515"/>
                    <a:pt x="5135" y="8862"/>
                  </a:cubicBezTo>
                  <a:cubicBezTo>
                    <a:pt x="5372" y="9098"/>
                    <a:pt x="5687" y="9216"/>
                    <a:pt x="6010" y="9216"/>
                  </a:cubicBezTo>
                  <a:cubicBezTo>
                    <a:pt x="6333" y="9216"/>
                    <a:pt x="6663" y="9098"/>
                    <a:pt x="6931" y="8862"/>
                  </a:cubicBezTo>
                  <a:lnTo>
                    <a:pt x="8979" y="6814"/>
                  </a:lnTo>
                  <a:cubicBezTo>
                    <a:pt x="9452" y="6341"/>
                    <a:pt x="9452" y="5554"/>
                    <a:pt x="8979" y="5050"/>
                  </a:cubicBezTo>
                  <a:cubicBezTo>
                    <a:pt x="8757" y="4828"/>
                    <a:pt x="8445" y="4696"/>
                    <a:pt x="8117" y="4696"/>
                  </a:cubicBezTo>
                  <a:cubicBezTo>
                    <a:pt x="7933" y="4696"/>
                    <a:pt x="7743" y="4738"/>
                    <a:pt x="7561" y="4829"/>
                  </a:cubicBezTo>
                  <a:lnTo>
                    <a:pt x="4505" y="1773"/>
                  </a:lnTo>
                  <a:cubicBezTo>
                    <a:pt x="4757" y="1269"/>
                    <a:pt x="4631" y="733"/>
                    <a:pt x="4285" y="355"/>
                  </a:cubicBezTo>
                  <a:cubicBezTo>
                    <a:pt x="4048" y="119"/>
                    <a:pt x="3733" y="1"/>
                    <a:pt x="3414" y="1"/>
                  </a:cubicBezTo>
                  <a:close/>
                </a:path>
              </a:pathLst>
            </a:custGeom>
            <a:grpFill/>
            <a:ln>
              <a:noFill/>
            </a:ln>
          </p:spPr>
          <p:txBody>
            <a:bodyPr spcFirstLastPara="1" wrap="square" lIns="91425" tIns="91425" rIns="91425" bIns="91425" anchor="ctr" anchorCtr="0">
              <a:noAutofit/>
            </a:bodyPr>
            <a:lstStyle/>
            <a:p>
              <a:endParaRPr sz="1400"/>
            </a:p>
          </p:txBody>
        </p:sp>
        <p:sp>
          <p:nvSpPr>
            <p:cNvPr id="279" name="Google Shape;10174;p74"/>
            <p:cNvSpPr/>
            <p:nvPr/>
          </p:nvSpPr>
          <p:spPr>
            <a:xfrm>
              <a:off x="-63679950" y="4233850"/>
              <a:ext cx="177250" cy="177250"/>
            </a:xfrm>
            <a:custGeom>
              <a:avLst/>
              <a:gdLst/>
              <a:ahLst/>
              <a:cxnLst/>
              <a:rect l="l" t="t" r="r" b="b"/>
              <a:pathLst>
                <a:path w="7090" h="7090" extrusionOk="0">
                  <a:moveTo>
                    <a:pt x="5325" y="1"/>
                  </a:moveTo>
                  <a:lnTo>
                    <a:pt x="4160" y="1166"/>
                  </a:lnTo>
                  <a:cubicBezTo>
                    <a:pt x="4081" y="1088"/>
                    <a:pt x="3971" y="1048"/>
                    <a:pt x="3860" y="1048"/>
                  </a:cubicBezTo>
                  <a:cubicBezTo>
                    <a:pt x="3750" y="1048"/>
                    <a:pt x="3640" y="1088"/>
                    <a:pt x="3561" y="1166"/>
                  </a:cubicBezTo>
                  <a:lnTo>
                    <a:pt x="474" y="4254"/>
                  </a:lnTo>
                  <a:cubicBezTo>
                    <a:pt x="159" y="4569"/>
                    <a:pt x="1" y="4947"/>
                    <a:pt x="1" y="5419"/>
                  </a:cubicBezTo>
                  <a:cubicBezTo>
                    <a:pt x="1" y="5861"/>
                    <a:pt x="159" y="6302"/>
                    <a:pt x="474" y="6617"/>
                  </a:cubicBezTo>
                  <a:cubicBezTo>
                    <a:pt x="789" y="6932"/>
                    <a:pt x="1214" y="7089"/>
                    <a:pt x="1639" y="7089"/>
                  </a:cubicBezTo>
                  <a:cubicBezTo>
                    <a:pt x="2065" y="7089"/>
                    <a:pt x="2490" y="6932"/>
                    <a:pt x="2805" y="6617"/>
                  </a:cubicBezTo>
                  <a:lnTo>
                    <a:pt x="5892" y="3529"/>
                  </a:lnTo>
                  <a:cubicBezTo>
                    <a:pt x="6081" y="3372"/>
                    <a:pt x="6081" y="3088"/>
                    <a:pt x="5924" y="2931"/>
                  </a:cubicBezTo>
                  <a:lnTo>
                    <a:pt x="7090" y="1765"/>
                  </a:lnTo>
                  <a:lnTo>
                    <a:pt x="5325" y="1"/>
                  </a:lnTo>
                  <a:close/>
                </a:path>
              </a:pathLst>
            </a:custGeom>
            <a:grpFill/>
            <a:ln>
              <a:noFill/>
            </a:ln>
          </p:spPr>
          <p:txBody>
            <a:bodyPr spcFirstLastPara="1" wrap="square" lIns="91425" tIns="91425" rIns="91425" bIns="91425" anchor="ctr" anchorCtr="0">
              <a:noAutofit/>
            </a:bodyPr>
            <a:lstStyle/>
            <a:p>
              <a:endParaRPr sz="1400"/>
            </a:p>
          </p:txBody>
        </p:sp>
        <p:sp>
          <p:nvSpPr>
            <p:cNvPr id="280" name="Google Shape;10175;p74"/>
            <p:cNvSpPr/>
            <p:nvPr/>
          </p:nvSpPr>
          <p:spPr>
            <a:xfrm>
              <a:off x="-63548400" y="4348850"/>
              <a:ext cx="185900" cy="62250"/>
            </a:xfrm>
            <a:custGeom>
              <a:avLst/>
              <a:gdLst/>
              <a:ahLst/>
              <a:cxnLst/>
              <a:rect l="l" t="t" r="r" b="b"/>
              <a:pathLst>
                <a:path w="7436" h="2490" extrusionOk="0">
                  <a:moveTo>
                    <a:pt x="2048" y="0"/>
                  </a:moveTo>
                  <a:cubicBezTo>
                    <a:pt x="1355" y="0"/>
                    <a:pt x="819" y="536"/>
                    <a:pt x="819" y="1229"/>
                  </a:cubicBezTo>
                  <a:lnTo>
                    <a:pt x="819" y="1639"/>
                  </a:lnTo>
                  <a:lnTo>
                    <a:pt x="410" y="1639"/>
                  </a:lnTo>
                  <a:cubicBezTo>
                    <a:pt x="189" y="1639"/>
                    <a:pt x="0" y="1859"/>
                    <a:pt x="0" y="2048"/>
                  </a:cubicBezTo>
                  <a:cubicBezTo>
                    <a:pt x="0" y="2269"/>
                    <a:pt x="189" y="2489"/>
                    <a:pt x="410" y="2489"/>
                  </a:cubicBezTo>
                  <a:lnTo>
                    <a:pt x="7026" y="2489"/>
                  </a:lnTo>
                  <a:cubicBezTo>
                    <a:pt x="7278" y="2489"/>
                    <a:pt x="7435" y="2269"/>
                    <a:pt x="7435" y="2048"/>
                  </a:cubicBezTo>
                  <a:cubicBezTo>
                    <a:pt x="7435" y="1859"/>
                    <a:pt x="7246" y="1639"/>
                    <a:pt x="6994" y="1639"/>
                  </a:cubicBezTo>
                  <a:lnTo>
                    <a:pt x="6616" y="1639"/>
                  </a:lnTo>
                  <a:lnTo>
                    <a:pt x="6616" y="1229"/>
                  </a:lnTo>
                  <a:cubicBezTo>
                    <a:pt x="6616" y="536"/>
                    <a:pt x="6049" y="0"/>
                    <a:pt x="5356"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89" name="Google Shape;10184;p74"/>
          <p:cNvGrpSpPr/>
          <p:nvPr/>
        </p:nvGrpSpPr>
        <p:grpSpPr>
          <a:xfrm>
            <a:off x="4275841" y="3638747"/>
            <a:ext cx="523675" cy="559533"/>
            <a:chOff x="-61783350" y="3743950"/>
            <a:chExt cx="316650" cy="317450"/>
          </a:xfrm>
          <a:solidFill>
            <a:srgbClr val="5F5FF6"/>
          </a:solidFill>
        </p:grpSpPr>
        <p:sp>
          <p:nvSpPr>
            <p:cNvPr id="290" name="Google Shape;10185;p74"/>
            <p:cNvSpPr/>
            <p:nvPr/>
          </p:nvSpPr>
          <p:spPr>
            <a:xfrm>
              <a:off x="-61783350" y="3743950"/>
              <a:ext cx="316650" cy="317450"/>
            </a:xfrm>
            <a:custGeom>
              <a:avLst/>
              <a:gdLst/>
              <a:ahLst/>
              <a:cxnLst/>
              <a:rect l="l" t="t" r="r" b="b"/>
              <a:pathLst>
                <a:path w="12666" h="12698" extrusionOk="0">
                  <a:moveTo>
                    <a:pt x="379" y="1"/>
                  </a:moveTo>
                  <a:cubicBezTo>
                    <a:pt x="158" y="1"/>
                    <a:pt x="1" y="190"/>
                    <a:pt x="1" y="410"/>
                  </a:cubicBezTo>
                  <a:lnTo>
                    <a:pt x="1" y="12256"/>
                  </a:lnTo>
                  <a:cubicBezTo>
                    <a:pt x="1" y="12508"/>
                    <a:pt x="190" y="12697"/>
                    <a:pt x="379" y="12697"/>
                  </a:cubicBezTo>
                  <a:lnTo>
                    <a:pt x="12256" y="12697"/>
                  </a:lnTo>
                  <a:cubicBezTo>
                    <a:pt x="12477" y="12697"/>
                    <a:pt x="12666" y="12508"/>
                    <a:pt x="12666" y="12256"/>
                  </a:cubicBezTo>
                  <a:cubicBezTo>
                    <a:pt x="12634" y="12067"/>
                    <a:pt x="12477" y="11878"/>
                    <a:pt x="12256" y="11878"/>
                  </a:cubicBezTo>
                  <a:lnTo>
                    <a:pt x="820" y="11878"/>
                  </a:lnTo>
                  <a:lnTo>
                    <a:pt x="820" y="410"/>
                  </a:lnTo>
                  <a:cubicBezTo>
                    <a:pt x="820" y="158"/>
                    <a:pt x="631" y="1"/>
                    <a:pt x="379" y="1"/>
                  </a:cubicBezTo>
                  <a:close/>
                </a:path>
              </a:pathLst>
            </a:custGeom>
            <a:grpFill/>
            <a:ln>
              <a:noFill/>
            </a:ln>
          </p:spPr>
          <p:txBody>
            <a:bodyPr spcFirstLastPara="1" wrap="square" lIns="91425" tIns="91425" rIns="91425" bIns="91425" anchor="ctr" anchorCtr="0">
              <a:noAutofit/>
            </a:bodyPr>
            <a:lstStyle/>
            <a:p>
              <a:endParaRPr sz="1400"/>
            </a:p>
          </p:txBody>
        </p:sp>
        <p:sp>
          <p:nvSpPr>
            <p:cNvPr id="291" name="Google Shape;10186;p74"/>
            <p:cNvSpPr/>
            <p:nvPr/>
          </p:nvSpPr>
          <p:spPr>
            <a:xfrm>
              <a:off x="-61739225" y="3833750"/>
              <a:ext cx="272525" cy="149675"/>
            </a:xfrm>
            <a:custGeom>
              <a:avLst/>
              <a:gdLst/>
              <a:ahLst/>
              <a:cxnLst/>
              <a:rect l="l" t="t" r="r" b="b"/>
              <a:pathLst>
                <a:path w="10901" h="5987" extrusionOk="0">
                  <a:moveTo>
                    <a:pt x="9641" y="0"/>
                  </a:moveTo>
                  <a:cubicBezTo>
                    <a:pt x="8979" y="0"/>
                    <a:pt x="8444" y="536"/>
                    <a:pt x="8444" y="1229"/>
                  </a:cubicBezTo>
                  <a:cubicBezTo>
                    <a:pt x="8444" y="1418"/>
                    <a:pt x="8475" y="1575"/>
                    <a:pt x="8538" y="1733"/>
                  </a:cubicBezTo>
                  <a:lnTo>
                    <a:pt x="6900" y="3403"/>
                  </a:lnTo>
                  <a:cubicBezTo>
                    <a:pt x="6742" y="3308"/>
                    <a:pt x="6553" y="3277"/>
                    <a:pt x="6396" y="3277"/>
                  </a:cubicBezTo>
                  <a:cubicBezTo>
                    <a:pt x="6238" y="3277"/>
                    <a:pt x="6018" y="3308"/>
                    <a:pt x="5860" y="3403"/>
                  </a:cubicBezTo>
                  <a:lnTo>
                    <a:pt x="5041" y="2552"/>
                  </a:lnTo>
                  <a:cubicBezTo>
                    <a:pt x="5136" y="2395"/>
                    <a:pt x="5167" y="2206"/>
                    <a:pt x="5167" y="2048"/>
                  </a:cubicBezTo>
                  <a:cubicBezTo>
                    <a:pt x="5167" y="1386"/>
                    <a:pt x="4600" y="819"/>
                    <a:pt x="3938" y="819"/>
                  </a:cubicBezTo>
                  <a:cubicBezTo>
                    <a:pt x="3277" y="819"/>
                    <a:pt x="2710" y="1386"/>
                    <a:pt x="2710" y="2048"/>
                  </a:cubicBezTo>
                  <a:cubicBezTo>
                    <a:pt x="2710" y="2237"/>
                    <a:pt x="2773" y="2395"/>
                    <a:pt x="2836" y="2552"/>
                  </a:cubicBezTo>
                  <a:lnTo>
                    <a:pt x="1733" y="3655"/>
                  </a:lnTo>
                  <a:cubicBezTo>
                    <a:pt x="1575" y="3592"/>
                    <a:pt x="1386" y="3560"/>
                    <a:pt x="1229" y="3560"/>
                  </a:cubicBezTo>
                  <a:cubicBezTo>
                    <a:pt x="567" y="3560"/>
                    <a:pt x="0" y="4096"/>
                    <a:pt x="0" y="4757"/>
                  </a:cubicBezTo>
                  <a:cubicBezTo>
                    <a:pt x="0" y="5451"/>
                    <a:pt x="567" y="5986"/>
                    <a:pt x="1229" y="5986"/>
                  </a:cubicBezTo>
                  <a:cubicBezTo>
                    <a:pt x="1891" y="5986"/>
                    <a:pt x="2458" y="5451"/>
                    <a:pt x="2458" y="4757"/>
                  </a:cubicBezTo>
                  <a:cubicBezTo>
                    <a:pt x="2458" y="4568"/>
                    <a:pt x="2395" y="4411"/>
                    <a:pt x="2332" y="4253"/>
                  </a:cubicBezTo>
                  <a:lnTo>
                    <a:pt x="3434" y="3151"/>
                  </a:lnTo>
                  <a:cubicBezTo>
                    <a:pt x="3592" y="3214"/>
                    <a:pt x="3781" y="3277"/>
                    <a:pt x="3938" y="3277"/>
                  </a:cubicBezTo>
                  <a:cubicBezTo>
                    <a:pt x="4096" y="3277"/>
                    <a:pt x="4285" y="3214"/>
                    <a:pt x="4442" y="3151"/>
                  </a:cubicBezTo>
                  <a:lnTo>
                    <a:pt x="5293" y="3970"/>
                  </a:lnTo>
                  <a:cubicBezTo>
                    <a:pt x="5199" y="4127"/>
                    <a:pt x="5167" y="4348"/>
                    <a:pt x="5167" y="4505"/>
                  </a:cubicBezTo>
                  <a:cubicBezTo>
                    <a:pt x="5167" y="5167"/>
                    <a:pt x="5703" y="5703"/>
                    <a:pt x="6396" y="5703"/>
                  </a:cubicBezTo>
                  <a:cubicBezTo>
                    <a:pt x="7057" y="5703"/>
                    <a:pt x="7593" y="5167"/>
                    <a:pt x="7593" y="4505"/>
                  </a:cubicBezTo>
                  <a:cubicBezTo>
                    <a:pt x="7593" y="4285"/>
                    <a:pt x="7561" y="4127"/>
                    <a:pt x="7498" y="3970"/>
                  </a:cubicBezTo>
                  <a:lnTo>
                    <a:pt x="9137" y="2332"/>
                  </a:lnTo>
                  <a:cubicBezTo>
                    <a:pt x="9294" y="2395"/>
                    <a:pt x="9483" y="2458"/>
                    <a:pt x="9641" y="2458"/>
                  </a:cubicBezTo>
                  <a:cubicBezTo>
                    <a:pt x="10334" y="2458"/>
                    <a:pt x="10901" y="1890"/>
                    <a:pt x="10901" y="1229"/>
                  </a:cubicBezTo>
                  <a:cubicBezTo>
                    <a:pt x="10901" y="536"/>
                    <a:pt x="10334" y="0"/>
                    <a:pt x="9641" y="0"/>
                  </a:cubicBezTo>
                  <a:close/>
                </a:path>
              </a:pathLst>
            </a:custGeom>
            <a:grpFill/>
            <a:ln>
              <a:noFill/>
            </a:ln>
          </p:spPr>
          <p:txBody>
            <a:bodyPr spcFirstLastPara="1" wrap="square" lIns="91425" tIns="91425" rIns="91425" bIns="91425" anchor="ctr" anchorCtr="0">
              <a:noAutofit/>
            </a:bodyPr>
            <a:lstStyle/>
            <a:p>
              <a:endParaRPr sz="1400"/>
            </a:p>
          </p:txBody>
        </p:sp>
      </p:grpSp>
      <p:sp>
        <p:nvSpPr>
          <p:cNvPr id="294" name="Google Shape;10189;p74"/>
          <p:cNvSpPr/>
          <p:nvPr/>
        </p:nvSpPr>
        <p:spPr>
          <a:xfrm>
            <a:off x="8747950" y="3717611"/>
            <a:ext cx="526279" cy="437343"/>
          </a:xfrm>
          <a:custGeom>
            <a:avLst/>
            <a:gdLst/>
            <a:ahLst/>
            <a:cxnLst/>
            <a:rect l="l" t="t" r="r" b="b"/>
            <a:pathLst>
              <a:path w="12729" h="9925" extrusionOk="0">
                <a:moveTo>
                  <a:pt x="925" y="3644"/>
                </a:moveTo>
                <a:cubicBezTo>
                  <a:pt x="944" y="3644"/>
                  <a:pt x="963" y="3648"/>
                  <a:pt x="978" y="3655"/>
                </a:cubicBezTo>
                <a:lnTo>
                  <a:pt x="1608" y="3970"/>
                </a:lnTo>
                <a:lnTo>
                  <a:pt x="1608" y="5924"/>
                </a:lnTo>
                <a:lnTo>
                  <a:pt x="978" y="6239"/>
                </a:lnTo>
                <a:cubicBezTo>
                  <a:pt x="960" y="6256"/>
                  <a:pt x="937" y="6264"/>
                  <a:pt x="914" y="6264"/>
                </a:cubicBezTo>
                <a:cubicBezTo>
                  <a:pt x="854" y="6264"/>
                  <a:pt x="788" y="6212"/>
                  <a:pt x="788" y="6144"/>
                </a:cubicBezTo>
                <a:lnTo>
                  <a:pt x="788" y="3781"/>
                </a:lnTo>
                <a:cubicBezTo>
                  <a:pt x="788" y="3685"/>
                  <a:pt x="862" y="3644"/>
                  <a:pt x="925" y="3644"/>
                </a:cubicBezTo>
                <a:close/>
                <a:moveTo>
                  <a:pt x="4128" y="7184"/>
                </a:moveTo>
                <a:lnTo>
                  <a:pt x="6963" y="8035"/>
                </a:lnTo>
                <a:cubicBezTo>
                  <a:pt x="6648" y="8507"/>
                  <a:pt x="6176" y="8759"/>
                  <a:pt x="5640" y="8759"/>
                </a:cubicBezTo>
                <a:cubicBezTo>
                  <a:pt x="4821" y="8759"/>
                  <a:pt x="4097" y="8066"/>
                  <a:pt x="4128" y="7184"/>
                </a:cubicBezTo>
                <a:close/>
                <a:moveTo>
                  <a:pt x="11374" y="820"/>
                </a:moveTo>
                <a:cubicBezTo>
                  <a:pt x="11626" y="820"/>
                  <a:pt x="11815" y="1009"/>
                  <a:pt x="11815" y="1198"/>
                </a:cubicBezTo>
                <a:lnTo>
                  <a:pt x="11815" y="8665"/>
                </a:lnTo>
                <a:cubicBezTo>
                  <a:pt x="11815" y="8885"/>
                  <a:pt x="11626" y="9043"/>
                  <a:pt x="11374" y="9043"/>
                </a:cubicBezTo>
                <a:cubicBezTo>
                  <a:pt x="11154" y="9043"/>
                  <a:pt x="10996" y="8854"/>
                  <a:pt x="10996" y="8665"/>
                </a:cubicBezTo>
                <a:lnTo>
                  <a:pt x="10996" y="1198"/>
                </a:lnTo>
                <a:cubicBezTo>
                  <a:pt x="10996" y="977"/>
                  <a:pt x="11185" y="820"/>
                  <a:pt x="11374" y="820"/>
                </a:cubicBezTo>
                <a:close/>
                <a:moveTo>
                  <a:pt x="11437" y="1"/>
                </a:moveTo>
                <a:cubicBezTo>
                  <a:pt x="10870" y="1"/>
                  <a:pt x="10366" y="379"/>
                  <a:pt x="10240" y="883"/>
                </a:cubicBezTo>
                <a:lnTo>
                  <a:pt x="2080" y="3246"/>
                </a:lnTo>
                <a:lnTo>
                  <a:pt x="1387" y="2899"/>
                </a:lnTo>
                <a:cubicBezTo>
                  <a:pt x="1251" y="2831"/>
                  <a:pt x="1109" y="2800"/>
                  <a:pt x="970" y="2800"/>
                </a:cubicBezTo>
                <a:cubicBezTo>
                  <a:pt x="466" y="2800"/>
                  <a:pt x="1" y="3213"/>
                  <a:pt x="1" y="3781"/>
                </a:cubicBezTo>
                <a:lnTo>
                  <a:pt x="1" y="6144"/>
                </a:lnTo>
                <a:cubicBezTo>
                  <a:pt x="1" y="6687"/>
                  <a:pt x="465" y="7095"/>
                  <a:pt x="983" y="7095"/>
                </a:cubicBezTo>
                <a:cubicBezTo>
                  <a:pt x="1127" y="7095"/>
                  <a:pt x="1275" y="7063"/>
                  <a:pt x="1419" y="6995"/>
                </a:cubicBezTo>
                <a:lnTo>
                  <a:pt x="2143" y="6648"/>
                </a:lnTo>
                <a:lnTo>
                  <a:pt x="3340" y="6995"/>
                </a:lnTo>
                <a:cubicBezTo>
                  <a:pt x="3151" y="8444"/>
                  <a:pt x="4286" y="9641"/>
                  <a:pt x="5672" y="9641"/>
                </a:cubicBezTo>
                <a:cubicBezTo>
                  <a:pt x="6585" y="9641"/>
                  <a:pt x="7405" y="9074"/>
                  <a:pt x="7814" y="8287"/>
                </a:cubicBezTo>
                <a:lnTo>
                  <a:pt x="10271" y="9011"/>
                </a:lnTo>
                <a:cubicBezTo>
                  <a:pt x="10429" y="9515"/>
                  <a:pt x="10902" y="9925"/>
                  <a:pt x="11469" y="9925"/>
                </a:cubicBezTo>
                <a:cubicBezTo>
                  <a:pt x="12130" y="9925"/>
                  <a:pt x="12729" y="9358"/>
                  <a:pt x="12729" y="8696"/>
                </a:cubicBezTo>
                <a:lnTo>
                  <a:pt x="12729" y="1261"/>
                </a:lnTo>
                <a:cubicBezTo>
                  <a:pt x="12634" y="536"/>
                  <a:pt x="12099" y="1"/>
                  <a:pt x="11437" y="1"/>
                </a:cubicBezTo>
                <a:close/>
              </a:path>
            </a:pathLst>
          </a:custGeom>
          <a:solidFill>
            <a:srgbClr val="5F5FF6"/>
          </a:solidFill>
          <a:ln>
            <a:noFill/>
          </a:ln>
        </p:spPr>
        <p:txBody>
          <a:bodyPr spcFirstLastPara="1" wrap="square" lIns="91425" tIns="91425" rIns="91425" bIns="91425" anchor="ctr" anchorCtr="0">
            <a:noAutofit/>
          </a:bodyPr>
          <a:lstStyle/>
          <a:p>
            <a:endParaRPr sz="1400"/>
          </a:p>
        </p:txBody>
      </p:sp>
      <p:grpSp>
        <p:nvGrpSpPr>
          <p:cNvPr id="295" name="Google Shape;10190;p74"/>
          <p:cNvGrpSpPr/>
          <p:nvPr/>
        </p:nvGrpSpPr>
        <p:grpSpPr>
          <a:xfrm>
            <a:off x="10482871" y="3656982"/>
            <a:ext cx="479588" cy="504969"/>
            <a:chOff x="-59869425" y="4102225"/>
            <a:chExt cx="319025" cy="315175"/>
          </a:xfrm>
          <a:solidFill>
            <a:srgbClr val="5F5FF6"/>
          </a:solidFill>
        </p:grpSpPr>
        <p:sp>
          <p:nvSpPr>
            <p:cNvPr id="296" name="Google Shape;10191;p74"/>
            <p:cNvSpPr/>
            <p:nvPr/>
          </p:nvSpPr>
          <p:spPr>
            <a:xfrm>
              <a:off x="-59869425" y="4102225"/>
              <a:ext cx="149675" cy="256825"/>
            </a:xfrm>
            <a:custGeom>
              <a:avLst/>
              <a:gdLst/>
              <a:ahLst/>
              <a:cxnLst/>
              <a:rect l="l" t="t" r="r" b="b"/>
              <a:pathLst>
                <a:path w="5987" h="10273" extrusionOk="0">
                  <a:moveTo>
                    <a:pt x="5532" y="1"/>
                  </a:moveTo>
                  <a:cubicBezTo>
                    <a:pt x="5515" y="1"/>
                    <a:pt x="5499" y="2"/>
                    <a:pt x="5483" y="4"/>
                  </a:cubicBezTo>
                  <a:cubicBezTo>
                    <a:pt x="2364" y="445"/>
                    <a:pt x="1" y="3123"/>
                    <a:pt x="1" y="6274"/>
                  </a:cubicBezTo>
                  <a:cubicBezTo>
                    <a:pt x="1" y="7692"/>
                    <a:pt x="442" y="8983"/>
                    <a:pt x="1293" y="10086"/>
                  </a:cubicBezTo>
                  <a:cubicBezTo>
                    <a:pt x="1381" y="10209"/>
                    <a:pt x="1507" y="10273"/>
                    <a:pt x="1635" y="10273"/>
                  </a:cubicBezTo>
                  <a:cubicBezTo>
                    <a:pt x="1737" y="10273"/>
                    <a:pt x="1839" y="10233"/>
                    <a:pt x="1923" y="10149"/>
                  </a:cubicBezTo>
                  <a:lnTo>
                    <a:pt x="3719" y="8353"/>
                  </a:lnTo>
                  <a:cubicBezTo>
                    <a:pt x="3813" y="8259"/>
                    <a:pt x="3845" y="8007"/>
                    <a:pt x="3782" y="7849"/>
                  </a:cubicBezTo>
                  <a:cubicBezTo>
                    <a:pt x="3498" y="7376"/>
                    <a:pt x="3341" y="6809"/>
                    <a:pt x="3341" y="6274"/>
                  </a:cubicBezTo>
                  <a:cubicBezTo>
                    <a:pt x="3341" y="4888"/>
                    <a:pt x="4286" y="3659"/>
                    <a:pt x="5672" y="3312"/>
                  </a:cubicBezTo>
                  <a:cubicBezTo>
                    <a:pt x="5861" y="3281"/>
                    <a:pt x="5987" y="3123"/>
                    <a:pt x="5987" y="2934"/>
                  </a:cubicBezTo>
                  <a:lnTo>
                    <a:pt x="5987" y="414"/>
                  </a:lnTo>
                  <a:cubicBezTo>
                    <a:pt x="5958" y="180"/>
                    <a:pt x="5739" y="1"/>
                    <a:pt x="5532" y="1"/>
                  </a:cubicBezTo>
                  <a:close/>
                </a:path>
              </a:pathLst>
            </a:custGeom>
            <a:grpFill/>
            <a:ln>
              <a:noFill/>
            </a:ln>
          </p:spPr>
          <p:txBody>
            <a:bodyPr spcFirstLastPara="1" wrap="square" lIns="91425" tIns="91425" rIns="91425" bIns="91425" anchor="ctr" anchorCtr="0">
              <a:noAutofit/>
            </a:bodyPr>
            <a:lstStyle/>
            <a:p>
              <a:endParaRPr sz="1400"/>
            </a:p>
          </p:txBody>
        </p:sp>
        <p:sp>
          <p:nvSpPr>
            <p:cNvPr id="297" name="Google Shape;10192;p74"/>
            <p:cNvSpPr/>
            <p:nvPr/>
          </p:nvSpPr>
          <p:spPr>
            <a:xfrm>
              <a:off x="-59811125" y="4322075"/>
              <a:ext cx="201650" cy="95325"/>
            </a:xfrm>
            <a:custGeom>
              <a:avLst/>
              <a:gdLst/>
              <a:ahLst/>
              <a:cxnLst/>
              <a:rect l="l" t="t" r="r" b="b"/>
              <a:pathLst>
                <a:path w="8066" h="3813" extrusionOk="0">
                  <a:moveTo>
                    <a:pt x="5758" y="0"/>
                  </a:moveTo>
                  <a:cubicBezTo>
                    <a:pt x="5692" y="0"/>
                    <a:pt x="5629" y="11"/>
                    <a:pt x="5577" y="32"/>
                  </a:cubicBezTo>
                  <a:cubicBezTo>
                    <a:pt x="5091" y="339"/>
                    <a:pt x="4530" y="489"/>
                    <a:pt x="3972" y="489"/>
                  </a:cubicBezTo>
                  <a:cubicBezTo>
                    <a:pt x="3444" y="489"/>
                    <a:pt x="2917" y="355"/>
                    <a:pt x="2458" y="95"/>
                  </a:cubicBezTo>
                  <a:cubicBezTo>
                    <a:pt x="2389" y="53"/>
                    <a:pt x="2314" y="30"/>
                    <a:pt x="2239" y="30"/>
                  </a:cubicBezTo>
                  <a:cubicBezTo>
                    <a:pt x="2141" y="30"/>
                    <a:pt x="2042" y="69"/>
                    <a:pt x="1954" y="158"/>
                  </a:cubicBezTo>
                  <a:lnTo>
                    <a:pt x="189" y="1922"/>
                  </a:lnTo>
                  <a:cubicBezTo>
                    <a:pt x="0" y="2143"/>
                    <a:pt x="32" y="2395"/>
                    <a:pt x="221" y="2552"/>
                  </a:cubicBezTo>
                  <a:cubicBezTo>
                    <a:pt x="1324" y="3403"/>
                    <a:pt x="2615" y="3812"/>
                    <a:pt x="4001" y="3812"/>
                  </a:cubicBezTo>
                  <a:cubicBezTo>
                    <a:pt x="5388" y="3812"/>
                    <a:pt x="6711" y="3403"/>
                    <a:pt x="7814" y="2521"/>
                  </a:cubicBezTo>
                  <a:cubicBezTo>
                    <a:pt x="8034" y="2363"/>
                    <a:pt x="8066" y="2080"/>
                    <a:pt x="7877" y="1890"/>
                  </a:cubicBezTo>
                  <a:lnTo>
                    <a:pt x="6112" y="126"/>
                  </a:lnTo>
                  <a:cubicBezTo>
                    <a:pt x="6028" y="42"/>
                    <a:pt x="5888" y="0"/>
                    <a:pt x="5758" y="0"/>
                  </a:cubicBezTo>
                  <a:close/>
                </a:path>
              </a:pathLst>
            </a:custGeom>
            <a:grpFill/>
            <a:ln>
              <a:noFill/>
            </a:ln>
          </p:spPr>
          <p:txBody>
            <a:bodyPr spcFirstLastPara="1" wrap="square" lIns="91425" tIns="91425" rIns="91425" bIns="91425" anchor="ctr" anchorCtr="0">
              <a:noAutofit/>
            </a:bodyPr>
            <a:lstStyle/>
            <a:p>
              <a:endParaRPr sz="1400"/>
            </a:p>
          </p:txBody>
        </p:sp>
        <p:sp>
          <p:nvSpPr>
            <p:cNvPr id="298" name="Google Shape;10193;p74"/>
            <p:cNvSpPr/>
            <p:nvPr/>
          </p:nvSpPr>
          <p:spPr>
            <a:xfrm>
              <a:off x="-59700075" y="4102225"/>
              <a:ext cx="149675" cy="256525"/>
            </a:xfrm>
            <a:custGeom>
              <a:avLst/>
              <a:gdLst/>
              <a:ahLst/>
              <a:cxnLst/>
              <a:rect l="l" t="t" r="r" b="b"/>
              <a:pathLst>
                <a:path w="5987" h="10261" extrusionOk="0">
                  <a:moveTo>
                    <a:pt x="418" y="1"/>
                  </a:moveTo>
                  <a:cubicBezTo>
                    <a:pt x="190" y="1"/>
                    <a:pt x="1" y="180"/>
                    <a:pt x="1" y="414"/>
                  </a:cubicBezTo>
                  <a:lnTo>
                    <a:pt x="1" y="2934"/>
                  </a:lnTo>
                  <a:cubicBezTo>
                    <a:pt x="1" y="3123"/>
                    <a:pt x="127" y="3281"/>
                    <a:pt x="316" y="3312"/>
                  </a:cubicBezTo>
                  <a:cubicBezTo>
                    <a:pt x="1639" y="3659"/>
                    <a:pt x="2647" y="4856"/>
                    <a:pt x="2647" y="6274"/>
                  </a:cubicBezTo>
                  <a:cubicBezTo>
                    <a:pt x="2647" y="6809"/>
                    <a:pt x="2489" y="7376"/>
                    <a:pt x="2206" y="7849"/>
                  </a:cubicBezTo>
                  <a:cubicBezTo>
                    <a:pt x="2080" y="8007"/>
                    <a:pt x="2111" y="8196"/>
                    <a:pt x="2269" y="8353"/>
                  </a:cubicBezTo>
                  <a:lnTo>
                    <a:pt x="4065" y="10149"/>
                  </a:lnTo>
                  <a:cubicBezTo>
                    <a:pt x="4137" y="10221"/>
                    <a:pt x="4242" y="10260"/>
                    <a:pt x="4350" y="10260"/>
                  </a:cubicBezTo>
                  <a:cubicBezTo>
                    <a:pt x="4478" y="10260"/>
                    <a:pt x="4609" y="10205"/>
                    <a:pt x="4695" y="10086"/>
                  </a:cubicBezTo>
                  <a:cubicBezTo>
                    <a:pt x="5514" y="8983"/>
                    <a:pt x="5987" y="7660"/>
                    <a:pt x="5987" y="6274"/>
                  </a:cubicBezTo>
                  <a:cubicBezTo>
                    <a:pt x="5892" y="3123"/>
                    <a:pt x="3592" y="445"/>
                    <a:pt x="473" y="4"/>
                  </a:cubicBezTo>
                  <a:cubicBezTo>
                    <a:pt x="455" y="2"/>
                    <a:pt x="436" y="1"/>
                    <a:pt x="418" y="1"/>
                  </a:cubicBezTo>
                  <a:close/>
                </a:path>
              </a:pathLst>
            </a:custGeom>
            <a:grpFill/>
            <a:ln>
              <a:noFill/>
            </a:ln>
          </p:spPr>
          <p:txBody>
            <a:bodyPr spcFirstLastPara="1" wrap="square" lIns="91425" tIns="91425" rIns="91425" bIns="91425" anchor="ctr" anchorCtr="0">
              <a:noAutofit/>
            </a:bodyPr>
            <a:lstStyle/>
            <a:p>
              <a:endParaRPr sz="1400"/>
            </a:p>
          </p:txBody>
        </p:sp>
        <p:sp>
          <p:nvSpPr>
            <p:cNvPr id="299" name="Google Shape;10194;p74"/>
            <p:cNvSpPr/>
            <p:nvPr/>
          </p:nvSpPr>
          <p:spPr>
            <a:xfrm>
              <a:off x="-59742600" y="4187375"/>
              <a:ext cx="63025" cy="144950"/>
            </a:xfrm>
            <a:custGeom>
              <a:avLst/>
              <a:gdLst/>
              <a:ahLst/>
              <a:cxnLst/>
              <a:rect l="l" t="t" r="r" b="b"/>
              <a:pathLst>
                <a:path w="2521" h="5798" extrusionOk="0">
                  <a:moveTo>
                    <a:pt x="1260" y="1"/>
                  </a:moveTo>
                  <a:cubicBezTo>
                    <a:pt x="1040" y="1"/>
                    <a:pt x="819" y="190"/>
                    <a:pt x="819" y="379"/>
                  </a:cubicBezTo>
                  <a:lnTo>
                    <a:pt x="819" y="662"/>
                  </a:lnTo>
                  <a:cubicBezTo>
                    <a:pt x="347" y="820"/>
                    <a:pt x="0" y="1293"/>
                    <a:pt x="0" y="1860"/>
                  </a:cubicBezTo>
                  <a:cubicBezTo>
                    <a:pt x="0" y="2521"/>
                    <a:pt x="567" y="2899"/>
                    <a:pt x="977" y="3214"/>
                  </a:cubicBezTo>
                  <a:cubicBezTo>
                    <a:pt x="1292" y="3466"/>
                    <a:pt x="1670" y="3687"/>
                    <a:pt x="1670" y="3939"/>
                  </a:cubicBezTo>
                  <a:cubicBezTo>
                    <a:pt x="1670" y="4160"/>
                    <a:pt x="1450" y="4380"/>
                    <a:pt x="1260" y="4380"/>
                  </a:cubicBezTo>
                  <a:cubicBezTo>
                    <a:pt x="1071" y="4380"/>
                    <a:pt x="819" y="4160"/>
                    <a:pt x="819" y="3939"/>
                  </a:cubicBezTo>
                  <a:cubicBezTo>
                    <a:pt x="819" y="3687"/>
                    <a:pt x="630" y="3529"/>
                    <a:pt x="441" y="3529"/>
                  </a:cubicBezTo>
                  <a:cubicBezTo>
                    <a:pt x="252" y="3529"/>
                    <a:pt x="32" y="3750"/>
                    <a:pt x="32" y="3939"/>
                  </a:cubicBezTo>
                  <a:cubicBezTo>
                    <a:pt x="32" y="4475"/>
                    <a:pt x="410" y="4916"/>
                    <a:pt x="882" y="5105"/>
                  </a:cubicBezTo>
                  <a:lnTo>
                    <a:pt x="882" y="5388"/>
                  </a:lnTo>
                  <a:cubicBezTo>
                    <a:pt x="882" y="5640"/>
                    <a:pt x="1071" y="5798"/>
                    <a:pt x="1292" y="5798"/>
                  </a:cubicBezTo>
                  <a:cubicBezTo>
                    <a:pt x="1544" y="5798"/>
                    <a:pt x="1702" y="5577"/>
                    <a:pt x="1702" y="5388"/>
                  </a:cubicBezTo>
                  <a:lnTo>
                    <a:pt x="1702" y="5073"/>
                  </a:lnTo>
                  <a:cubicBezTo>
                    <a:pt x="2174" y="4916"/>
                    <a:pt x="2521" y="4443"/>
                    <a:pt x="2521" y="3907"/>
                  </a:cubicBezTo>
                  <a:cubicBezTo>
                    <a:pt x="2521" y="3214"/>
                    <a:pt x="1985" y="2836"/>
                    <a:pt x="1544" y="2521"/>
                  </a:cubicBezTo>
                  <a:cubicBezTo>
                    <a:pt x="1229" y="2269"/>
                    <a:pt x="882" y="2049"/>
                    <a:pt x="882" y="1797"/>
                  </a:cubicBezTo>
                  <a:cubicBezTo>
                    <a:pt x="882" y="1576"/>
                    <a:pt x="1071" y="1419"/>
                    <a:pt x="1292" y="1419"/>
                  </a:cubicBezTo>
                  <a:cubicBezTo>
                    <a:pt x="1544" y="1419"/>
                    <a:pt x="1702" y="1608"/>
                    <a:pt x="1702" y="1797"/>
                  </a:cubicBezTo>
                  <a:cubicBezTo>
                    <a:pt x="1702" y="2049"/>
                    <a:pt x="1891" y="2238"/>
                    <a:pt x="2143" y="2238"/>
                  </a:cubicBezTo>
                  <a:cubicBezTo>
                    <a:pt x="2363" y="2238"/>
                    <a:pt x="2521" y="2049"/>
                    <a:pt x="2521" y="1797"/>
                  </a:cubicBezTo>
                  <a:cubicBezTo>
                    <a:pt x="2521" y="1261"/>
                    <a:pt x="2174" y="820"/>
                    <a:pt x="1702" y="631"/>
                  </a:cubicBezTo>
                  <a:lnTo>
                    <a:pt x="1702" y="347"/>
                  </a:lnTo>
                  <a:cubicBezTo>
                    <a:pt x="1702" y="158"/>
                    <a:pt x="1513" y="1"/>
                    <a:pt x="1260"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26" name="Google Shape;10221;p74"/>
          <p:cNvGrpSpPr/>
          <p:nvPr/>
        </p:nvGrpSpPr>
        <p:grpSpPr>
          <a:xfrm>
            <a:off x="5113963" y="4622598"/>
            <a:ext cx="422624" cy="511209"/>
            <a:chOff x="2423775" y="3226875"/>
            <a:chExt cx="259925" cy="295000"/>
          </a:xfrm>
          <a:solidFill>
            <a:srgbClr val="5F5FF6"/>
          </a:solidFill>
        </p:grpSpPr>
        <p:sp>
          <p:nvSpPr>
            <p:cNvPr id="327" name="Google Shape;10222;p74"/>
            <p:cNvSpPr/>
            <p:nvPr/>
          </p:nvSpPr>
          <p:spPr>
            <a:xfrm>
              <a:off x="2509625" y="3365900"/>
              <a:ext cx="86650" cy="52000"/>
            </a:xfrm>
            <a:custGeom>
              <a:avLst/>
              <a:gdLst/>
              <a:ahLst/>
              <a:cxnLst/>
              <a:rect l="l" t="t" r="r" b="b"/>
              <a:pathLst>
                <a:path w="3466" h="2080" extrusionOk="0">
                  <a:moveTo>
                    <a:pt x="1733" y="0"/>
                  </a:moveTo>
                  <a:cubicBezTo>
                    <a:pt x="788" y="0"/>
                    <a:pt x="0" y="788"/>
                    <a:pt x="0" y="1733"/>
                  </a:cubicBezTo>
                  <a:lnTo>
                    <a:pt x="0" y="2080"/>
                  </a:lnTo>
                  <a:lnTo>
                    <a:pt x="3466" y="2080"/>
                  </a:lnTo>
                  <a:lnTo>
                    <a:pt x="3466" y="1733"/>
                  </a:lnTo>
                  <a:cubicBezTo>
                    <a:pt x="3466" y="788"/>
                    <a:pt x="2678" y="0"/>
                    <a:pt x="1733" y="0"/>
                  </a:cubicBezTo>
                  <a:close/>
                </a:path>
              </a:pathLst>
            </a:custGeom>
            <a:grpFill/>
            <a:ln>
              <a:noFill/>
            </a:ln>
          </p:spPr>
          <p:txBody>
            <a:bodyPr spcFirstLastPara="1" wrap="square" lIns="91425" tIns="91425" rIns="91425" bIns="91425" anchor="ctr" anchorCtr="0">
              <a:noAutofit/>
            </a:bodyPr>
            <a:lstStyle/>
            <a:p>
              <a:endParaRPr sz="1400"/>
            </a:p>
          </p:txBody>
        </p:sp>
        <p:sp>
          <p:nvSpPr>
            <p:cNvPr id="328" name="Google Shape;10223;p74"/>
            <p:cNvSpPr/>
            <p:nvPr/>
          </p:nvSpPr>
          <p:spPr>
            <a:xfrm>
              <a:off x="2534825" y="3313925"/>
              <a:ext cx="35475" cy="35450"/>
            </a:xfrm>
            <a:custGeom>
              <a:avLst/>
              <a:gdLst/>
              <a:ahLst/>
              <a:cxnLst/>
              <a:rect l="l" t="t" r="r" b="b"/>
              <a:pathLst>
                <a:path w="1419" h="1418" extrusionOk="0">
                  <a:moveTo>
                    <a:pt x="725" y="0"/>
                  </a:moveTo>
                  <a:cubicBezTo>
                    <a:pt x="316" y="0"/>
                    <a:pt x="0" y="315"/>
                    <a:pt x="0" y="725"/>
                  </a:cubicBezTo>
                  <a:cubicBezTo>
                    <a:pt x="0" y="1103"/>
                    <a:pt x="316" y="1418"/>
                    <a:pt x="725" y="1418"/>
                  </a:cubicBezTo>
                  <a:cubicBezTo>
                    <a:pt x="1103" y="1418"/>
                    <a:pt x="1418" y="1103"/>
                    <a:pt x="1418" y="725"/>
                  </a:cubicBezTo>
                  <a:cubicBezTo>
                    <a:pt x="1418" y="315"/>
                    <a:pt x="1103" y="0"/>
                    <a:pt x="725" y="0"/>
                  </a:cubicBezTo>
                  <a:close/>
                </a:path>
              </a:pathLst>
            </a:custGeom>
            <a:grpFill/>
            <a:ln>
              <a:noFill/>
            </a:ln>
          </p:spPr>
          <p:txBody>
            <a:bodyPr spcFirstLastPara="1" wrap="square" lIns="91425" tIns="91425" rIns="91425" bIns="91425" anchor="ctr" anchorCtr="0">
              <a:noAutofit/>
            </a:bodyPr>
            <a:lstStyle/>
            <a:p>
              <a:endParaRPr sz="1400"/>
            </a:p>
          </p:txBody>
        </p:sp>
        <p:sp>
          <p:nvSpPr>
            <p:cNvPr id="329" name="Google Shape;10224;p74"/>
            <p:cNvSpPr/>
            <p:nvPr/>
          </p:nvSpPr>
          <p:spPr>
            <a:xfrm>
              <a:off x="2423775" y="3226875"/>
              <a:ext cx="259925" cy="295000"/>
            </a:xfrm>
            <a:custGeom>
              <a:avLst/>
              <a:gdLst/>
              <a:ahLst/>
              <a:cxnLst/>
              <a:rect l="l" t="t" r="r" b="b"/>
              <a:pathLst>
                <a:path w="10397" h="11800" extrusionOk="0">
                  <a:moveTo>
                    <a:pt x="5167" y="2757"/>
                  </a:moveTo>
                  <a:cubicBezTo>
                    <a:pt x="5923" y="2757"/>
                    <a:pt x="6553" y="3388"/>
                    <a:pt x="6553" y="4144"/>
                  </a:cubicBezTo>
                  <a:cubicBezTo>
                    <a:pt x="6553" y="4490"/>
                    <a:pt x="6396" y="4805"/>
                    <a:pt x="6175" y="5089"/>
                  </a:cubicBezTo>
                  <a:cubicBezTo>
                    <a:pt x="7026" y="5498"/>
                    <a:pt x="7593" y="6317"/>
                    <a:pt x="7593" y="7294"/>
                  </a:cubicBezTo>
                  <a:lnTo>
                    <a:pt x="7593" y="8019"/>
                  </a:lnTo>
                  <a:cubicBezTo>
                    <a:pt x="7593" y="8208"/>
                    <a:pt x="7435" y="8365"/>
                    <a:pt x="7246" y="8365"/>
                  </a:cubicBezTo>
                  <a:lnTo>
                    <a:pt x="3088" y="8365"/>
                  </a:lnTo>
                  <a:cubicBezTo>
                    <a:pt x="2867" y="8365"/>
                    <a:pt x="2710" y="8208"/>
                    <a:pt x="2710" y="8019"/>
                  </a:cubicBezTo>
                  <a:lnTo>
                    <a:pt x="2710" y="7294"/>
                  </a:lnTo>
                  <a:cubicBezTo>
                    <a:pt x="2710" y="6317"/>
                    <a:pt x="3308" y="5498"/>
                    <a:pt x="4127" y="5089"/>
                  </a:cubicBezTo>
                  <a:cubicBezTo>
                    <a:pt x="3907" y="4868"/>
                    <a:pt x="3781" y="4553"/>
                    <a:pt x="3781" y="4144"/>
                  </a:cubicBezTo>
                  <a:cubicBezTo>
                    <a:pt x="3781" y="3388"/>
                    <a:pt x="4411" y="2757"/>
                    <a:pt x="5167" y="2757"/>
                  </a:cubicBezTo>
                  <a:close/>
                  <a:moveTo>
                    <a:pt x="5183" y="1"/>
                  </a:moveTo>
                  <a:cubicBezTo>
                    <a:pt x="5128" y="1"/>
                    <a:pt x="5073" y="17"/>
                    <a:pt x="5010" y="48"/>
                  </a:cubicBezTo>
                  <a:cubicBezTo>
                    <a:pt x="3964" y="646"/>
                    <a:pt x="2946" y="940"/>
                    <a:pt x="1919" y="940"/>
                  </a:cubicBezTo>
                  <a:cubicBezTo>
                    <a:pt x="1430" y="940"/>
                    <a:pt x="939" y="873"/>
                    <a:pt x="441" y="741"/>
                  </a:cubicBezTo>
                  <a:cubicBezTo>
                    <a:pt x="402" y="722"/>
                    <a:pt x="363" y="714"/>
                    <a:pt x="326" y="714"/>
                  </a:cubicBezTo>
                  <a:cubicBezTo>
                    <a:pt x="243" y="714"/>
                    <a:pt x="170" y="751"/>
                    <a:pt x="126" y="773"/>
                  </a:cubicBezTo>
                  <a:cubicBezTo>
                    <a:pt x="32" y="836"/>
                    <a:pt x="0" y="930"/>
                    <a:pt x="0" y="1056"/>
                  </a:cubicBezTo>
                  <a:lnTo>
                    <a:pt x="0" y="5026"/>
                  </a:lnTo>
                  <a:cubicBezTo>
                    <a:pt x="0" y="8145"/>
                    <a:pt x="2080" y="10949"/>
                    <a:pt x="5104" y="11799"/>
                  </a:cubicBezTo>
                  <a:lnTo>
                    <a:pt x="5262" y="11799"/>
                  </a:lnTo>
                  <a:cubicBezTo>
                    <a:pt x="8255" y="10917"/>
                    <a:pt x="10397" y="8145"/>
                    <a:pt x="10397" y="5026"/>
                  </a:cubicBezTo>
                  <a:lnTo>
                    <a:pt x="10397" y="1056"/>
                  </a:lnTo>
                  <a:cubicBezTo>
                    <a:pt x="10397" y="930"/>
                    <a:pt x="10365" y="836"/>
                    <a:pt x="10271" y="773"/>
                  </a:cubicBezTo>
                  <a:cubicBezTo>
                    <a:pt x="10162" y="751"/>
                    <a:pt x="10084" y="714"/>
                    <a:pt x="10014" y="714"/>
                  </a:cubicBezTo>
                  <a:cubicBezTo>
                    <a:pt x="9983" y="714"/>
                    <a:pt x="9954" y="722"/>
                    <a:pt x="9924" y="741"/>
                  </a:cubicBezTo>
                  <a:cubicBezTo>
                    <a:pt x="9414" y="877"/>
                    <a:pt x="8910" y="946"/>
                    <a:pt x="8409" y="946"/>
                  </a:cubicBezTo>
                  <a:cubicBezTo>
                    <a:pt x="7395" y="946"/>
                    <a:pt x="6389" y="660"/>
                    <a:pt x="5356" y="48"/>
                  </a:cubicBezTo>
                  <a:cubicBezTo>
                    <a:pt x="5293" y="17"/>
                    <a:pt x="5238" y="1"/>
                    <a:pt x="5183"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45" name="Google Shape;10240;p74"/>
          <p:cNvGrpSpPr/>
          <p:nvPr/>
        </p:nvGrpSpPr>
        <p:grpSpPr>
          <a:xfrm>
            <a:off x="6965529" y="4627478"/>
            <a:ext cx="486688" cy="480493"/>
            <a:chOff x="4266025" y="3609275"/>
            <a:chExt cx="299325" cy="277275"/>
          </a:xfrm>
          <a:solidFill>
            <a:srgbClr val="5F5FF6"/>
          </a:solidFill>
        </p:grpSpPr>
        <p:sp>
          <p:nvSpPr>
            <p:cNvPr id="346" name="Google Shape;10241;p74"/>
            <p:cNvSpPr/>
            <p:nvPr/>
          </p:nvSpPr>
          <p:spPr>
            <a:xfrm>
              <a:off x="4266025" y="3609275"/>
              <a:ext cx="299325" cy="224500"/>
            </a:xfrm>
            <a:custGeom>
              <a:avLst/>
              <a:gdLst/>
              <a:ahLst/>
              <a:cxnLst/>
              <a:rect l="l" t="t" r="r" b="b"/>
              <a:pathLst>
                <a:path w="11973" h="8980" extrusionOk="0">
                  <a:moveTo>
                    <a:pt x="2017" y="3749"/>
                  </a:moveTo>
                  <a:lnTo>
                    <a:pt x="3119" y="5514"/>
                  </a:lnTo>
                  <a:lnTo>
                    <a:pt x="914" y="5514"/>
                  </a:lnTo>
                  <a:lnTo>
                    <a:pt x="2017" y="3749"/>
                  </a:lnTo>
                  <a:close/>
                  <a:moveTo>
                    <a:pt x="9641" y="3749"/>
                  </a:moveTo>
                  <a:lnTo>
                    <a:pt x="10744" y="5514"/>
                  </a:lnTo>
                  <a:lnTo>
                    <a:pt x="8538" y="5514"/>
                  </a:lnTo>
                  <a:lnTo>
                    <a:pt x="9641" y="3749"/>
                  </a:lnTo>
                  <a:close/>
                  <a:moveTo>
                    <a:pt x="5892" y="0"/>
                  </a:moveTo>
                  <a:cubicBezTo>
                    <a:pt x="5325" y="0"/>
                    <a:pt x="4852" y="473"/>
                    <a:pt x="4852" y="1040"/>
                  </a:cubicBezTo>
                  <a:lnTo>
                    <a:pt x="4852" y="1166"/>
                  </a:lnTo>
                  <a:lnTo>
                    <a:pt x="4537" y="1324"/>
                  </a:lnTo>
                  <a:cubicBezTo>
                    <a:pt x="3812" y="1733"/>
                    <a:pt x="3529" y="1891"/>
                    <a:pt x="3025" y="1954"/>
                  </a:cubicBezTo>
                  <a:cubicBezTo>
                    <a:pt x="2867" y="1607"/>
                    <a:pt x="2521" y="1324"/>
                    <a:pt x="2080" y="1324"/>
                  </a:cubicBezTo>
                  <a:cubicBezTo>
                    <a:pt x="1702" y="1324"/>
                    <a:pt x="1324" y="1576"/>
                    <a:pt x="1166" y="1922"/>
                  </a:cubicBezTo>
                  <a:cubicBezTo>
                    <a:pt x="946" y="1891"/>
                    <a:pt x="693" y="1796"/>
                    <a:pt x="504" y="1733"/>
                  </a:cubicBezTo>
                  <a:cubicBezTo>
                    <a:pt x="454" y="1708"/>
                    <a:pt x="403" y="1696"/>
                    <a:pt x="355" y="1696"/>
                  </a:cubicBezTo>
                  <a:cubicBezTo>
                    <a:pt x="223" y="1696"/>
                    <a:pt x="110" y="1784"/>
                    <a:pt x="63" y="1922"/>
                  </a:cubicBezTo>
                  <a:cubicBezTo>
                    <a:pt x="0" y="2111"/>
                    <a:pt x="63" y="2332"/>
                    <a:pt x="252" y="2363"/>
                  </a:cubicBezTo>
                  <a:cubicBezTo>
                    <a:pt x="536" y="2489"/>
                    <a:pt x="820" y="2552"/>
                    <a:pt x="1135" y="2615"/>
                  </a:cubicBezTo>
                  <a:cubicBezTo>
                    <a:pt x="1198" y="2867"/>
                    <a:pt x="1387" y="3119"/>
                    <a:pt x="1607" y="3277"/>
                  </a:cubicBezTo>
                  <a:lnTo>
                    <a:pt x="95" y="5671"/>
                  </a:lnTo>
                  <a:cubicBezTo>
                    <a:pt x="95" y="5703"/>
                    <a:pt x="63" y="5829"/>
                    <a:pt x="63" y="5860"/>
                  </a:cubicBezTo>
                  <a:lnTo>
                    <a:pt x="63" y="6238"/>
                  </a:lnTo>
                  <a:cubicBezTo>
                    <a:pt x="63" y="7372"/>
                    <a:pt x="1009" y="8318"/>
                    <a:pt x="2143" y="8318"/>
                  </a:cubicBezTo>
                  <a:cubicBezTo>
                    <a:pt x="3308" y="8318"/>
                    <a:pt x="4254" y="7372"/>
                    <a:pt x="4254" y="6238"/>
                  </a:cubicBezTo>
                  <a:lnTo>
                    <a:pt x="4254" y="5860"/>
                  </a:lnTo>
                  <a:cubicBezTo>
                    <a:pt x="4254" y="5829"/>
                    <a:pt x="4191" y="5703"/>
                    <a:pt x="4191" y="5671"/>
                  </a:cubicBezTo>
                  <a:lnTo>
                    <a:pt x="2710" y="3277"/>
                  </a:lnTo>
                  <a:cubicBezTo>
                    <a:pt x="2930" y="3151"/>
                    <a:pt x="3088" y="2930"/>
                    <a:pt x="3182" y="2647"/>
                  </a:cubicBezTo>
                  <a:cubicBezTo>
                    <a:pt x="3844" y="2521"/>
                    <a:pt x="4191" y="2363"/>
                    <a:pt x="4947" y="1922"/>
                  </a:cubicBezTo>
                  <a:lnTo>
                    <a:pt x="4947" y="8979"/>
                  </a:lnTo>
                  <a:lnTo>
                    <a:pt x="7089" y="8979"/>
                  </a:lnTo>
                  <a:lnTo>
                    <a:pt x="7089" y="1922"/>
                  </a:lnTo>
                  <a:cubicBezTo>
                    <a:pt x="7814" y="2332"/>
                    <a:pt x="8192" y="2521"/>
                    <a:pt x="8853" y="2647"/>
                  </a:cubicBezTo>
                  <a:cubicBezTo>
                    <a:pt x="8916" y="2899"/>
                    <a:pt x="9074" y="3119"/>
                    <a:pt x="9326" y="3277"/>
                  </a:cubicBezTo>
                  <a:lnTo>
                    <a:pt x="7814" y="5671"/>
                  </a:lnTo>
                  <a:cubicBezTo>
                    <a:pt x="7814" y="5703"/>
                    <a:pt x="7782" y="5829"/>
                    <a:pt x="7782" y="5860"/>
                  </a:cubicBezTo>
                  <a:lnTo>
                    <a:pt x="7782" y="6238"/>
                  </a:lnTo>
                  <a:cubicBezTo>
                    <a:pt x="7782" y="7372"/>
                    <a:pt x="8727" y="8318"/>
                    <a:pt x="9861" y="8318"/>
                  </a:cubicBezTo>
                  <a:cubicBezTo>
                    <a:pt x="11027" y="8318"/>
                    <a:pt x="11972" y="7372"/>
                    <a:pt x="11972" y="6238"/>
                  </a:cubicBezTo>
                  <a:lnTo>
                    <a:pt x="11972" y="5860"/>
                  </a:lnTo>
                  <a:cubicBezTo>
                    <a:pt x="11972" y="5829"/>
                    <a:pt x="11909" y="5703"/>
                    <a:pt x="11909" y="5671"/>
                  </a:cubicBezTo>
                  <a:lnTo>
                    <a:pt x="10429" y="3277"/>
                  </a:lnTo>
                  <a:cubicBezTo>
                    <a:pt x="10429" y="3151"/>
                    <a:pt x="10618" y="2930"/>
                    <a:pt x="10681" y="2615"/>
                  </a:cubicBezTo>
                  <a:cubicBezTo>
                    <a:pt x="10933" y="2521"/>
                    <a:pt x="11248" y="2458"/>
                    <a:pt x="11531" y="2363"/>
                  </a:cubicBezTo>
                  <a:cubicBezTo>
                    <a:pt x="11720" y="2300"/>
                    <a:pt x="11815" y="2080"/>
                    <a:pt x="11720" y="1922"/>
                  </a:cubicBezTo>
                  <a:cubicBezTo>
                    <a:pt x="11674" y="1784"/>
                    <a:pt x="11560" y="1696"/>
                    <a:pt x="11429" y="1696"/>
                  </a:cubicBezTo>
                  <a:cubicBezTo>
                    <a:pt x="11380" y="1696"/>
                    <a:pt x="11330" y="1708"/>
                    <a:pt x="11279" y="1733"/>
                  </a:cubicBezTo>
                  <a:cubicBezTo>
                    <a:pt x="11059" y="1796"/>
                    <a:pt x="10870" y="1891"/>
                    <a:pt x="10618" y="1922"/>
                  </a:cubicBezTo>
                  <a:cubicBezTo>
                    <a:pt x="10460" y="1576"/>
                    <a:pt x="10113" y="1324"/>
                    <a:pt x="9704" y="1324"/>
                  </a:cubicBezTo>
                  <a:cubicBezTo>
                    <a:pt x="9294" y="1324"/>
                    <a:pt x="8916" y="1576"/>
                    <a:pt x="8790" y="1954"/>
                  </a:cubicBezTo>
                  <a:cubicBezTo>
                    <a:pt x="8255" y="1891"/>
                    <a:pt x="8003" y="1733"/>
                    <a:pt x="7278" y="1324"/>
                  </a:cubicBezTo>
                  <a:lnTo>
                    <a:pt x="6963" y="1166"/>
                  </a:lnTo>
                  <a:lnTo>
                    <a:pt x="6963" y="1040"/>
                  </a:lnTo>
                  <a:cubicBezTo>
                    <a:pt x="6963" y="441"/>
                    <a:pt x="6490" y="0"/>
                    <a:pt x="5892" y="0"/>
                  </a:cubicBezTo>
                  <a:close/>
                </a:path>
              </a:pathLst>
            </a:custGeom>
            <a:grpFill/>
            <a:ln>
              <a:noFill/>
            </a:ln>
          </p:spPr>
          <p:txBody>
            <a:bodyPr spcFirstLastPara="1" wrap="square" lIns="91425" tIns="91425" rIns="91425" bIns="91425" anchor="ctr" anchorCtr="0">
              <a:noAutofit/>
            </a:bodyPr>
            <a:lstStyle/>
            <a:p>
              <a:endParaRPr sz="1400"/>
            </a:p>
          </p:txBody>
        </p:sp>
        <p:sp>
          <p:nvSpPr>
            <p:cNvPr id="347" name="Google Shape;10242;p74"/>
            <p:cNvSpPr/>
            <p:nvPr/>
          </p:nvSpPr>
          <p:spPr>
            <a:xfrm>
              <a:off x="4332975" y="3851850"/>
              <a:ext cx="157550" cy="34700"/>
            </a:xfrm>
            <a:custGeom>
              <a:avLst/>
              <a:gdLst/>
              <a:ahLst/>
              <a:cxnLst/>
              <a:rect l="l" t="t" r="r" b="b"/>
              <a:pathLst>
                <a:path w="6302" h="1388" extrusionOk="0">
                  <a:moveTo>
                    <a:pt x="693" y="1"/>
                  </a:moveTo>
                  <a:cubicBezTo>
                    <a:pt x="315" y="1"/>
                    <a:pt x="0" y="316"/>
                    <a:pt x="0" y="694"/>
                  </a:cubicBezTo>
                  <a:lnTo>
                    <a:pt x="0" y="1040"/>
                  </a:lnTo>
                  <a:cubicBezTo>
                    <a:pt x="0" y="1261"/>
                    <a:pt x="158" y="1387"/>
                    <a:pt x="347" y="1387"/>
                  </a:cubicBezTo>
                  <a:lnTo>
                    <a:pt x="5955" y="1387"/>
                  </a:lnTo>
                  <a:cubicBezTo>
                    <a:pt x="6144" y="1356"/>
                    <a:pt x="6301" y="1198"/>
                    <a:pt x="6301" y="1040"/>
                  </a:cubicBezTo>
                  <a:lnTo>
                    <a:pt x="6301" y="694"/>
                  </a:lnTo>
                  <a:cubicBezTo>
                    <a:pt x="6301" y="316"/>
                    <a:pt x="5986" y="1"/>
                    <a:pt x="5577"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408" name="Google Shape;10303;p74"/>
          <p:cNvGrpSpPr/>
          <p:nvPr/>
        </p:nvGrpSpPr>
        <p:grpSpPr>
          <a:xfrm>
            <a:off x="7899452" y="4585629"/>
            <a:ext cx="480307" cy="511859"/>
            <a:chOff x="4628325" y="3599825"/>
            <a:chExt cx="295400" cy="295375"/>
          </a:xfrm>
          <a:solidFill>
            <a:srgbClr val="5F5FF6"/>
          </a:solidFill>
        </p:grpSpPr>
        <p:sp>
          <p:nvSpPr>
            <p:cNvPr id="409" name="Google Shape;10304;p74"/>
            <p:cNvSpPr/>
            <p:nvPr/>
          </p:nvSpPr>
          <p:spPr>
            <a:xfrm>
              <a:off x="4679525" y="3686450"/>
              <a:ext cx="17350" cy="86675"/>
            </a:xfrm>
            <a:custGeom>
              <a:avLst/>
              <a:gdLst/>
              <a:ahLst/>
              <a:cxnLst/>
              <a:rect l="l" t="t" r="r" b="b"/>
              <a:pathLst>
                <a:path w="694" h="3467" extrusionOk="0">
                  <a:moveTo>
                    <a:pt x="0" y="1"/>
                  </a:moveTo>
                  <a:lnTo>
                    <a:pt x="0" y="3466"/>
                  </a:lnTo>
                  <a:lnTo>
                    <a:pt x="694" y="3466"/>
                  </a:lnTo>
                  <a:lnTo>
                    <a:pt x="694" y="1"/>
                  </a:lnTo>
                  <a:close/>
                </a:path>
              </a:pathLst>
            </a:custGeom>
            <a:grpFill/>
            <a:ln>
              <a:noFill/>
            </a:ln>
          </p:spPr>
          <p:txBody>
            <a:bodyPr spcFirstLastPara="1" wrap="square" lIns="91425" tIns="91425" rIns="91425" bIns="91425" anchor="ctr" anchorCtr="0">
              <a:noAutofit/>
            </a:bodyPr>
            <a:lstStyle/>
            <a:p>
              <a:endParaRPr sz="1400"/>
            </a:p>
          </p:txBody>
        </p:sp>
        <p:sp>
          <p:nvSpPr>
            <p:cNvPr id="410" name="Google Shape;10305;p74"/>
            <p:cNvSpPr/>
            <p:nvPr/>
          </p:nvSpPr>
          <p:spPr>
            <a:xfrm>
              <a:off x="4854375" y="3686450"/>
              <a:ext cx="18150" cy="86675"/>
            </a:xfrm>
            <a:custGeom>
              <a:avLst/>
              <a:gdLst/>
              <a:ahLst/>
              <a:cxnLst/>
              <a:rect l="l" t="t" r="r" b="b"/>
              <a:pathLst>
                <a:path w="726" h="3467" extrusionOk="0">
                  <a:moveTo>
                    <a:pt x="1" y="1"/>
                  </a:moveTo>
                  <a:lnTo>
                    <a:pt x="1" y="3466"/>
                  </a:lnTo>
                  <a:lnTo>
                    <a:pt x="725" y="3466"/>
                  </a:lnTo>
                  <a:lnTo>
                    <a:pt x="725" y="1"/>
                  </a:lnTo>
                  <a:close/>
                </a:path>
              </a:pathLst>
            </a:custGeom>
            <a:grpFill/>
            <a:ln>
              <a:noFill/>
            </a:ln>
          </p:spPr>
          <p:txBody>
            <a:bodyPr spcFirstLastPara="1" wrap="square" lIns="91425" tIns="91425" rIns="91425" bIns="91425" anchor="ctr" anchorCtr="0">
              <a:noAutofit/>
            </a:bodyPr>
            <a:lstStyle/>
            <a:p>
              <a:endParaRPr sz="1400"/>
            </a:p>
          </p:txBody>
        </p:sp>
        <p:sp>
          <p:nvSpPr>
            <p:cNvPr id="411" name="Google Shape;10306;p74"/>
            <p:cNvSpPr/>
            <p:nvPr/>
          </p:nvSpPr>
          <p:spPr>
            <a:xfrm>
              <a:off x="4679525" y="3790425"/>
              <a:ext cx="17350" cy="104000"/>
            </a:xfrm>
            <a:custGeom>
              <a:avLst/>
              <a:gdLst/>
              <a:ahLst/>
              <a:cxnLst/>
              <a:rect l="l" t="t" r="r" b="b"/>
              <a:pathLst>
                <a:path w="694" h="4160" extrusionOk="0">
                  <a:moveTo>
                    <a:pt x="0" y="0"/>
                  </a:moveTo>
                  <a:lnTo>
                    <a:pt x="0" y="4159"/>
                  </a:lnTo>
                  <a:lnTo>
                    <a:pt x="694" y="4159"/>
                  </a:lnTo>
                  <a:lnTo>
                    <a:pt x="694" y="0"/>
                  </a:lnTo>
                  <a:close/>
                </a:path>
              </a:pathLst>
            </a:custGeom>
            <a:grpFill/>
            <a:ln>
              <a:noFill/>
            </a:ln>
          </p:spPr>
          <p:txBody>
            <a:bodyPr spcFirstLastPara="1" wrap="square" lIns="91425" tIns="91425" rIns="91425" bIns="91425" anchor="ctr" anchorCtr="0">
              <a:noAutofit/>
            </a:bodyPr>
            <a:lstStyle/>
            <a:p>
              <a:endParaRPr sz="1400"/>
            </a:p>
          </p:txBody>
        </p:sp>
        <p:sp>
          <p:nvSpPr>
            <p:cNvPr id="412" name="Google Shape;10307;p74"/>
            <p:cNvSpPr/>
            <p:nvPr/>
          </p:nvSpPr>
          <p:spPr>
            <a:xfrm>
              <a:off x="4854375" y="3790425"/>
              <a:ext cx="18150" cy="104000"/>
            </a:xfrm>
            <a:custGeom>
              <a:avLst/>
              <a:gdLst/>
              <a:ahLst/>
              <a:cxnLst/>
              <a:rect l="l" t="t" r="r" b="b"/>
              <a:pathLst>
                <a:path w="726" h="4160" extrusionOk="0">
                  <a:moveTo>
                    <a:pt x="1" y="0"/>
                  </a:moveTo>
                  <a:lnTo>
                    <a:pt x="1" y="4159"/>
                  </a:lnTo>
                  <a:lnTo>
                    <a:pt x="725" y="4159"/>
                  </a:lnTo>
                  <a:lnTo>
                    <a:pt x="725" y="0"/>
                  </a:lnTo>
                  <a:close/>
                </a:path>
              </a:pathLst>
            </a:custGeom>
            <a:grpFill/>
            <a:ln>
              <a:noFill/>
            </a:ln>
          </p:spPr>
          <p:txBody>
            <a:bodyPr spcFirstLastPara="1" wrap="square" lIns="91425" tIns="91425" rIns="91425" bIns="91425" anchor="ctr" anchorCtr="0">
              <a:noAutofit/>
            </a:bodyPr>
            <a:lstStyle/>
            <a:p>
              <a:endParaRPr sz="1400"/>
            </a:p>
          </p:txBody>
        </p:sp>
        <p:sp>
          <p:nvSpPr>
            <p:cNvPr id="413" name="Google Shape;10308;p74"/>
            <p:cNvSpPr/>
            <p:nvPr/>
          </p:nvSpPr>
          <p:spPr>
            <a:xfrm>
              <a:off x="4628325" y="3686450"/>
              <a:ext cx="34675" cy="86675"/>
            </a:xfrm>
            <a:custGeom>
              <a:avLst/>
              <a:gdLst/>
              <a:ahLst/>
              <a:cxnLst/>
              <a:rect l="l" t="t" r="r" b="b"/>
              <a:pathLst>
                <a:path w="1387" h="3467" extrusionOk="0">
                  <a:moveTo>
                    <a:pt x="1009" y="1"/>
                  </a:moveTo>
                  <a:cubicBezTo>
                    <a:pt x="442" y="1"/>
                    <a:pt x="1" y="442"/>
                    <a:pt x="1" y="1009"/>
                  </a:cubicBezTo>
                  <a:lnTo>
                    <a:pt x="1" y="2049"/>
                  </a:lnTo>
                  <a:cubicBezTo>
                    <a:pt x="1" y="2427"/>
                    <a:pt x="158" y="2773"/>
                    <a:pt x="442" y="3025"/>
                  </a:cubicBezTo>
                  <a:cubicBezTo>
                    <a:pt x="662" y="3340"/>
                    <a:pt x="1009" y="3466"/>
                    <a:pt x="1387" y="3466"/>
                  </a:cubicBezTo>
                  <a:lnTo>
                    <a:pt x="1387" y="1"/>
                  </a:lnTo>
                  <a:close/>
                </a:path>
              </a:pathLst>
            </a:custGeom>
            <a:grpFill/>
            <a:ln>
              <a:noFill/>
            </a:ln>
          </p:spPr>
          <p:txBody>
            <a:bodyPr spcFirstLastPara="1" wrap="square" lIns="91425" tIns="91425" rIns="91425" bIns="91425" anchor="ctr" anchorCtr="0">
              <a:noAutofit/>
            </a:bodyPr>
            <a:lstStyle/>
            <a:p>
              <a:endParaRPr sz="1400"/>
            </a:p>
          </p:txBody>
        </p:sp>
        <p:sp>
          <p:nvSpPr>
            <p:cNvPr id="414" name="Google Shape;10309;p74"/>
            <p:cNvSpPr/>
            <p:nvPr/>
          </p:nvSpPr>
          <p:spPr>
            <a:xfrm>
              <a:off x="4714975" y="3686450"/>
              <a:ext cx="122100" cy="86675"/>
            </a:xfrm>
            <a:custGeom>
              <a:avLst/>
              <a:gdLst/>
              <a:ahLst/>
              <a:cxnLst/>
              <a:rect l="l" t="t" r="r" b="b"/>
              <a:pathLst>
                <a:path w="4884" h="3467" extrusionOk="0">
                  <a:moveTo>
                    <a:pt x="0" y="1"/>
                  </a:moveTo>
                  <a:lnTo>
                    <a:pt x="0" y="3466"/>
                  </a:lnTo>
                  <a:lnTo>
                    <a:pt x="4883" y="3466"/>
                  </a:lnTo>
                  <a:lnTo>
                    <a:pt x="4883" y="1"/>
                  </a:lnTo>
                  <a:close/>
                </a:path>
              </a:pathLst>
            </a:custGeom>
            <a:grpFill/>
            <a:ln>
              <a:noFill/>
            </a:ln>
          </p:spPr>
          <p:txBody>
            <a:bodyPr spcFirstLastPara="1" wrap="square" lIns="91425" tIns="91425" rIns="91425" bIns="91425" anchor="ctr" anchorCtr="0">
              <a:noAutofit/>
            </a:bodyPr>
            <a:lstStyle/>
            <a:p>
              <a:endParaRPr sz="1400"/>
            </a:p>
          </p:txBody>
        </p:sp>
        <p:sp>
          <p:nvSpPr>
            <p:cNvPr id="415" name="Google Shape;10310;p74"/>
            <p:cNvSpPr/>
            <p:nvPr/>
          </p:nvSpPr>
          <p:spPr>
            <a:xfrm>
              <a:off x="4889025" y="3777825"/>
              <a:ext cx="34700" cy="117375"/>
            </a:xfrm>
            <a:custGeom>
              <a:avLst/>
              <a:gdLst/>
              <a:ahLst/>
              <a:cxnLst/>
              <a:rect l="l" t="t" r="r" b="b"/>
              <a:pathLst>
                <a:path w="1388" h="4695" extrusionOk="0">
                  <a:moveTo>
                    <a:pt x="1387" y="0"/>
                  </a:moveTo>
                  <a:cubicBezTo>
                    <a:pt x="977" y="315"/>
                    <a:pt x="505" y="504"/>
                    <a:pt x="1" y="504"/>
                  </a:cubicBezTo>
                  <a:lnTo>
                    <a:pt x="1" y="4695"/>
                  </a:lnTo>
                  <a:lnTo>
                    <a:pt x="347" y="4695"/>
                  </a:lnTo>
                  <a:cubicBezTo>
                    <a:pt x="946" y="4695"/>
                    <a:pt x="1387" y="4222"/>
                    <a:pt x="1387" y="3655"/>
                  </a:cubicBezTo>
                  <a:lnTo>
                    <a:pt x="1387" y="0"/>
                  </a:lnTo>
                  <a:close/>
                </a:path>
              </a:pathLst>
            </a:custGeom>
            <a:grpFill/>
            <a:ln>
              <a:noFill/>
            </a:ln>
          </p:spPr>
          <p:txBody>
            <a:bodyPr spcFirstLastPara="1" wrap="square" lIns="91425" tIns="91425" rIns="91425" bIns="91425" anchor="ctr" anchorCtr="0">
              <a:noAutofit/>
            </a:bodyPr>
            <a:lstStyle/>
            <a:p>
              <a:endParaRPr sz="1400"/>
            </a:p>
          </p:txBody>
        </p:sp>
        <p:sp>
          <p:nvSpPr>
            <p:cNvPr id="416" name="Google Shape;10311;p74"/>
            <p:cNvSpPr/>
            <p:nvPr/>
          </p:nvSpPr>
          <p:spPr>
            <a:xfrm>
              <a:off x="4628325" y="3777825"/>
              <a:ext cx="34675" cy="116600"/>
            </a:xfrm>
            <a:custGeom>
              <a:avLst/>
              <a:gdLst/>
              <a:ahLst/>
              <a:cxnLst/>
              <a:rect l="l" t="t" r="r" b="b"/>
              <a:pathLst>
                <a:path w="1387" h="4664" extrusionOk="0">
                  <a:moveTo>
                    <a:pt x="1" y="0"/>
                  </a:moveTo>
                  <a:lnTo>
                    <a:pt x="1" y="3655"/>
                  </a:lnTo>
                  <a:cubicBezTo>
                    <a:pt x="1" y="4222"/>
                    <a:pt x="442" y="4663"/>
                    <a:pt x="1009" y="4663"/>
                  </a:cubicBezTo>
                  <a:lnTo>
                    <a:pt x="1387" y="4663"/>
                  </a:lnTo>
                  <a:lnTo>
                    <a:pt x="1387" y="504"/>
                  </a:lnTo>
                  <a:cubicBezTo>
                    <a:pt x="851" y="504"/>
                    <a:pt x="379" y="315"/>
                    <a:pt x="1" y="0"/>
                  </a:cubicBezTo>
                  <a:close/>
                </a:path>
              </a:pathLst>
            </a:custGeom>
            <a:grpFill/>
            <a:ln>
              <a:noFill/>
            </a:ln>
          </p:spPr>
          <p:txBody>
            <a:bodyPr spcFirstLastPara="1" wrap="square" lIns="91425" tIns="91425" rIns="91425" bIns="91425" anchor="ctr" anchorCtr="0">
              <a:noAutofit/>
            </a:bodyPr>
            <a:lstStyle/>
            <a:p>
              <a:endParaRPr sz="1400"/>
            </a:p>
          </p:txBody>
        </p:sp>
        <p:sp>
          <p:nvSpPr>
            <p:cNvPr id="417" name="Google Shape;10312;p74"/>
            <p:cNvSpPr/>
            <p:nvPr/>
          </p:nvSpPr>
          <p:spPr>
            <a:xfrm>
              <a:off x="4766950" y="3790425"/>
              <a:ext cx="17350" cy="18150"/>
            </a:xfrm>
            <a:custGeom>
              <a:avLst/>
              <a:gdLst/>
              <a:ahLst/>
              <a:cxnLst/>
              <a:rect l="l" t="t" r="r" b="b"/>
              <a:pathLst>
                <a:path w="694" h="726" extrusionOk="0">
                  <a:moveTo>
                    <a:pt x="1" y="0"/>
                  </a:moveTo>
                  <a:lnTo>
                    <a:pt x="1" y="347"/>
                  </a:lnTo>
                  <a:cubicBezTo>
                    <a:pt x="1" y="568"/>
                    <a:pt x="158" y="725"/>
                    <a:pt x="347" y="725"/>
                  </a:cubicBezTo>
                  <a:cubicBezTo>
                    <a:pt x="568" y="725"/>
                    <a:pt x="694" y="568"/>
                    <a:pt x="694" y="347"/>
                  </a:cubicBezTo>
                  <a:lnTo>
                    <a:pt x="694" y="0"/>
                  </a:lnTo>
                  <a:close/>
                </a:path>
              </a:pathLst>
            </a:custGeom>
            <a:grpFill/>
            <a:ln>
              <a:noFill/>
            </a:ln>
          </p:spPr>
          <p:txBody>
            <a:bodyPr spcFirstLastPara="1" wrap="square" lIns="91425" tIns="91425" rIns="91425" bIns="91425" anchor="ctr" anchorCtr="0">
              <a:noAutofit/>
            </a:bodyPr>
            <a:lstStyle/>
            <a:p>
              <a:endParaRPr sz="1400"/>
            </a:p>
          </p:txBody>
        </p:sp>
        <p:sp>
          <p:nvSpPr>
            <p:cNvPr id="418" name="Google Shape;10313;p74"/>
            <p:cNvSpPr/>
            <p:nvPr/>
          </p:nvSpPr>
          <p:spPr>
            <a:xfrm>
              <a:off x="4889025" y="3686450"/>
              <a:ext cx="34700" cy="86675"/>
            </a:xfrm>
            <a:custGeom>
              <a:avLst/>
              <a:gdLst/>
              <a:ahLst/>
              <a:cxnLst/>
              <a:rect l="l" t="t" r="r" b="b"/>
              <a:pathLst>
                <a:path w="1388" h="3467" extrusionOk="0">
                  <a:moveTo>
                    <a:pt x="1" y="1"/>
                  </a:moveTo>
                  <a:lnTo>
                    <a:pt x="1" y="3466"/>
                  </a:lnTo>
                  <a:cubicBezTo>
                    <a:pt x="347" y="3466"/>
                    <a:pt x="662" y="3340"/>
                    <a:pt x="946" y="3088"/>
                  </a:cubicBezTo>
                  <a:cubicBezTo>
                    <a:pt x="1229" y="2836"/>
                    <a:pt x="1387" y="2458"/>
                    <a:pt x="1387" y="2080"/>
                  </a:cubicBezTo>
                  <a:lnTo>
                    <a:pt x="1387" y="1040"/>
                  </a:lnTo>
                  <a:cubicBezTo>
                    <a:pt x="1387" y="442"/>
                    <a:pt x="914" y="1"/>
                    <a:pt x="347" y="1"/>
                  </a:cubicBezTo>
                  <a:close/>
                </a:path>
              </a:pathLst>
            </a:custGeom>
            <a:grpFill/>
            <a:ln>
              <a:noFill/>
            </a:ln>
          </p:spPr>
          <p:txBody>
            <a:bodyPr spcFirstLastPara="1" wrap="square" lIns="91425" tIns="91425" rIns="91425" bIns="91425" anchor="ctr" anchorCtr="0">
              <a:noAutofit/>
            </a:bodyPr>
            <a:lstStyle/>
            <a:p>
              <a:endParaRPr sz="1400"/>
            </a:p>
          </p:txBody>
        </p:sp>
        <p:sp>
          <p:nvSpPr>
            <p:cNvPr id="419" name="Google Shape;10314;p74"/>
            <p:cNvSpPr/>
            <p:nvPr/>
          </p:nvSpPr>
          <p:spPr>
            <a:xfrm>
              <a:off x="4714975" y="3790425"/>
              <a:ext cx="122100" cy="104000"/>
            </a:xfrm>
            <a:custGeom>
              <a:avLst/>
              <a:gdLst/>
              <a:ahLst/>
              <a:cxnLst/>
              <a:rect l="l" t="t" r="r" b="b"/>
              <a:pathLst>
                <a:path w="4884" h="4160" extrusionOk="0">
                  <a:moveTo>
                    <a:pt x="0" y="0"/>
                  </a:moveTo>
                  <a:lnTo>
                    <a:pt x="0" y="4159"/>
                  </a:lnTo>
                  <a:lnTo>
                    <a:pt x="4883" y="4159"/>
                  </a:lnTo>
                  <a:lnTo>
                    <a:pt x="4883" y="0"/>
                  </a:lnTo>
                  <a:lnTo>
                    <a:pt x="3466" y="0"/>
                  </a:lnTo>
                  <a:lnTo>
                    <a:pt x="3466" y="347"/>
                  </a:lnTo>
                  <a:cubicBezTo>
                    <a:pt x="3466" y="946"/>
                    <a:pt x="2993" y="1387"/>
                    <a:pt x="2426" y="1387"/>
                  </a:cubicBezTo>
                  <a:cubicBezTo>
                    <a:pt x="1827" y="1387"/>
                    <a:pt x="1418" y="914"/>
                    <a:pt x="1418" y="347"/>
                  </a:cubicBezTo>
                  <a:lnTo>
                    <a:pt x="1418" y="0"/>
                  </a:lnTo>
                  <a:close/>
                </a:path>
              </a:pathLst>
            </a:custGeom>
            <a:grpFill/>
            <a:ln>
              <a:noFill/>
            </a:ln>
          </p:spPr>
          <p:txBody>
            <a:bodyPr spcFirstLastPara="1" wrap="square" lIns="91425" tIns="91425" rIns="91425" bIns="91425" anchor="ctr" anchorCtr="0">
              <a:noAutofit/>
            </a:bodyPr>
            <a:lstStyle/>
            <a:p>
              <a:endParaRPr sz="1400"/>
            </a:p>
          </p:txBody>
        </p:sp>
        <p:sp>
          <p:nvSpPr>
            <p:cNvPr id="420" name="Google Shape;10315;p74"/>
            <p:cNvSpPr/>
            <p:nvPr/>
          </p:nvSpPr>
          <p:spPr>
            <a:xfrm>
              <a:off x="4714175" y="3599825"/>
              <a:ext cx="122100" cy="69325"/>
            </a:xfrm>
            <a:custGeom>
              <a:avLst/>
              <a:gdLst/>
              <a:ahLst/>
              <a:cxnLst/>
              <a:rect l="l" t="t" r="r" b="b"/>
              <a:pathLst>
                <a:path w="4884" h="2773" extrusionOk="0">
                  <a:moveTo>
                    <a:pt x="2427" y="0"/>
                  </a:moveTo>
                  <a:cubicBezTo>
                    <a:pt x="1103" y="0"/>
                    <a:pt x="1" y="1103"/>
                    <a:pt x="1" y="2426"/>
                  </a:cubicBezTo>
                  <a:lnTo>
                    <a:pt x="1" y="2773"/>
                  </a:lnTo>
                  <a:lnTo>
                    <a:pt x="1355" y="2773"/>
                  </a:lnTo>
                  <a:lnTo>
                    <a:pt x="1355" y="2426"/>
                  </a:lnTo>
                  <a:cubicBezTo>
                    <a:pt x="1355" y="1828"/>
                    <a:pt x="1828" y="1418"/>
                    <a:pt x="2395" y="1418"/>
                  </a:cubicBezTo>
                  <a:cubicBezTo>
                    <a:pt x="2994" y="1418"/>
                    <a:pt x="3403" y="1891"/>
                    <a:pt x="3403" y="2426"/>
                  </a:cubicBezTo>
                  <a:lnTo>
                    <a:pt x="3403" y="2773"/>
                  </a:lnTo>
                  <a:lnTo>
                    <a:pt x="4884" y="2773"/>
                  </a:lnTo>
                  <a:lnTo>
                    <a:pt x="4884" y="2426"/>
                  </a:lnTo>
                  <a:cubicBezTo>
                    <a:pt x="4884" y="1103"/>
                    <a:pt x="3781" y="0"/>
                    <a:pt x="2427"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438" name="Google Shape;10341;p74"/>
          <p:cNvGrpSpPr/>
          <p:nvPr/>
        </p:nvGrpSpPr>
        <p:grpSpPr>
          <a:xfrm>
            <a:off x="11370265" y="3665358"/>
            <a:ext cx="346009" cy="483471"/>
            <a:chOff x="3167275" y="3227275"/>
            <a:chExt cx="225300" cy="295375"/>
          </a:xfrm>
          <a:solidFill>
            <a:srgbClr val="5F5FF6"/>
          </a:solidFill>
        </p:grpSpPr>
        <p:sp>
          <p:nvSpPr>
            <p:cNvPr id="439" name="Google Shape;10342;p74"/>
            <p:cNvSpPr/>
            <p:nvPr/>
          </p:nvSpPr>
          <p:spPr>
            <a:xfrm>
              <a:off x="3167275" y="3227275"/>
              <a:ext cx="225300" cy="207950"/>
            </a:xfrm>
            <a:custGeom>
              <a:avLst/>
              <a:gdLst/>
              <a:ahLst/>
              <a:cxnLst/>
              <a:rect l="l" t="t" r="r" b="b"/>
              <a:pathLst>
                <a:path w="9012" h="8318" extrusionOk="0">
                  <a:moveTo>
                    <a:pt x="4538" y="1"/>
                  </a:moveTo>
                  <a:cubicBezTo>
                    <a:pt x="2112" y="1"/>
                    <a:pt x="1" y="1985"/>
                    <a:pt x="32" y="4537"/>
                  </a:cubicBezTo>
                  <a:cubicBezTo>
                    <a:pt x="32" y="5860"/>
                    <a:pt x="631" y="7184"/>
                    <a:pt x="1797" y="8066"/>
                  </a:cubicBezTo>
                  <a:cubicBezTo>
                    <a:pt x="1923" y="8192"/>
                    <a:pt x="2017" y="8223"/>
                    <a:pt x="2049" y="8318"/>
                  </a:cubicBezTo>
                  <a:lnTo>
                    <a:pt x="4160" y="8318"/>
                  </a:lnTo>
                  <a:lnTo>
                    <a:pt x="4160" y="6900"/>
                  </a:lnTo>
                  <a:lnTo>
                    <a:pt x="2427" y="6900"/>
                  </a:lnTo>
                  <a:cubicBezTo>
                    <a:pt x="2238" y="6900"/>
                    <a:pt x="2080" y="6743"/>
                    <a:pt x="2080" y="6554"/>
                  </a:cubicBezTo>
                  <a:lnTo>
                    <a:pt x="2080" y="5829"/>
                  </a:lnTo>
                  <a:cubicBezTo>
                    <a:pt x="2080" y="4852"/>
                    <a:pt x="2679" y="4033"/>
                    <a:pt x="3498" y="3624"/>
                  </a:cubicBezTo>
                  <a:cubicBezTo>
                    <a:pt x="3277" y="3403"/>
                    <a:pt x="3151" y="3088"/>
                    <a:pt x="3151" y="2678"/>
                  </a:cubicBezTo>
                  <a:cubicBezTo>
                    <a:pt x="3151" y="1922"/>
                    <a:pt x="3782" y="1292"/>
                    <a:pt x="4538" y="1292"/>
                  </a:cubicBezTo>
                  <a:cubicBezTo>
                    <a:pt x="5262" y="1292"/>
                    <a:pt x="5892" y="1922"/>
                    <a:pt x="5892" y="2678"/>
                  </a:cubicBezTo>
                  <a:cubicBezTo>
                    <a:pt x="5892" y="3025"/>
                    <a:pt x="5735" y="3340"/>
                    <a:pt x="5546" y="3624"/>
                  </a:cubicBezTo>
                  <a:cubicBezTo>
                    <a:pt x="6365" y="4033"/>
                    <a:pt x="6964" y="4852"/>
                    <a:pt x="6964" y="5829"/>
                  </a:cubicBezTo>
                  <a:lnTo>
                    <a:pt x="6964" y="6554"/>
                  </a:lnTo>
                  <a:cubicBezTo>
                    <a:pt x="6964" y="6743"/>
                    <a:pt x="6806" y="6900"/>
                    <a:pt x="6617" y="6900"/>
                  </a:cubicBezTo>
                  <a:lnTo>
                    <a:pt x="4884" y="6900"/>
                  </a:lnTo>
                  <a:lnTo>
                    <a:pt x="4884" y="8318"/>
                  </a:lnTo>
                  <a:lnTo>
                    <a:pt x="6995" y="8318"/>
                  </a:lnTo>
                  <a:cubicBezTo>
                    <a:pt x="7027" y="8286"/>
                    <a:pt x="7121" y="8192"/>
                    <a:pt x="7247" y="8129"/>
                  </a:cubicBezTo>
                  <a:cubicBezTo>
                    <a:pt x="8413" y="7184"/>
                    <a:pt x="9011" y="5829"/>
                    <a:pt x="9011" y="4506"/>
                  </a:cubicBezTo>
                  <a:cubicBezTo>
                    <a:pt x="9011" y="2017"/>
                    <a:pt x="6995" y="1"/>
                    <a:pt x="4538" y="1"/>
                  </a:cubicBezTo>
                  <a:close/>
                </a:path>
              </a:pathLst>
            </a:custGeom>
            <a:grpFill/>
            <a:ln>
              <a:noFill/>
            </a:ln>
          </p:spPr>
          <p:txBody>
            <a:bodyPr spcFirstLastPara="1" wrap="square" lIns="91425" tIns="91425" rIns="91425" bIns="91425" anchor="ctr" anchorCtr="0">
              <a:noAutofit/>
            </a:bodyPr>
            <a:lstStyle/>
            <a:p>
              <a:endParaRPr sz="1400"/>
            </a:p>
          </p:txBody>
        </p:sp>
        <p:sp>
          <p:nvSpPr>
            <p:cNvPr id="440" name="Google Shape;10343;p74"/>
            <p:cNvSpPr/>
            <p:nvPr/>
          </p:nvSpPr>
          <p:spPr>
            <a:xfrm>
              <a:off x="3262600" y="3278475"/>
              <a:ext cx="35450" cy="35475"/>
            </a:xfrm>
            <a:custGeom>
              <a:avLst/>
              <a:gdLst/>
              <a:ahLst/>
              <a:cxnLst/>
              <a:rect l="l" t="t" r="r" b="b"/>
              <a:pathLst>
                <a:path w="1418" h="1419" extrusionOk="0">
                  <a:moveTo>
                    <a:pt x="725" y="0"/>
                  </a:moveTo>
                  <a:cubicBezTo>
                    <a:pt x="315" y="0"/>
                    <a:pt x="0" y="315"/>
                    <a:pt x="0" y="725"/>
                  </a:cubicBezTo>
                  <a:cubicBezTo>
                    <a:pt x="0" y="1103"/>
                    <a:pt x="315" y="1418"/>
                    <a:pt x="725" y="1418"/>
                  </a:cubicBezTo>
                  <a:cubicBezTo>
                    <a:pt x="1103" y="1418"/>
                    <a:pt x="1418" y="1103"/>
                    <a:pt x="1418" y="725"/>
                  </a:cubicBezTo>
                  <a:cubicBezTo>
                    <a:pt x="1418" y="315"/>
                    <a:pt x="1103" y="0"/>
                    <a:pt x="725" y="0"/>
                  </a:cubicBezTo>
                  <a:close/>
                </a:path>
              </a:pathLst>
            </a:custGeom>
            <a:grpFill/>
            <a:ln>
              <a:noFill/>
            </a:ln>
          </p:spPr>
          <p:txBody>
            <a:bodyPr spcFirstLastPara="1" wrap="square" lIns="91425" tIns="91425" rIns="91425" bIns="91425" anchor="ctr" anchorCtr="0">
              <a:noAutofit/>
            </a:bodyPr>
            <a:lstStyle/>
            <a:p>
              <a:endParaRPr sz="1400"/>
            </a:p>
          </p:txBody>
        </p:sp>
        <p:sp>
          <p:nvSpPr>
            <p:cNvPr id="441" name="Google Shape;10344;p74"/>
            <p:cNvSpPr/>
            <p:nvPr/>
          </p:nvSpPr>
          <p:spPr>
            <a:xfrm>
              <a:off x="3220050" y="3452525"/>
              <a:ext cx="121325" cy="35475"/>
            </a:xfrm>
            <a:custGeom>
              <a:avLst/>
              <a:gdLst/>
              <a:ahLst/>
              <a:cxnLst/>
              <a:rect l="l" t="t" r="r" b="b"/>
              <a:pathLst>
                <a:path w="4853" h="1419" extrusionOk="0">
                  <a:moveTo>
                    <a:pt x="1" y="1"/>
                  </a:moveTo>
                  <a:lnTo>
                    <a:pt x="1" y="347"/>
                  </a:lnTo>
                  <a:cubicBezTo>
                    <a:pt x="1" y="946"/>
                    <a:pt x="473" y="1419"/>
                    <a:pt x="1040" y="1419"/>
                  </a:cubicBezTo>
                  <a:lnTo>
                    <a:pt x="3781" y="1419"/>
                  </a:lnTo>
                  <a:cubicBezTo>
                    <a:pt x="4380" y="1419"/>
                    <a:pt x="4853" y="946"/>
                    <a:pt x="4853" y="347"/>
                  </a:cubicBezTo>
                  <a:lnTo>
                    <a:pt x="4853" y="1"/>
                  </a:lnTo>
                  <a:close/>
                </a:path>
              </a:pathLst>
            </a:custGeom>
            <a:grpFill/>
            <a:ln>
              <a:noFill/>
            </a:ln>
          </p:spPr>
          <p:txBody>
            <a:bodyPr spcFirstLastPara="1" wrap="square" lIns="91425" tIns="91425" rIns="91425" bIns="91425" anchor="ctr" anchorCtr="0">
              <a:noAutofit/>
            </a:bodyPr>
            <a:lstStyle/>
            <a:p>
              <a:endParaRPr sz="1400"/>
            </a:p>
          </p:txBody>
        </p:sp>
        <p:sp>
          <p:nvSpPr>
            <p:cNvPr id="442" name="Google Shape;10345;p74"/>
            <p:cNvSpPr/>
            <p:nvPr/>
          </p:nvSpPr>
          <p:spPr>
            <a:xfrm>
              <a:off x="3237375" y="3332025"/>
              <a:ext cx="86675" cy="52000"/>
            </a:xfrm>
            <a:custGeom>
              <a:avLst/>
              <a:gdLst/>
              <a:ahLst/>
              <a:cxnLst/>
              <a:rect l="l" t="t" r="r" b="b"/>
              <a:pathLst>
                <a:path w="3467" h="2080" extrusionOk="0">
                  <a:moveTo>
                    <a:pt x="1734" y="1"/>
                  </a:moveTo>
                  <a:cubicBezTo>
                    <a:pt x="789" y="1"/>
                    <a:pt x="1" y="725"/>
                    <a:pt x="1" y="1733"/>
                  </a:cubicBezTo>
                  <a:lnTo>
                    <a:pt x="1" y="2080"/>
                  </a:lnTo>
                  <a:lnTo>
                    <a:pt x="3466" y="2080"/>
                  </a:lnTo>
                  <a:lnTo>
                    <a:pt x="3466" y="1733"/>
                  </a:lnTo>
                  <a:cubicBezTo>
                    <a:pt x="3466" y="788"/>
                    <a:pt x="2679" y="1"/>
                    <a:pt x="1734" y="1"/>
                  </a:cubicBezTo>
                  <a:close/>
                </a:path>
              </a:pathLst>
            </a:custGeom>
            <a:grpFill/>
            <a:ln>
              <a:noFill/>
            </a:ln>
          </p:spPr>
          <p:txBody>
            <a:bodyPr spcFirstLastPara="1" wrap="square" lIns="91425" tIns="91425" rIns="91425" bIns="91425" anchor="ctr" anchorCtr="0">
              <a:noAutofit/>
            </a:bodyPr>
            <a:lstStyle/>
            <a:p>
              <a:endParaRPr sz="1400"/>
            </a:p>
          </p:txBody>
        </p:sp>
        <p:sp>
          <p:nvSpPr>
            <p:cNvPr id="443" name="Google Shape;10346;p74"/>
            <p:cNvSpPr/>
            <p:nvPr/>
          </p:nvSpPr>
          <p:spPr>
            <a:xfrm>
              <a:off x="3237375" y="3505300"/>
              <a:ext cx="87450" cy="17350"/>
            </a:xfrm>
            <a:custGeom>
              <a:avLst/>
              <a:gdLst/>
              <a:ahLst/>
              <a:cxnLst/>
              <a:rect l="l" t="t" r="r" b="b"/>
              <a:pathLst>
                <a:path w="3498" h="694" extrusionOk="0">
                  <a:moveTo>
                    <a:pt x="32" y="1"/>
                  </a:moveTo>
                  <a:cubicBezTo>
                    <a:pt x="1" y="379"/>
                    <a:pt x="284" y="694"/>
                    <a:pt x="694" y="694"/>
                  </a:cubicBezTo>
                  <a:lnTo>
                    <a:pt x="2773" y="694"/>
                  </a:lnTo>
                  <a:cubicBezTo>
                    <a:pt x="3183" y="694"/>
                    <a:pt x="3498" y="379"/>
                    <a:pt x="3498"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451" name="Google Shape;10359;p74"/>
          <p:cNvGrpSpPr/>
          <p:nvPr/>
        </p:nvGrpSpPr>
        <p:grpSpPr>
          <a:xfrm>
            <a:off x="8779666" y="4641759"/>
            <a:ext cx="481567" cy="451813"/>
            <a:chOff x="4991425" y="3617150"/>
            <a:chExt cx="296175" cy="260725"/>
          </a:xfrm>
          <a:solidFill>
            <a:srgbClr val="5F5FF6"/>
          </a:solidFill>
        </p:grpSpPr>
        <p:sp>
          <p:nvSpPr>
            <p:cNvPr id="452" name="Google Shape;10360;p74"/>
            <p:cNvSpPr/>
            <p:nvPr/>
          </p:nvSpPr>
          <p:spPr>
            <a:xfrm>
              <a:off x="5069400" y="3738450"/>
              <a:ext cx="139425" cy="139425"/>
            </a:xfrm>
            <a:custGeom>
              <a:avLst/>
              <a:gdLst/>
              <a:ahLst/>
              <a:cxnLst/>
              <a:rect l="l" t="t" r="r" b="b"/>
              <a:pathLst>
                <a:path w="5577" h="5577" extrusionOk="0">
                  <a:moveTo>
                    <a:pt x="2804" y="0"/>
                  </a:moveTo>
                  <a:cubicBezTo>
                    <a:pt x="1607" y="0"/>
                    <a:pt x="1450" y="725"/>
                    <a:pt x="1009" y="3308"/>
                  </a:cubicBezTo>
                  <a:cubicBezTo>
                    <a:pt x="946" y="3749"/>
                    <a:pt x="851" y="4285"/>
                    <a:pt x="757" y="4883"/>
                  </a:cubicBezTo>
                  <a:lnTo>
                    <a:pt x="347" y="4883"/>
                  </a:lnTo>
                  <a:cubicBezTo>
                    <a:pt x="158" y="4883"/>
                    <a:pt x="0" y="5041"/>
                    <a:pt x="0" y="5230"/>
                  </a:cubicBezTo>
                  <a:cubicBezTo>
                    <a:pt x="0" y="5419"/>
                    <a:pt x="158" y="5576"/>
                    <a:pt x="347" y="5576"/>
                  </a:cubicBezTo>
                  <a:lnTo>
                    <a:pt x="5230" y="5576"/>
                  </a:lnTo>
                  <a:cubicBezTo>
                    <a:pt x="5419" y="5545"/>
                    <a:pt x="5577" y="5387"/>
                    <a:pt x="5577" y="5198"/>
                  </a:cubicBezTo>
                  <a:cubicBezTo>
                    <a:pt x="5577" y="5009"/>
                    <a:pt x="5419" y="4852"/>
                    <a:pt x="5230" y="4852"/>
                  </a:cubicBezTo>
                  <a:lnTo>
                    <a:pt x="4852" y="4852"/>
                  </a:lnTo>
                  <a:cubicBezTo>
                    <a:pt x="4726" y="4253"/>
                    <a:pt x="4632" y="3749"/>
                    <a:pt x="4569" y="3277"/>
                  </a:cubicBezTo>
                  <a:cubicBezTo>
                    <a:pt x="4128" y="756"/>
                    <a:pt x="3970" y="0"/>
                    <a:pt x="2804" y="0"/>
                  </a:cubicBezTo>
                  <a:close/>
                </a:path>
              </a:pathLst>
            </a:custGeom>
            <a:grpFill/>
            <a:ln>
              <a:noFill/>
            </a:ln>
          </p:spPr>
          <p:txBody>
            <a:bodyPr spcFirstLastPara="1" wrap="square" lIns="91425" tIns="91425" rIns="91425" bIns="91425" anchor="ctr" anchorCtr="0">
              <a:noAutofit/>
            </a:bodyPr>
            <a:lstStyle/>
            <a:p>
              <a:endParaRPr sz="1400"/>
            </a:p>
          </p:txBody>
        </p:sp>
        <p:sp>
          <p:nvSpPr>
            <p:cNvPr id="453" name="Google Shape;10361;p74"/>
            <p:cNvSpPr/>
            <p:nvPr/>
          </p:nvSpPr>
          <p:spPr>
            <a:xfrm>
              <a:off x="5200150" y="3617150"/>
              <a:ext cx="69325" cy="69325"/>
            </a:xfrm>
            <a:custGeom>
              <a:avLst/>
              <a:gdLst/>
              <a:ahLst/>
              <a:cxnLst/>
              <a:rect l="l" t="t" r="r" b="b"/>
              <a:pathLst>
                <a:path w="2773" h="2773" extrusionOk="0">
                  <a:moveTo>
                    <a:pt x="1386" y="0"/>
                  </a:moveTo>
                  <a:cubicBezTo>
                    <a:pt x="630" y="0"/>
                    <a:pt x="0" y="630"/>
                    <a:pt x="0" y="1387"/>
                  </a:cubicBezTo>
                  <a:cubicBezTo>
                    <a:pt x="0" y="2111"/>
                    <a:pt x="630" y="2773"/>
                    <a:pt x="1386" y="2773"/>
                  </a:cubicBezTo>
                  <a:cubicBezTo>
                    <a:pt x="2143" y="2773"/>
                    <a:pt x="2773" y="2111"/>
                    <a:pt x="2773" y="1387"/>
                  </a:cubicBezTo>
                  <a:cubicBezTo>
                    <a:pt x="2773" y="630"/>
                    <a:pt x="2143" y="0"/>
                    <a:pt x="1386" y="0"/>
                  </a:cubicBezTo>
                  <a:close/>
                </a:path>
              </a:pathLst>
            </a:custGeom>
            <a:grpFill/>
            <a:ln>
              <a:noFill/>
            </a:ln>
          </p:spPr>
          <p:txBody>
            <a:bodyPr spcFirstLastPara="1" wrap="square" lIns="91425" tIns="91425" rIns="91425" bIns="91425" anchor="ctr" anchorCtr="0">
              <a:noAutofit/>
            </a:bodyPr>
            <a:lstStyle/>
            <a:p>
              <a:endParaRPr sz="1400"/>
            </a:p>
          </p:txBody>
        </p:sp>
        <p:sp>
          <p:nvSpPr>
            <p:cNvPr id="454" name="Google Shape;10362;p74"/>
            <p:cNvSpPr/>
            <p:nvPr/>
          </p:nvSpPr>
          <p:spPr>
            <a:xfrm>
              <a:off x="5009550" y="3617150"/>
              <a:ext cx="68525" cy="69325"/>
            </a:xfrm>
            <a:custGeom>
              <a:avLst/>
              <a:gdLst/>
              <a:ahLst/>
              <a:cxnLst/>
              <a:rect l="l" t="t" r="r" b="b"/>
              <a:pathLst>
                <a:path w="2741" h="2773" extrusionOk="0">
                  <a:moveTo>
                    <a:pt x="1355" y="0"/>
                  </a:moveTo>
                  <a:cubicBezTo>
                    <a:pt x="599" y="0"/>
                    <a:pt x="0" y="630"/>
                    <a:pt x="0" y="1387"/>
                  </a:cubicBezTo>
                  <a:cubicBezTo>
                    <a:pt x="0" y="2143"/>
                    <a:pt x="599" y="2773"/>
                    <a:pt x="1355" y="2773"/>
                  </a:cubicBezTo>
                  <a:cubicBezTo>
                    <a:pt x="2111" y="2773"/>
                    <a:pt x="2741" y="2143"/>
                    <a:pt x="2741" y="1387"/>
                  </a:cubicBezTo>
                  <a:cubicBezTo>
                    <a:pt x="2741" y="630"/>
                    <a:pt x="2111" y="0"/>
                    <a:pt x="1355" y="0"/>
                  </a:cubicBezTo>
                  <a:close/>
                </a:path>
              </a:pathLst>
            </a:custGeom>
            <a:grpFill/>
            <a:ln>
              <a:noFill/>
            </a:ln>
          </p:spPr>
          <p:txBody>
            <a:bodyPr spcFirstLastPara="1" wrap="square" lIns="91425" tIns="91425" rIns="91425" bIns="91425" anchor="ctr" anchorCtr="0">
              <a:noAutofit/>
            </a:bodyPr>
            <a:lstStyle/>
            <a:p>
              <a:endParaRPr sz="1400"/>
            </a:p>
          </p:txBody>
        </p:sp>
        <p:sp>
          <p:nvSpPr>
            <p:cNvPr id="455" name="Google Shape;10363;p74"/>
            <p:cNvSpPr/>
            <p:nvPr/>
          </p:nvSpPr>
          <p:spPr>
            <a:xfrm>
              <a:off x="4991425" y="3686450"/>
              <a:ext cx="104775" cy="52025"/>
            </a:xfrm>
            <a:custGeom>
              <a:avLst/>
              <a:gdLst/>
              <a:ahLst/>
              <a:cxnLst/>
              <a:rect l="l" t="t" r="r" b="b"/>
              <a:pathLst>
                <a:path w="4191" h="2081" extrusionOk="0">
                  <a:moveTo>
                    <a:pt x="568" y="1"/>
                  </a:moveTo>
                  <a:cubicBezTo>
                    <a:pt x="252" y="347"/>
                    <a:pt x="0" y="851"/>
                    <a:pt x="0" y="1356"/>
                  </a:cubicBezTo>
                  <a:lnTo>
                    <a:pt x="0" y="1734"/>
                  </a:lnTo>
                  <a:cubicBezTo>
                    <a:pt x="0" y="1923"/>
                    <a:pt x="158" y="2080"/>
                    <a:pt x="347" y="2080"/>
                  </a:cubicBezTo>
                  <a:lnTo>
                    <a:pt x="3813" y="2080"/>
                  </a:lnTo>
                  <a:cubicBezTo>
                    <a:pt x="4033" y="2080"/>
                    <a:pt x="4191" y="1923"/>
                    <a:pt x="4191" y="1734"/>
                  </a:cubicBezTo>
                  <a:lnTo>
                    <a:pt x="4191" y="1356"/>
                  </a:lnTo>
                  <a:cubicBezTo>
                    <a:pt x="4191" y="820"/>
                    <a:pt x="3970" y="347"/>
                    <a:pt x="3624" y="1"/>
                  </a:cubicBezTo>
                  <a:cubicBezTo>
                    <a:pt x="3245" y="410"/>
                    <a:pt x="2678" y="694"/>
                    <a:pt x="2080" y="694"/>
                  </a:cubicBezTo>
                  <a:cubicBezTo>
                    <a:pt x="1513" y="694"/>
                    <a:pt x="946" y="410"/>
                    <a:pt x="568" y="1"/>
                  </a:cubicBezTo>
                  <a:close/>
                </a:path>
              </a:pathLst>
            </a:custGeom>
            <a:grpFill/>
            <a:ln>
              <a:noFill/>
            </a:ln>
          </p:spPr>
          <p:txBody>
            <a:bodyPr spcFirstLastPara="1" wrap="square" lIns="91425" tIns="91425" rIns="91425" bIns="91425" anchor="ctr" anchorCtr="0">
              <a:noAutofit/>
            </a:bodyPr>
            <a:lstStyle/>
            <a:p>
              <a:endParaRPr sz="1400"/>
            </a:p>
          </p:txBody>
        </p:sp>
        <p:sp>
          <p:nvSpPr>
            <p:cNvPr id="456" name="Google Shape;10364;p74"/>
            <p:cNvSpPr/>
            <p:nvPr/>
          </p:nvSpPr>
          <p:spPr>
            <a:xfrm>
              <a:off x="5183600" y="3686450"/>
              <a:ext cx="104000" cy="52025"/>
            </a:xfrm>
            <a:custGeom>
              <a:avLst/>
              <a:gdLst/>
              <a:ahLst/>
              <a:cxnLst/>
              <a:rect l="l" t="t" r="r" b="b"/>
              <a:pathLst>
                <a:path w="4160" h="2081" extrusionOk="0">
                  <a:moveTo>
                    <a:pt x="536" y="1"/>
                  </a:moveTo>
                  <a:cubicBezTo>
                    <a:pt x="221" y="347"/>
                    <a:pt x="1" y="851"/>
                    <a:pt x="1" y="1356"/>
                  </a:cubicBezTo>
                  <a:lnTo>
                    <a:pt x="1" y="1702"/>
                  </a:lnTo>
                  <a:cubicBezTo>
                    <a:pt x="1" y="1923"/>
                    <a:pt x="158" y="2080"/>
                    <a:pt x="347" y="2080"/>
                  </a:cubicBezTo>
                  <a:lnTo>
                    <a:pt x="3813" y="2080"/>
                  </a:lnTo>
                  <a:cubicBezTo>
                    <a:pt x="4002" y="2080"/>
                    <a:pt x="4159" y="1923"/>
                    <a:pt x="4159" y="1702"/>
                  </a:cubicBezTo>
                  <a:lnTo>
                    <a:pt x="4159" y="1356"/>
                  </a:lnTo>
                  <a:cubicBezTo>
                    <a:pt x="4159" y="820"/>
                    <a:pt x="3970" y="347"/>
                    <a:pt x="3624" y="1"/>
                  </a:cubicBezTo>
                  <a:cubicBezTo>
                    <a:pt x="3214" y="410"/>
                    <a:pt x="2679" y="694"/>
                    <a:pt x="2080" y="694"/>
                  </a:cubicBezTo>
                  <a:cubicBezTo>
                    <a:pt x="1450" y="694"/>
                    <a:pt x="946" y="410"/>
                    <a:pt x="536" y="1"/>
                  </a:cubicBezTo>
                  <a:close/>
                </a:path>
              </a:pathLst>
            </a:custGeom>
            <a:grpFill/>
            <a:ln>
              <a:noFill/>
            </a:ln>
          </p:spPr>
          <p:txBody>
            <a:bodyPr spcFirstLastPara="1" wrap="square" lIns="91425" tIns="91425" rIns="91425" bIns="91425" anchor="ctr" anchorCtr="0">
              <a:noAutofit/>
            </a:bodyPr>
            <a:lstStyle/>
            <a:p>
              <a:endParaRPr sz="1400"/>
            </a:p>
          </p:txBody>
        </p:sp>
        <p:sp>
          <p:nvSpPr>
            <p:cNvPr id="457" name="Google Shape;10365;p74"/>
            <p:cNvSpPr/>
            <p:nvPr/>
          </p:nvSpPr>
          <p:spPr>
            <a:xfrm>
              <a:off x="5187550" y="3755775"/>
              <a:ext cx="100050" cy="52800"/>
            </a:xfrm>
            <a:custGeom>
              <a:avLst/>
              <a:gdLst/>
              <a:ahLst/>
              <a:cxnLst/>
              <a:rect l="l" t="t" r="r" b="b"/>
              <a:pathLst>
                <a:path w="4002" h="2112" extrusionOk="0">
                  <a:moveTo>
                    <a:pt x="0" y="0"/>
                  </a:moveTo>
                  <a:cubicBezTo>
                    <a:pt x="189" y="567"/>
                    <a:pt x="315" y="1229"/>
                    <a:pt x="473" y="2111"/>
                  </a:cubicBezTo>
                  <a:lnTo>
                    <a:pt x="3655" y="2111"/>
                  </a:lnTo>
                  <a:cubicBezTo>
                    <a:pt x="3844" y="2111"/>
                    <a:pt x="4001" y="1954"/>
                    <a:pt x="4001" y="1733"/>
                  </a:cubicBezTo>
                  <a:lnTo>
                    <a:pt x="4001" y="378"/>
                  </a:lnTo>
                  <a:cubicBezTo>
                    <a:pt x="3970" y="158"/>
                    <a:pt x="3844" y="0"/>
                    <a:pt x="3655" y="0"/>
                  </a:cubicBezTo>
                  <a:close/>
                </a:path>
              </a:pathLst>
            </a:custGeom>
            <a:grpFill/>
            <a:ln>
              <a:noFill/>
            </a:ln>
          </p:spPr>
          <p:txBody>
            <a:bodyPr spcFirstLastPara="1" wrap="square" lIns="91425" tIns="91425" rIns="91425" bIns="91425" anchor="ctr" anchorCtr="0">
              <a:noAutofit/>
            </a:bodyPr>
            <a:lstStyle/>
            <a:p>
              <a:endParaRPr sz="1400"/>
            </a:p>
          </p:txBody>
        </p:sp>
        <p:sp>
          <p:nvSpPr>
            <p:cNvPr id="458" name="Google Shape;10366;p74"/>
            <p:cNvSpPr/>
            <p:nvPr/>
          </p:nvSpPr>
          <p:spPr>
            <a:xfrm>
              <a:off x="4991425" y="3755775"/>
              <a:ext cx="100850" cy="52000"/>
            </a:xfrm>
            <a:custGeom>
              <a:avLst/>
              <a:gdLst/>
              <a:ahLst/>
              <a:cxnLst/>
              <a:rect l="l" t="t" r="r" b="b"/>
              <a:pathLst>
                <a:path w="4034" h="2080" extrusionOk="0">
                  <a:moveTo>
                    <a:pt x="347" y="0"/>
                  </a:moveTo>
                  <a:cubicBezTo>
                    <a:pt x="158" y="0"/>
                    <a:pt x="0" y="158"/>
                    <a:pt x="0" y="347"/>
                  </a:cubicBezTo>
                  <a:lnTo>
                    <a:pt x="0" y="1733"/>
                  </a:lnTo>
                  <a:cubicBezTo>
                    <a:pt x="0" y="1954"/>
                    <a:pt x="158" y="2080"/>
                    <a:pt x="347" y="2080"/>
                  </a:cubicBezTo>
                  <a:lnTo>
                    <a:pt x="3561" y="2080"/>
                  </a:lnTo>
                  <a:cubicBezTo>
                    <a:pt x="3718" y="1229"/>
                    <a:pt x="3813" y="567"/>
                    <a:pt x="4033"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484" name="Google Shape;10399;p74"/>
          <p:cNvGrpSpPr/>
          <p:nvPr/>
        </p:nvGrpSpPr>
        <p:grpSpPr>
          <a:xfrm>
            <a:off x="4176396" y="4547344"/>
            <a:ext cx="480265" cy="509131"/>
            <a:chOff x="3497300" y="3591950"/>
            <a:chExt cx="295375" cy="293800"/>
          </a:xfrm>
          <a:solidFill>
            <a:srgbClr val="5F5FF6"/>
          </a:solidFill>
        </p:grpSpPr>
        <p:sp>
          <p:nvSpPr>
            <p:cNvPr id="485" name="Google Shape;10400;p74"/>
            <p:cNvSpPr/>
            <p:nvPr/>
          </p:nvSpPr>
          <p:spPr>
            <a:xfrm>
              <a:off x="3628825" y="3724275"/>
              <a:ext cx="18150" cy="16550"/>
            </a:xfrm>
            <a:custGeom>
              <a:avLst/>
              <a:gdLst/>
              <a:ahLst/>
              <a:cxnLst/>
              <a:rect l="l" t="t" r="r" b="b"/>
              <a:pathLst>
                <a:path w="726" h="662" extrusionOk="0">
                  <a:moveTo>
                    <a:pt x="375" y="0"/>
                  </a:moveTo>
                  <a:cubicBezTo>
                    <a:pt x="292" y="0"/>
                    <a:pt x="206" y="32"/>
                    <a:pt x="127" y="95"/>
                  </a:cubicBezTo>
                  <a:cubicBezTo>
                    <a:pt x="1" y="221"/>
                    <a:pt x="1" y="441"/>
                    <a:pt x="127" y="567"/>
                  </a:cubicBezTo>
                  <a:cubicBezTo>
                    <a:pt x="190" y="630"/>
                    <a:pt x="277" y="662"/>
                    <a:pt x="363" y="662"/>
                  </a:cubicBezTo>
                  <a:cubicBezTo>
                    <a:pt x="450" y="662"/>
                    <a:pt x="536" y="630"/>
                    <a:pt x="599" y="567"/>
                  </a:cubicBezTo>
                  <a:cubicBezTo>
                    <a:pt x="725" y="441"/>
                    <a:pt x="725" y="221"/>
                    <a:pt x="599" y="95"/>
                  </a:cubicBezTo>
                  <a:cubicBezTo>
                    <a:pt x="536" y="32"/>
                    <a:pt x="458" y="0"/>
                    <a:pt x="375" y="0"/>
                  </a:cubicBezTo>
                  <a:close/>
                </a:path>
              </a:pathLst>
            </a:custGeom>
            <a:grpFill/>
            <a:ln>
              <a:noFill/>
            </a:ln>
          </p:spPr>
          <p:txBody>
            <a:bodyPr spcFirstLastPara="1" wrap="square" lIns="91425" tIns="91425" rIns="91425" bIns="91425" anchor="ctr" anchorCtr="0">
              <a:noAutofit/>
            </a:bodyPr>
            <a:lstStyle/>
            <a:p>
              <a:endParaRPr sz="1400"/>
            </a:p>
          </p:txBody>
        </p:sp>
        <p:sp>
          <p:nvSpPr>
            <p:cNvPr id="486" name="Google Shape;10401;p74"/>
            <p:cNvSpPr/>
            <p:nvPr/>
          </p:nvSpPr>
          <p:spPr>
            <a:xfrm>
              <a:off x="3590250" y="3689400"/>
              <a:ext cx="94525" cy="86675"/>
            </a:xfrm>
            <a:custGeom>
              <a:avLst/>
              <a:gdLst/>
              <a:ahLst/>
              <a:cxnLst/>
              <a:rect l="l" t="t" r="r" b="b"/>
              <a:pathLst>
                <a:path w="3781" h="3467" extrusionOk="0">
                  <a:moveTo>
                    <a:pt x="1922" y="710"/>
                  </a:moveTo>
                  <a:cubicBezTo>
                    <a:pt x="2190" y="710"/>
                    <a:pt x="2458" y="812"/>
                    <a:pt x="2647" y="1017"/>
                  </a:cubicBezTo>
                  <a:cubicBezTo>
                    <a:pt x="3088" y="1395"/>
                    <a:pt x="3088" y="2088"/>
                    <a:pt x="2647" y="2466"/>
                  </a:cubicBezTo>
                  <a:cubicBezTo>
                    <a:pt x="2458" y="2671"/>
                    <a:pt x="2190" y="2773"/>
                    <a:pt x="1922" y="2773"/>
                  </a:cubicBezTo>
                  <a:cubicBezTo>
                    <a:pt x="1654" y="2773"/>
                    <a:pt x="1386" y="2671"/>
                    <a:pt x="1197" y="2466"/>
                  </a:cubicBezTo>
                  <a:cubicBezTo>
                    <a:pt x="788" y="2088"/>
                    <a:pt x="788" y="1395"/>
                    <a:pt x="1197" y="1017"/>
                  </a:cubicBezTo>
                  <a:cubicBezTo>
                    <a:pt x="1386" y="812"/>
                    <a:pt x="1654" y="710"/>
                    <a:pt x="1922" y="710"/>
                  </a:cubicBezTo>
                  <a:close/>
                  <a:moveTo>
                    <a:pt x="1930" y="1"/>
                  </a:moveTo>
                  <a:cubicBezTo>
                    <a:pt x="1489" y="1"/>
                    <a:pt x="1040" y="182"/>
                    <a:pt x="693" y="544"/>
                  </a:cubicBezTo>
                  <a:cubicBezTo>
                    <a:pt x="0" y="1206"/>
                    <a:pt x="0" y="2309"/>
                    <a:pt x="693" y="2970"/>
                  </a:cubicBezTo>
                  <a:cubicBezTo>
                    <a:pt x="1024" y="3301"/>
                    <a:pt x="1473" y="3466"/>
                    <a:pt x="1918" y="3466"/>
                  </a:cubicBezTo>
                  <a:cubicBezTo>
                    <a:pt x="2363" y="3466"/>
                    <a:pt x="2804" y="3301"/>
                    <a:pt x="3119" y="2970"/>
                  </a:cubicBezTo>
                  <a:cubicBezTo>
                    <a:pt x="3781" y="2309"/>
                    <a:pt x="3781" y="1206"/>
                    <a:pt x="3119" y="544"/>
                  </a:cubicBezTo>
                  <a:cubicBezTo>
                    <a:pt x="2804" y="182"/>
                    <a:pt x="2371" y="1"/>
                    <a:pt x="1930" y="1"/>
                  </a:cubicBezTo>
                  <a:close/>
                </a:path>
              </a:pathLst>
            </a:custGeom>
            <a:grpFill/>
            <a:ln>
              <a:noFill/>
            </a:ln>
          </p:spPr>
          <p:txBody>
            <a:bodyPr spcFirstLastPara="1" wrap="square" lIns="91425" tIns="91425" rIns="91425" bIns="91425" anchor="ctr" anchorCtr="0">
              <a:noAutofit/>
            </a:bodyPr>
            <a:lstStyle/>
            <a:p>
              <a:endParaRPr sz="1400"/>
            </a:p>
          </p:txBody>
        </p:sp>
        <p:sp>
          <p:nvSpPr>
            <p:cNvPr id="487" name="Google Shape;10402;p74"/>
            <p:cNvSpPr/>
            <p:nvPr/>
          </p:nvSpPr>
          <p:spPr>
            <a:xfrm>
              <a:off x="3674525" y="3601400"/>
              <a:ext cx="118150" cy="118950"/>
            </a:xfrm>
            <a:custGeom>
              <a:avLst/>
              <a:gdLst/>
              <a:ahLst/>
              <a:cxnLst/>
              <a:rect l="l" t="t" r="r" b="b"/>
              <a:pathLst>
                <a:path w="4726" h="4758" extrusionOk="0">
                  <a:moveTo>
                    <a:pt x="3533" y="0"/>
                  </a:moveTo>
                  <a:cubicBezTo>
                    <a:pt x="3442" y="0"/>
                    <a:pt x="3355" y="32"/>
                    <a:pt x="3308" y="95"/>
                  </a:cubicBezTo>
                  <a:lnTo>
                    <a:pt x="0" y="3308"/>
                  </a:lnTo>
                  <a:cubicBezTo>
                    <a:pt x="410" y="3623"/>
                    <a:pt x="788" y="4127"/>
                    <a:pt x="1953" y="4758"/>
                  </a:cubicBezTo>
                  <a:lnTo>
                    <a:pt x="4600" y="2678"/>
                  </a:lnTo>
                  <a:cubicBezTo>
                    <a:pt x="4663" y="2615"/>
                    <a:pt x="4726" y="2521"/>
                    <a:pt x="4726" y="2395"/>
                  </a:cubicBezTo>
                  <a:cubicBezTo>
                    <a:pt x="4726" y="1544"/>
                    <a:pt x="4348" y="693"/>
                    <a:pt x="3781" y="95"/>
                  </a:cubicBezTo>
                  <a:cubicBezTo>
                    <a:pt x="3718" y="32"/>
                    <a:pt x="3623" y="0"/>
                    <a:pt x="3533" y="0"/>
                  </a:cubicBezTo>
                  <a:close/>
                </a:path>
              </a:pathLst>
            </a:custGeom>
            <a:grpFill/>
            <a:ln>
              <a:noFill/>
            </a:ln>
          </p:spPr>
          <p:txBody>
            <a:bodyPr spcFirstLastPara="1" wrap="square" lIns="91425" tIns="91425" rIns="91425" bIns="91425" anchor="ctr" anchorCtr="0">
              <a:noAutofit/>
            </a:bodyPr>
            <a:lstStyle/>
            <a:p>
              <a:endParaRPr sz="1400"/>
            </a:p>
          </p:txBody>
        </p:sp>
        <p:sp>
          <p:nvSpPr>
            <p:cNvPr id="488" name="Google Shape;10403;p74"/>
            <p:cNvSpPr/>
            <p:nvPr/>
          </p:nvSpPr>
          <p:spPr>
            <a:xfrm>
              <a:off x="3631200" y="3774675"/>
              <a:ext cx="103200" cy="102400"/>
            </a:xfrm>
            <a:custGeom>
              <a:avLst/>
              <a:gdLst/>
              <a:ahLst/>
              <a:cxnLst/>
              <a:rect l="l" t="t" r="r" b="b"/>
              <a:pathLst>
                <a:path w="4128" h="4096" extrusionOk="0">
                  <a:moveTo>
                    <a:pt x="2048" y="0"/>
                  </a:moveTo>
                  <a:cubicBezTo>
                    <a:pt x="1985" y="32"/>
                    <a:pt x="1985" y="63"/>
                    <a:pt x="1954" y="126"/>
                  </a:cubicBezTo>
                  <a:cubicBezTo>
                    <a:pt x="1506" y="546"/>
                    <a:pt x="859" y="767"/>
                    <a:pt x="235" y="767"/>
                  </a:cubicBezTo>
                  <a:cubicBezTo>
                    <a:pt x="156" y="767"/>
                    <a:pt x="78" y="764"/>
                    <a:pt x="0" y="756"/>
                  </a:cubicBezTo>
                  <a:lnTo>
                    <a:pt x="0" y="756"/>
                  </a:lnTo>
                  <a:cubicBezTo>
                    <a:pt x="567" y="1670"/>
                    <a:pt x="1355" y="3749"/>
                    <a:pt x="1418" y="3875"/>
                  </a:cubicBezTo>
                  <a:cubicBezTo>
                    <a:pt x="1450" y="4001"/>
                    <a:pt x="1607" y="4096"/>
                    <a:pt x="1733" y="4096"/>
                  </a:cubicBezTo>
                  <a:cubicBezTo>
                    <a:pt x="1891" y="4096"/>
                    <a:pt x="1985" y="4033"/>
                    <a:pt x="2048" y="3875"/>
                  </a:cubicBezTo>
                  <a:lnTo>
                    <a:pt x="2426" y="2647"/>
                  </a:lnTo>
                  <a:lnTo>
                    <a:pt x="3182" y="2647"/>
                  </a:lnTo>
                  <a:cubicBezTo>
                    <a:pt x="4128" y="2647"/>
                    <a:pt x="2710" y="630"/>
                    <a:pt x="2048" y="0"/>
                  </a:cubicBezTo>
                  <a:close/>
                </a:path>
              </a:pathLst>
            </a:custGeom>
            <a:grpFill/>
            <a:ln>
              <a:noFill/>
            </a:ln>
          </p:spPr>
          <p:txBody>
            <a:bodyPr spcFirstLastPara="1" wrap="square" lIns="91425" tIns="91425" rIns="91425" bIns="91425" anchor="ctr" anchorCtr="0">
              <a:noAutofit/>
            </a:bodyPr>
            <a:lstStyle/>
            <a:p>
              <a:endParaRPr sz="1400"/>
            </a:p>
          </p:txBody>
        </p:sp>
        <p:sp>
          <p:nvSpPr>
            <p:cNvPr id="489" name="Google Shape;10404;p74"/>
            <p:cNvSpPr/>
            <p:nvPr/>
          </p:nvSpPr>
          <p:spPr>
            <a:xfrm>
              <a:off x="3691850" y="3726625"/>
              <a:ext cx="89800" cy="89050"/>
            </a:xfrm>
            <a:custGeom>
              <a:avLst/>
              <a:gdLst/>
              <a:ahLst/>
              <a:cxnLst/>
              <a:rect l="l" t="t" r="r" b="b"/>
              <a:pathLst>
                <a:path w="3592" h="3562" extrusionOk="0">
                  <a:moveTo>
                    <a:pt x="252" y="1"/>
                  </a:moveTo>
                  <a:cubicBezTo>
                    <a:pt x="284" y="410"/>
                    <a:pt x="189" y="883"/>
                    <a:pt x="0" y="1292"/>
                  </a:cubicBezTo>
                  <a:cubicBezTo>
                    <a:pt x="630" y="1922"/>
                    <a:pt x="1134" y="2615"/>
                    <a:pt x="1544" y="3466"/>
                  </a:cubicBezTo>
                  <a:cubicBezTo>
                    <a:pt x="1565" y="3530"/>
                    <a:pt x="1634" y="3562"/>
                    <a:pt x="1715" y="3562"/>
                  </a:cubicBezTo>
                  <a:cubicBezTo>
                    <a:pt x="1874" y="3562"/>
                    <a:pt x="2080" y="3443"/>
                    <a:pt x="2080" y="3214"/>
                  </a:cubicBezTo>
                  <a:lnTo>
                    <a:pt x="2080" y="2458"/>
                  </a:lnTo>
                  <a:lnTo>
                    <a:pt x="3308" y="2080"/>
                  </a:lnTo>
                  <a:cubicBezTo>
                    <a:pt x="3497" y="1985"/>
                    <a:pt x="3592" y="1891"/>
                    <a:pt x="3592" y="1733"/>
                  </a:cubicBezTo>
                  <a:cubicBezTo>
                    <a:pt x="3592" y="1576"/>
                    <a:pt x="3497" y="1450"/>
                    <a:pt x="3340" y="1418"/>
                  </a:cubicBezTo>
                  <a:cubicBezTo>
                    <a:pt x="3182" y="1355"/>
                    <a:pt x="1134" y="568"/>
                    <a:pt x="252" y="1"/>
                  </a:cubicBezTo>
                  <a:close/>
                </a:path>
              </a:pathLst>
            </a:custGeom>
            <a:grpFill/>
            <a:ln>
              <a:noFill/>
            </a:ln>
          </p:spPr>
          <p:txBody>
            <a:bodyPr spcFirstLastPara="1" wrap="square" lIns="91425" tIns="91425" rIns="91425" bIns="91425" anchor="ctr" anchorCtr="0">
              <a:noAutofit/>
            </a:bodyPr>
            <a:lstStyle/>
            <a:p>
              <a:endParaRPr sz="1400"/>
            </a:p>
          </p:txBody>
        </p:sp>
        <p:sp>
          <p:nvSpPr>
            <p:cNvPr id="490" name="Google Shape;10405;p74"/>
            <p:cNvSpPr/>
            <p:nvPr/>
          </p:nvSpPr>
          <p:spPr>
            <a:xfrm>
              <a:off x="3505175" y="3767575"/>
              <a:ext cx="120525" cy="118175"/>
            </a:xfrm>
            <a:custGeom>
              <a:avLst/>
              <a:gdLst/>
              <a:ahLst/>
              <a:cxnLst/>
              <a:rect l="l" t="t" r="r" b="b"/>
              <a:pathLst>
                <a:path w="4821" h="4727" extrusionOk="0">
                  <a:moveTo>
                    <a:pt x="3372" y="1"/>
                  </a:moveTo>
                  <a:lnTo>
                    <a:pt x="95" y="3277"/>
                  </a:lnTo>
                  <a:cubicBezTo>
                    <a:pt x="1" y="3435"/>
                    <a:pt x="1" y="3687"/>
                    <a:pt x="158" y="3781"/>
                  </a:cubicBezTo>
                  <a:cubicBezTo>
                    <a:pt x="788" y="4411"/>
                    <a:pt x="1607" y="4727"/>
                    <a:pt x="2458" y="4727"/>
                  </a:cubicBezTo>
                  <a:cubicBezTo>
                    <a:pt x="2584" y="4727"/>
                    <a:pt x="2679" y="4695"/>
                    <a:pt x="2742" y="4632"/>
                  </a:cubicBezTo>
                  <a:lnTo>
                    <a:pt x="4821" y="1986"/>
                  </a:lnTo>
                  <a:cubicBezTo>
                    <a:pt x="4254" y="851"/>
                    <a:pt x="3718" y="442"/>
                    <a:pt x="3372" y="1"/>
                  </a:cubicBezTo>
                  <a:close/>
                </a:path>
              </a:pathLst>
            </a:custGeom>
            <a:grpFill/>
            <a:ln>
              <a:noFill/>
            </a:ln>
          </p:spPr>
          <p:txBody>
            <a:bodyPr spcFirstLastPara="1" wrap="square" lIns="91425" tIns="91425" rIns="91425" bIns="91425" anchor="ctr" anchorCtr="0">
              <a:noAutofit/>
            </a:bodyPr>
            <a:lstStyle/>
            <a:p>
              <a:endParaRPr sz="1400"/>
            </a:p>
          </p:txBody>
        </p:sp>
        <p:sp>
          <p:nvSpPr>
            <p:cNvPr id="491" name="Google Shape;10406;p74"/>
            <p:cNvSpPr/>
            <p:nvPr/>
          </p:nvSpPr>
          <p:spPr>
            <a:xfrm>
              <a:off x="3631200" y="3591950"/>
              <a:ext cx="104000" cy="84300"/>
            </a:xfrm>
            <a:custGeom>
              <a:avLst/>
              <a:gdLst/>
              <a:ahLst/>
              <a:cxnLst/>
              <a:rect l="l" t="t" r="r" b="b"/>
              <a:pathLst>
                <a:path w="4160" h="3372" extrusionOk="0">
                  <a:moveTo>
                    <a:pt x="2836" y="0"/>
                  </a:moveTo>
                  <a:cubicBezTo>
                    <a:pt x="2678" y="0"/>
                    <a:pt x="2584" y="32"/>
                    <a:pt x="2521" y="95"/>
                  </a:cubicBezTo>
                  <a:lnTo>
                    <a:pt x="0" y="3245"/>
                  </a:lnTo>
                  <a:cubicBezTo>
                    <a:pt x="90" y="3238"/>
                    <a:pt x="181" y="3234"/>
                    <a:pt x="272" y="3234"/>
                  </a:cubicBezTo>
                  <a:cubicBezTo>
                    <a:pt x="568" y="3234"/>
                    <a:pt x="870" y="3275"/>
                    <a:pt x="1135" y="3371"/>
                  </a:cubicBezTo>
                  <a:cubicBezTo>
                    <a:pt x="1324" y="3119"/>
                    <a:pt x="3939" y="567"/>
                    <a:pt x="4159" y="347"/>
                  </a:cubicBezTo>
                  <a:cubicBezTo>
                    <a:pt x="3718" y="158"/>
                    <a:pt x="3308" y="0"/>
                    <a:pt x="2836" y="0"/>
                  </a:cubicBezTo>
                  <a:close/>
                </a:path>
              </a:pathLst>
            </a:custGeom>
            <a:grpFill/>
            <a:ln>
              <a:noFill/>
            </a:ln>
          </p:spPr>
          <p:txBody>
            <a:bodyPr spcFirstLastPara="1" wrap="square" lIns="91425" tIns="91425" rIns="91425" bIns="91425" anchor="ctr" anchorCtr="0">
              <a:noAutofit/>
            </a:bodyPr>
            <a:lstStyle/>
            <a:p>
              <a:endParaRPr sz="1400"/>
            </a:p>
          </p:txBody>
        </p:sp>
        <p:sp>
          <p:nvSpPr>
            <p:cNvPr id="492" name="Google Shape;10407;p74"/>
            <p:cNvSpPr/>
            <p:nvPr/>
          </p:nvSpPr>
          <p:spPr>
            <a:xfrm>
              <a:off x="3497300" y="3721900"/>
              <a:ext cx="84300" cy="107150"/>
            </a:xfrm>
            <a:custGeom>
              <a:avLst/>
              <a:gdLst/>
              <a:ahLst/>
              <a:cxnLst/>
              <a:rect l="l" t="t" r="r" b="b"/>
              <a:pathLst>
                <a:path w="3372" h="4286" extrusionOk="0">
                  <a:moveTo>
                    <a:pt x="3246" y="1"/>
                  </a:moveTo>
                  <a:lnTo>
                    <a:pt x="95" y="2552"/>
                  </a:lnTo>
                  <a:cubicBezTo>
                    <a:pt x="32" y="2615"/>
                    <a:pt x="1" y="2710"/>
                    <a:pt x="1" y="2836"/>
                  </a:cubicBezTo>
                  <a:cubicBezTo>
                    <a:pt x="1" y="3340"/>
                    <a:pt x="95" y="3844"/>
                    <a:pt x="347" y="4285"/>
                  </a:cubicBezTo>
                  <a:lnTo>
                    <a:pt x="3372" y="1261"/>
                  </a:lnTo>
                  <a:cubicBezTo>
                    <a:pt x="3214" y="851"/>
                    <a:pt x="3183" y="410"/>
                    <a:pt x="3246"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06" name="Google Shape;10421;p74"/>
          <p:cNvGrpSpPr/>
          <p:nvPr/>
        </p:nvGrpSpPr>
        <p:grpSpPr>
          <a:xfrm>
            <a:off x="9515358" y="4559056"/>
            <a:ext cx="482865" cy="515973"/>
            <a:chOff x="5355300" y="3598250"/>
            <a:chExt cx="296975" cy="297750"/>
          </a:xfrm>
          <a:solidFill>
            <a:srgbClr val="5F5FF6"/>
          </a:solidFill>
        </p:grpSpPr>
        <p:sp>
          <p:nvSpPr>
            <p:cNvPr id="507" name="Google Shape;10422;p74"/>
            <p:cNvSpPr/>
            <p:nvPr/>
          </p:nvSpPr>
          <p:spPr>
            <a:xfrm>
              <a:off x="5355300" y="3703000"/>
              <a:ext cx="35475" cy="191425"/>
            </a:xfrm>
            <a:custGeom>
              <a:avLst/>
              <a:gdLst/>
              <a:ahLst/>
              <a:cxnLst/>
              <a:rect l="l" t="t" r="r" b="b"/>
              <a:pathLst>
                <a:path w="1419" h="7657" extrusionOk="0">
                  <a:moveTo>
                    <a:pt x="410" y="0"/>
                  </a:moveTo>
                  <a:cubicBezTo>
                    <a:pt x="221" y="0"/>
                    <a:pt x="64" y="158"/>
                    <a:pt x="64" y="347"/>
                  </a:cubicBezTo>
                  <a:cubicBezTo>
                    <a:pt x="1" y="2867"/>
                    <a:pt x="1" y="4789"/>
                    <a:pt x="1" y="7310"/>
                  </a:cubicBezTo>
                  <a:cubicBezTo>
                    <a:pt x="1" y="7530"/>
                    <a:pt x="158" y="7656"/>
                    <a:pt x="379" y="7656"/>
                  </a:cubicBezTo>
                  <a:cubicBezTo>
                    <a:pt x="568" y="7656"/>
                    <a:pt x="725" y="7530"/>
                    <a:pt x="725" y="7310"/>
                  </a:cubicBezTo>
                  <a:lnTo>
                    <a:pt x="725" y="1355"/>
                  </a:lnTo>
                  <a:lnTo>
                    <a:pt x="1418" y="1355"/>
                  </a:lnTo>
                  <a:lnTo>
                    <a:pt x="1418" y="0"/>
                  </a:lnTo>
                  <a:close/>
                </a:path>
              </a:pathLst>
            </a:custGeom>
            <a:grpFill/>
            <a:ln>
              <a:noFill/>
            </a:ln>
          </p:spPr>
          <p:txBody>
            <a:bodyPr spcFirstLastPara="1" wrap="square" lIns="91425" tIns="91425" rIns="91425" bIns="91425" anchor="ctr" anchorCtr="0">
              <a:noAutofit/>
            </a:bodyPr>
            <a:lstStyle/>
            <a:p>
              <a:endParaRPr sz="1400"/>
            </a:p>
          </p:txBody>
        </p:sp>
        <p:sp>
          <p:nvSpPr>
            <p:cNvPr id="508" name="Google Shape;10423;p74"/>
            <p:cNvSpPr/>
            <p:nvPr/>
          </p:nvSpPr>
          <p:spPr>
            <a:xfrm>
              <a:off x="5389175" y="3773100"/>
              <a:ext cx="122900" cy="122900"/>
            </a:xfrm>
            <a:custGeom>
              <a:avLst/>
              <a:gdLst/>
              <a:ahLst/>
              <a:cxnLst/>
              <a:rect l="l" t="t" r="r" b="b"/>
              <a:pathLst>
                <a:path w="4916" h="4916" extrusionOk="0">
                  <a:moveTo>
                    <a:pt x="2080" y="0"/>
                  </a:moveTo>
                  <a:lnTo>
                    <a:pt x="2080" y="693"/>
                  </a:lnTo>
                  <a:lnTo>
                    <a:pt x="1733" y="693"/>
                  </a:lnTo>
                  <a:cubicBezTo>
                    <a:pt x="788" y="693"/>
                    <a:pt x="0" y="1481"/>
                    <a:pt x="0" y="2458"/>
                  </a:cubicBezTo>
                  <a:cubicBezTo>
                    <a:pt x="0" y="2678"/>
                    <a:pt x="158" y="2836"/>
                    <a:pt x="347" y="2836"/>
                  </a:cubicBezTo>
                  <a:lnTo>
                    <a:pt x="2080" y="2836"/>
                  </a:lnTo>
                  <a:lnTo>
                    <a:pt x="2080" y="3529"/>
                  </a:lnTo>
                  <a:lnTo>
                    <a:pt x="1072" y="3529"/>
                  </a:lnTo>
                  <a:cubicBezTo>
                    <a:pt x="473" y="3529"/>
                    <a:pt x="32" y="4001"/>
                    <a:pt x="32" y="4569"/>
                  </a:cubicBezTo>
                  <a:cubicBezTo>
                    <a:pt x="32" y="4758"/>
                    <a:pt x="189" y="4915"/>
                    <a:pt x="410" y="4915"/>
                  </a:cubicBezTo>
                  <a:cubicBezTo>
                    <a:pt x="599" y="4915"/>
                    <a:pt x="757" y="4758"/>
                    <a:pt x="757" y="4569"/>
                  </a:cubicBezTo>
                  <a:cubicBezTo>
                    <a:pt x="757" y="4348"/>
                    <a:pt x="914" y="4190"/>
                    <a:pt x="1103" y="4190"/>
                  </a:cubicBezTo>
                  <a:lnTo>
                    <a:pt x="2143" y="4190"/>
                  </a:lnTo>
                  <a:lnTo>
                    <a:pt x="2143" y="4569"/>
                  </a:lnTo>
                  <a:cubicBezTo>
                    <a:pt x="2143" y="4758"/>
                    <a:pt x="2300" y="4915"/>
                    <a:pt x="2489" y="4915"/>
                  </a:cubicBezTo>
                  <a:cubicBezTo>
                    <a:pt x="2678" y="4915"/>
                    <a:pt x="2836" y="4758"/>
                    <a:pt x="2836" y="4569"/>
                  </a:cubicBezTo>
                  <a:lnTo>
                    <a:pt x="2836" y="4190"/>
                  </a:lnTo>
                  <a:lnTo>
                    <a:pt x="3876" y="4190"/>
                  </a:lnTo>
                  <a:cubicBezTo>
                    <a:pt x="4065" y="4190"/>
                    <a:pt x="4222" y="4348"/>
                    <a:pt x="4222" y="4569"/>
                  </a:cubicBezTo>
                  <a:cubicBezTo>
                    <a:pt x="4222" y="4758"/>
                    <a:pt x="4380" y="4915"/>
                    <a:pt x="4569" y="4915"/>
                  </a:cubicBezTo>
                  <a:cubicBezTo>
                    <a:pt x="4758" y="4915"/>
                    <a:pt x="4915" y="4758"/>
                    <a:pt x="4915" y="4569"/>
                  </a:cubicBezTo>
                  <a:cubicBezTo>
                    <a:pt x="4915" y="3970"/>
                    <a:pt x="4443" y="3529"/>
                    <a:pt x="3907" y="3529"/>
                  </a:cubicBezTo>
                  <a:lnTo>
                    <a:pt x="2867" y="3529"/>
                  </a:lnTo>
                  <a:lnTo>
                    <a:pt x="2867" y="2836"/>
                  </a:lnTo>
                  <a:lnTo>
                    <a:pt x="4537" y="2836"/>
                  </a:lnTo>
                  <a:lnTo>
                    <a:pt x="4537" y="2773"/>
                  </a:lnTo>
                  <a:cubicBezTo>
                    <a:pt x="4726" y="2773"/>
                    <a:pt x="4884" y="2615"/>
                    <a:pt x="4884" y="2426"/>
                  </a:cubicBezTo>
                  <a:cubicBezTo>
                    <a:pt x="4884" y="1481"/>
                    <a:pt x="4096" y="662"/>
                    <a:pt x="3151" y="662"/>
                  </a:cubicBezTo>
                  <a:lnTo>
                    <a:pt x="2804" y="662"/>
                  </a:lnTo>
                  <a:lnTo>
                    <a:pt x="2804" y="0"/>
                  </a:lnTo>
                  <a:close/>
                </a:path>
              </a:pathLst>
            </a:custGeom>
            <a:grpFill/>
            <a:ln>
              <a:noFill/>
            </a:ln>
          </p:spPr>
          <p:txBody>
            <a:bodyPr spcFirstLastPara="1" wrap="square" lIns="91425" tIns="91425" rIns="91425" bIns="91425" anchor="ctr" anchorCtr="0">
              <a:noAutofit/>
            </a:bodyPr>
            <a:lstStyle/>
            <a:p>
              <a:endParaRPr sz="1400"/>
            </a:p>
          </p:txBody>
        </p:sp>
        <p:sp>
          <p:nvSpPr>
            <p:cNvPr id="509" name="Google Shape;10424;p74"/>
            <p:cNvSpPr/>
            <p:nvPr/>
          </p:nvSpPr>
          <p:spPr>
            <a:xfrm>
              <a:off x="5527800" y="3598250"/>
              <a:ext cx="105550" cy="35450"/>
            </a:xfrm>
            <a:custGeom>
              <a:avLst/>
              <a:gdLst/>
              <a:ahLst/>
              <a:cxnLst/>
              <a:rect l="l" t="t" r="r" b="b"/>
              <a:pathLst>
                <a:path w="4222" h="1418" extrusionOk="0">
                  <a:moveTo>
                    <a:pt x="725" y="0"/>
                  </a:moveTo>
                  <a:cubicBezTo>
                    <a:pt x="315" y="0"/>
                    <a:pt x="0" y="315"/>
                    <a:pt x="0" y="725"/>
                  </a:cubicBezTo>
                  <a:cubicBezTo>
                    <a:pt x="63" y="1103"/>
                    <a:pt x="378" y="1418"/>
                    <a:pt x="725" y="1418"/>
                  </a:cubicBezTo>
                  <a:lnTo>
                    <a:pt x="3875" y="1418"/>
                  </a:lnTo>
                  <a:cubicBezTo>
                    <a:pt x="4064" y="1418"/>
                    <a:pt x="4222" y="1260"/>
                    <a:pt x="4222" y="1071"/>
                  </a:cubicBezTo>
                  <a:lnTo>
                    <a:pt x="4222" y="378"/>
                  </a:lnTo>
                  <a:cubicBezTo>
                    <a:pt x="4222" y="158"/>
                    <a:pt x="4064" y="0"/>
                    <a:pt x="3875" y="0"/>
                  </a:cubicBezTo>
                  <a:close/>
                </a:path>
              </a:pathLst>
            </a:custGeom>
            <a:grpFill/>
            <a:ln>
              <a:noFill/>
            </a:ln>
          </p:spPr>
          <p:txBody>
            <a:bodyPr spcFirstLastPara="1" wrap="square" lIns="91425" tIns="91425" rIns="91425" bIns="91425" anchor="ctr" anchorCtr="0">
              <a:noAutofit/>
            </a:bodyPr>
            <a:lstStyle/>
            <a:p>
              <a:endParaRPr sz="1400"/>
            </a:p>
          </p:txBody>
        </p:sp>
        <p:sp>
          <p:nvSpPr>
            <p:cNvPr id="510" name="Google Shape;10425;p74"/>
            <p:cNvSpPr/>
            <p:nvPr/>
          </p:nvSpPr>
          <p:spPr>
            <a:xfrm>
              <a:off x="5545900" y="3651800"/>
              <a:ext cx="104800" cy="35475"/>
            </a:xfrm>
            <a:custGeom>
              <a:avLst/>
              <a:gdLst/>
              <a:ahLst/>
              <a:cxnLst/>
              <a:rect l="l" t="t" r="r" b="b"/>
              <a:pathLst>
                <a:path w="4192" h="1419" extrusionOk="0">
                  <a:moveTo>
                    <a:pt x="694" y="1"/>
                  </a:moveTo>
                  <a:cubicBezTo>
                    <a:pt x="316" y="1"/>
                    <a:pt x="1" y="316"/>
                    <a:pt x="1" y="694"/>
                  </a:cubicBezTo>
                  <a:cubicBezTo>
                    <a:pt x="1" y="1103"/>
                    <a:pt x="316" y="1418"/>
                    <a:pt x="694" y="1418"/>
                  </a:cubicBezTo>
                  <a:lnTo>
                    <a:pt x="3845" y="1418"/>
                  </a:lnTo>
                  <a:cubicBezTo>
                    <a:pt x="4065" y="1418"/>
                    <a:pt x="4191" y="1261"/>
                    <a:pt x="4191" y="1072"/>
                  </a:cubicBezTo>
                  <a:lnTo>
                    <a:pt x="4191" y="347"/>
                  </a:lnTo>
                  <a:cubicBezTo>
                    <a:pt x="4191" y="158"/>
                    <a:pt x="4065" y="1"/>
                    <a:pt x="3845" y="1"/>
                  </a:cubicBezTo>
                  <a:close/>
                </a:path>
              </a:pathLst>
            </a:custGeom>
            <a:grpFill/>
            <a:ln>
              <a:noFill/>
            </a:ln>
          </p:spPr>
          <p:txBody>
            <a:bodyPr spcFirstLastPara="1" wrap="square" lIns="91425" tIns="91425" rIns="91425" bIns="91425" anchor="ctr" anchorCtr="0">
              <a:noAutofit/>
            </a:bodyPr>
            <a:lstStyle/>
            <a:p>
              <a:endParaRPr sz="1400"/>
            </a:p>
          </p:txBody>
        </p:sp>
        <p:sp>
          <p:nvSpPr>
            <p:cNvPr id="511" name="Google Shape;10426;p74"/>
            <p:cNvSpPr/>
            <p:nvPr/>
          </p:nvSpPr>
          <p:spPr>
            <a:xfrm>
              <a:off x="5529375" y="3754975"/>
              <a:ext cx="122100" cy="35475"/>
            </a:xfrm>
            <a:custGeom>
              <a:avLst/>
              <a:gdLst/>
              <a:ahLst/>
              <a:cxnLst/>
              <a:rect l="l" t="t" r="r" b="b"/>
              <a:pathLst>
                <a:path w="4884" h="1419" extrusionOk="0">
                  <a:moveTo>
                    <a:pt x="0" y="1"/>
                  </a:moveTo>
                  <a:lnTo>
                    <a:pt x="0" y="1418"/>
                  </a:lnTo>
                  <a:lnTo>
                    <a:pt x="4884" y="1418"/>
                  </a:lnTo>
                  <a:lnTo>
                    <a:pt x="4884" y="1"/>
                  </a:lnTo>
                  <a:lnTo>
                    <a:pt x="2773" y="1"/>
                  </a:lnTo>
                  <a:lnTo>
                    <a:pt x="2773" y="347"/>
                  </a:lnTo>
                  <a:cubicBezTo>
                    <a:pt x="2773" y="568"/>
                    <a:pt x="2615" y="725"/>
                    <a:pt x="2426" y="725"/>
                  </a:cubicBezTo>
                  <a:cubicBezTo>
                    <a:pt x="2237" y="725"/>
                    <a:pt x="2080" y="568"/>
                    <a:pt x="2080" y="347"/>
                  </a:cubicBezTo>
                  <a:lnTo>
                    <a:pt x="2080" y="1"/>
                  </a:lnTo>
                  <a:close/>
                </a:path>
              </a:pathLst>
            </a:custGeom>
            <a:grpFill/>
            <a:ln>
              <a:noFill/>
            </a:ln>
          </p:spPr>
          <p:txBody>
            <a:bodyPr spcFirstLastPara="1" wrap="square" lIns="91425" tIns="91425" rIns="91425" bIns="91425" anchor="ctr" anchorCtr="0">
              <a:noAutofit/>
            </a:bodyPr>
            <a:lstStyle/>
            <a:p>
              <a:endParaRPr sz="1400"/>
            </a:p>
          </p:txBody>
        </p:sp>
        <p:sp>
          <p:nvSpPr>
            <p:cNvPr id="512" name="Google Shape;10427;p74"/>
            <p:cNvSpPr/>
            <p:nvPr/>
          </p:nvSpPr>
          <p:spPr>
            <a:xfrm>
              <a:off x="5511250" y="3703000"/>
              <a:ext cx="140225" cy="33900"/>
            </a:xfrm>
            <a:custGeom>
              <a:avLst/>
              <a:gdLst/>
              <a:ahLst/>
              <a:cxnLst/>
              <a:rect l="l" t="t" r="r" b="b"/>
              <a:pathLst>
                <a:path w="5609" h="1356" extrusionOk="0">
                  <a:moveTo>
                    <a:pt x="1" y="0"/>
                  </a:moveTo>
                  <a:lnTo>
                    <a:pt x="1" y="1355"/>
                  </a:lnTo>
                  <a:lnTo>
                    <a:pt x="5609" y="1355"/>
                  </a:lnTo>
                  <a:lnTo>
                    <a:pt x="5609" y="347"/>
                  </a:lnTo>
                  <a:cubicBezTo>
                    <a:pt x="5577" y="158"/>
                    <a:pt x="5451" y="0"/>
                    <a:pt x="5231" y="0"/>
                  </a:cubicBezTo>
                  <a:close/>
                </a:path>
              </a:pathLst>
            </a:custGeom>
            <a:grpFill/>
            <a:ln>
              <a:noFill/>
            </a:ln>
          </p:spPr>
          <p:txBody>
            <a:bodyPr spcFirstLastPara="1" wrap="square" lIns="91425" tIns="91425" rIns="91425" bIns="91425" anchor="ctr" anchorCtr="0">
              <a:noAutofit/>
            </a:bodyPr>
            <a:lstStyle/>
            <a:p>
              <a:endParaRPr sz="1400"/>
            </a:p>
          </p:txBody>
        </p:sp>
        <p:sp>
          <p:nvSpPr>
            <p:cNvPr id="513" name="Google Shape;10428;p74"/>
            <p:cNvSpPr/>
            <p:nvPr/>
          </p:nvSpPr>
          <p:spPr>
            <a:xfrm>
              <a:off x="5529375" y="3808550"/>
              <a:ext cx="122900" cy="87450"/>
            </a:xfrm>
            <a:custGeom>
              <a:avLst/>
              <a:gdLst/>
              <a:ahLst/>
              <a:cxnLst/>
              <a:rect l="l" t="t" r="r" b="b"/>
              <a:pathLst>
                <a:path w="4916" h="3498" extrusionOk="0">
                  <a:moveTo>
                    <a:pt x="0" y="0"/>
                  </a:moveTo>
                  <a:lnTo>
                    <a:pt x="0" y="3151"/>
                  </a:lnTo>
                  <a:cubicBezTo>
                    <a:pt x="0" y="3340"/>
                    <a:pt x="158" y="3497"/>
                    <a:pt x="347" y="3497"/>
                  </a:cubicBezTo>
                  <a:cubicBezTo>
                    <a:pt x="536" y="3497"/>
                    <a:pt x="693" y="3340"/>
                    <a:pt x="693" y="3151"/>
                  </a:cubicBezTo>
                  <a:lnTo>
                    <a:pt x="693" y="1418"/>
                  </a:lnTo>
                  <a:lnTo>
                    <a:pt x="4190" y="1418"/>
                  </a:lnTo>
                  <a:lnTo>
                    <a:pt x="4190" y="3151"/>
                  </a:lnTo>
                  <a:cubicBezTo>
                    <a:pt x="4190" y="3340"/>
                    <a:pt x="4348" y="3497"/>
                    <a:pt x="4569" y="3497"/>
                  </a:cubicBezTo>
                  <a:cubicBezTo>
                    <a:pt x="4758" y="3497"/>
                    <a:pt x="4915" y="3340"/>
                    <a:pt x="4915" y="3151"/>
                  </a:cubicBezTo>
                  <a:lnTo>
                    <a:pt x="4915" y="0"/>
                  </a:lnTo>
                  <a:lnTo>
                    <a:pt x="2773" y="0"/>
                  </a:lnTo>
                  <a:lnTo>
                    <a:pt x="2773" y="347"/>
                  </a:lnTo>
                  <a:cubicBezTo>
                    <a:pt x="2773" y="536"/>
                    <a:pt x="2615" y="693"/>
                    <a:pt x="2426" y="693"/>
                  </a:cubicBezTo>
                  <a:cubicBezTo>
                    <a:pt x="2237" y="693"/>
                    <a:pt x="2080" y="536"/>
                    <a:pt x="2080" y="347"/>
                  </a:cubicBezTo>
                  <a:lnTo>
                    <a:pt x="2080" y="0"/>
                  </a:lnTo>
                  <a:close/>
                </a:path>
              </a:pathLst>
            </a:custGeom>
            <a:grpFill/>
            <a:ln>
              <a:noFill/>
            </a:ln>
          </p:spPr>
          <p:txBody>
            <a:bodyPr spcFirstLastPara="1" wrap="square" lIns="91425" tIns="91425" rIns="91425" bIns="91425" anchor="ctr" anchorCtr="0">
              <a:noAutofit/>
            </a:bodyPr>
            <a:lstStyle/>
            <a:p>
              <a:endParaRPr sz="1400"/>
            </a:p>
          </p:txBody>
        </p:sp>
        <p:sp>
          <p:nvSpPr>
            <p:cNvPr id="514" name="Google Shape;10429;p74"/>
            <p:cNvSpPr/>
            <p:nvPr/>
          </p:nvSpPr>
          <p:spPr>
            <a:xfrm>
              <a:off x="5408075" y="3651025"/>
              <a:ext cx="86675" cy="103975"/>
            </a:xfrm>
            <a:custGeom>
              <a:avLst/>
              <a:gdLst/>
              <a:ahLst/>
              <a:cxnLst/>
              <a:rect l="l" t="t" r="r" b="b"/>
              <a:pathLst>
                <a:path w="3467" h="4159" extrusionOk="0">
                  <a:moveTo>
                    <a:pt x="1733" y="0"/>
                  </a:moveTo>
                  <a:cubicBezTo>
                    <a:pt x="788" y="0"/>
                    <a:pt x="1" y="788"/>
                    <a:pt x="1" y="1733"/>
                  </a:cubicBezTo>
                  <a:lnTo>
                    <a:pt x="1" y="3812"/>
                  </a:lnTo>
                  <a:cubicBezTo>
                    <a:pt x="1" y="4001"/>
                    <a:pt x="158" y="4159"/>
                    <a:pt x="347" y="4159"/>
                  </a:cubicBezTo>
                  <a:lnTo>
                    <a:pt x="3120" y="4159"/>
                  </a:lnTo>
                  <a:cubicBezTo>
                    <a:pt x="3309" y="4159"/>
                    <a:pt x="3466" y="4001"/>
                    <a:pt x="3466" y="3812"/>
                  </a:cubicBezTo>
                  <a:lnTo>
                    <a:pt x="3466" y="1733"/>
                  </a:lnTo>
                  <a:cubicBezTo>
                    <a:pt x="3466" y="788"/>
                    <a:pt x="2678" y="0"/>
                    <a:pt x="1733"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20" name="Google Shape;10435;p74"/>
          <p:cNvGrpSpPr/>
          <p:nvPr/>
        </p:nvGrpSpPr>
        <p:grpSpPr>
          <a:xfrm>
            <a:off x="9486976" y="5286303"/>
            <a:ext cx="709641" cy="701253"/>
            <a:chOff x="6543825" y="3202075"/>
            <a:chExt cx="296975" cy="275350"/>
          </a:xfrm>
          <a:solidFill>
            <a:srgbClr val="5F5FF6"/>
          </a:solidFill>
        </p:grpSpPr>
        <p:sp>
          <p:nvSpPr>
            <p:cNvPr id="521" name="Google Shape;10436;p74"/>
            <p:cNvSpPr/>
            <p:nvPr/>
          </p:nvSpPr>
          <p:spPr>
            <a:xfrm>
              <a:off x="6683250" y="3202075"/>
              <a:ext cx="17350" cy="43350"/>
            </a:xfrm>
            <a:custGeom>
              <a:avLst/>
              <a:gdLst/>
              <a:ahLst/>
              <a:cxnLst/>
              <a:rect l="l" t="t" r="r" b="b"/>
              <a:pathLst>
                <a:path w="694" h="1734" extrusionOk="0">
                  <a:moveTo>
                    <a:pt x="347" y="0"/>
                  </a:moveTo>
                  <a:cubicBezTo>
                    <a:pt x="158" y="0"/>
                    <a:pt x="0" y="158"/>
                    <a:pt x="0" y="347"/>
                  </a:cubicBezTo>
                  <a:lnTo>
                    <a:pt x="0" y="1355"/>
                  </a:lnTo>
                  <a:cubicBezTo>
                    <a:pt x="0" y="1576"/>
                    <a:pt x="158" y="1733"/>
                    <a:pt x="347" y="1733"/>
                  </a:cubicBezTo>
                  <a:cubicBezTo>
                    <a:pt x="536" y="1733"/>
                    <a:pt x="693" y="1576"/>
                    <a:pt x="693" y="1355"/>
                  </a:cubicBezTo>
                  <a:lnTo>
                    <a:pt x="693" y="347"/>
                  </a:lnTo>
                  <a:cubicBezTo>
                    <a:pt x="693" y="158"/>
                    <a:pt x="536" y="0"/>
                    <a:pt x="347" y="0"/>
                  </a:cubicBezTo>
                  <a:close/>
                </a:path>
              </a:pathLst>
            </a:custGeom>
            <a:grpFill/>
            <a:ln>
              <a:noFill/>
            </a:ln>
          </p:spPr>
          <p:txBody>
            <a:bodyPr spcFirstLastPara="1" wrap="square" lIns="91425" tIns="91425" rIns="91425" bIns="91425" anchor="ctr" anchorCtr="0">
              <a:noAutofit/>
            </a:bodyPr>
            <a:lstStyle/>
            <a:p>
              <a:endParaRPr sz="1400"/>
            </a:p>
          </p:txBody>
        </p:sp>
        <p:sp>
          <p:nvSpPr>
            <p:cNvPr id="522" name="Google Shape;10437;p74"/>
            <p:cNvSpPr/>
            <p:nvPr/>
          </p:nvSpPr>
          <p:spPr>
            <a:xfrm>
              <a:off x="6613925" y="3236125"/>
              <a:ext cx="35475" cy="34700"/>
            </a:xfrm>
            <a:custGeom>
              <a:avLst/>
              <a:gdLst/>
              <a:ahLst/>
              <a:cxnLst/>
              <a:rect l="l" t="t" r="r" b="b"/>
              <a:pathLst>
                <a:path w="1419" h="1388" extrusionOk="0">
                  <a:moveTo>
                    <a:pt x="363" y="1"/>
                  </a:moveTo>
                  <a:cubicBezTo>
                    <a:pt x="276" y="1"/>
                    <a:pt x="190" y="40"/>
                    <a:pt x="127" y="119"/>
                  </a:cubicBezTo>
                  <a:cubicBezTo>
                    <a:pt x="1" y="245"/>
                    <a:pt x="1" y="466"/>
                    <a:pt x="127" y="592"/>
                  </a:cubicBezTo>
                  <a:lnTo>
                    <a:pt x="820" y="1316"/>
                  </a:lnTo>
                  <a:cubicBezTo>
                    <a:pt x="883" y="1364"/>
                    <a:pt x="969" y="1387"/>
                    <a:pt x="1056" y="1387"/>
                  </a:cubicBezTo>
                  <a:cubicBezTo>
                    <a:pt x="1143" y="1387"/>
                    <a:pt x="1229" y="1364"/>
                    <a:pt x="1292" y="1316"/>
                  </a:cubicBezTo>
                  <a:cubicBezTo>
                    <a:pt x="1418" y="1190"/>
                    <a:pt x="1418" y="938"/>
                    <a:pt x="1292" y="844"/>
                  </a:cubicBezTo>
                  <a:lnTo>
                    <a:pt x="599" y="119"/>
                  </a:lnTo>
                  <a:cubicBezTo>
                    <a:pt x="536" y="40"/>
                    <a:pt x="450" y="1"/>
                    <a:pt x="363" y="1"/>
                  </a:cubicBezTo>
                  <a:close/>
                </a:path>
              </a:pathLst>
            </a:custGeom>
            <a:grpFill/>
            <a:ln>
              <a:noFill/>
            </a:ln>
          </p:spPr>
          <p:txBody>
            <a:bodyPr spcFirstLastPara="1" wrap="square" lIns="91425" tIns="91425" rIns="91425" bIns="91425" anchor="ctr" anchorCtr="0">
              <a:noAutofit/>
            </a:bodyPr>
            <a:lstStyle/>
            <a:p>
              <a:endParaRPr sz="1400"/>
            </a:p>
          </p:txBody>
        </p:sp>
        <p:sp>
          <p:nvSpPr>
            <p:cNvPr id="523" name="Google Shape;10438;p74"/>
            <p:cNvSpPr/>
            <p:nvPr/>
          </p:nvSpPr>
          <p:spPr>
            <a:xfrm>
              <a:off x="6734425" y="3236425"/>
              <a:ext cx="35475" cy="34400"/>
            </a:xfrm>
            <a:custGeom>
              <a:avLst/>
              <a:gdLst/>
              <a:ahLst/>
              <a:cxnLst/>
              <a:rect l="l" t="t" r="r" b="b"/>
              <a:pathLst>
                <a:path w="1419" h="1376" extrusionOk="0">
                  <a:moveTo>
                    <a:pt x="1054" y="0"/>
                  </a:moveTo>
                  <a:cubicBezTo>
                    <a:pt x="976" y="0"/>
                    <a:pt x="894" y="33"/>
                    <a:pt x="820" y="107"/>
                  </a:cubicBezTo>
                  <a:lnTo>
                    <a:pt x="95" y="832"/>
                  </a:lnTo>
                  <a:cubicBezTo>
                    <a:pt x="1" y="926"/>
                    <a:pt x="1" y="1178"/>
                    <a:pt x="95" y="1304"/>
                  </a:cubicBezTo>
                  <a:cubicBezTo>
                    <a:pt x="158" y="1352"/>
                    <a:pt x="253" y="1375"/>
                    <a:pt x="344" y="1375"/>
                  </a:cubicBezTo>
                  <a:cubicBezTo>
                    <a:pt x="434" y="1375"/>
                    <a:pt x="521" y="1352"/>
                    <a:pt x="568" y="1304"/>
                  </a:cubicBezTo>
                  <a:lnTo>
                    <a:pt x="1293" y="580"/>
                  </a:lnTo>
                  <a:cubicBezTo>
                    <a:pt x="1419" y="454"/>
                    <a:pt x="1419" y="233"/>
                    <a:pt x="1293" y="107"/>
                  </a:cubicBezTo>
                  <a:cubicBezTo>
                    <a:pt x="1226" y="41"/>
                    <a:pt x="1142" y="0"/>
                    <a:pt x="1054" y="0"/>
                  </a:cubicBezTo>
                  <a:close/>
                </a:path>
              </a:pathLst>
            </a:custGeom>
            <a:grpFill/>
            <a:ln>
              <a:noFill/>
            </a:ln>
          </p:spPr>
          <p:txBody>
            <a:bodyPr spcFirstLastPara="1" wrap="square" lIns="91425" tIns="91425" rIns="91425" bIns="91425" anchor="ctr" anchorCtr="0">
              <a:noAutofit/>
            </a:bodyPr>
            <a:lstStyle/>
            <a:p>
              <a:endParaRPr sz="1400"/>
            </a:p>
          </p:txBody>
        </p:sp>
        <p:sp>
          <p:nvSpPr>
            <p:cNvPr id="524" name="Google Shape;10439;p74"/>
            <p:cNvSpPr/>
            <p:nvPr/>
          </p:nvSpPr>
          <p:spPr>
            <a:xfrm>
              <a:off x="6805325" y="3322575"/>
              <a:ext cx="35475" cy="121325"/>
            </a:xfrm>
            <a:custGeom>
              <a:avLst/>
              <a:gdLst/>
              <a:ahLst/>
              <a:cxnLst/>
              <a:rect l="l" t="t" r="r" b="b"/>
              <a:pathLst>
                <a:path w="1419" h="4853" extrusionOk="0">
                  <a:moveTo>
                    <a:pt x="0" y="1"/>
                  </a:moveTo>
                  <a:lnTo>
                    <a:pt x="0" y="4852"/>
                  </a:lnTo>
                  <a:lnTo>
                    <a:pt x="1040" y="4852"/>
                  </a:lnTo>
                  <a:cubicBezTo>
                    <a:pt x="1261" y="4852"/>
                    <a:pt x="1418" y="4695"/>
                    <a:pt x="1418" y="4506"/>
                  </a:cubicBezTo>
                  <a:lnTo>
                    <a:pt x="1418" y="316"/>
                  </a:lnTo>
                  <a:cubicBezTo>
                    <a:pt x="1355" y="158"/>
                    <a:pt x="1198" y="1"/>
                    <a:pt x="1040" y="1"/>
                  </a:cubicBezTo>
                  <a:close/>
                </a:path>
              </a:pathLst>
            </a:custGeom>
            <a:grpFill/>
            <a:ln>
              <a:noFill/>
            </a:ln>
          </p:spPr>
          <p:txBody>
            <a:bodyPr spcFirstLastPara="1" wrap="square" lIns="91425" tIns="91425" rIns="91425" bIns="91425" anchor="ctr" anchorCtr="0">
              <a:noAutofit/>
            </a:bodyPr>
            <a:lstStyle/>
            <a:p>
              <a:endParaRPr sz="1400"/>
            </a:p>
          </p:txBody>
        </p:sp>
        <p:sp>
          <p:nvSpPr>
            <p:cNvPr id="525" name="Google Shape;10440;p74"/>
            <p:cNvSpPr/>
            <p:nvPr/>
          </p:nvSpPr>
          <p:spPr>
            <a:xfrm>
              <a:off x="6543825" y="3323275"/>
              <a:ext cx="35475" cy="121400"/>
            </a:xfrm>
            <a:custGeom>
              <a:avLst/>
              <a:gdLst/>
              <a:ahLst/>
              <a:cxnLst/>
              <a:rect l="l" t="t" r="r" b="b"/>
              <a:pathLst>
                <a:path w="1419" h="4856" extrusionOk="0">
                  <a:moveTo>
                    <a:pt x="323" y="0"/>
                  </a:moveTo>
                  <a:cubicBezTo>
                    <a:pt x="132" y="0"/>
                    <a:pt x="1" y="149"/>
                    <a:pt x="1" y="351"/>
                  </a:cubicBezTo>
                  <a:lnTo>
                    <a:pt x="1" y="4509"/>
                  </a:lnTo>
                  <a:cubicBezTo>
                    <a:pt x="1" y="4698"/>
                    <a:pt x="158" y="4856"/>
                    <a:pt x="379" y="4856"/>
                  </a:cubicBezTo>
                  <a:lnTo>
                    <a:pt x="1418" y="4856"/>
                  </a:lnTo>
                  <a:lnTo>
                    <a:pt x="1418" y="4"/>
                  </a:lnTo>
                  <a:lnTo>
                    <a:pt x="379" y="4"/>
                  </a:lnTo>
                  <a:cubicBezTo>
                    <a:pt x="360" y="1"/>
                    <a:pt x="341" y="0"/>
                    <a:pt x="323" y="0"/>
                  </a:cubicBezTo>
                  <a:close/>
                </a:path>
              </a:pathLst>
            </a:custGeom>
            <a:grpFill/>
            <a:ln>
              <a:noFill/>
            </a:ln>
          </p:spPr>
          <p:txBody>
            <a:bodyPr spcFirstLastPara="1" wrap="square" lIns="91425" tIns="91425" rIns="91425" bIns="91425" anchor="ctr" anchorCtr="0">
              <a:noAutofit/>
            </a:bodyPr>
            <a:lstStyle/>
            <a:p>
              <a:endParaRPr sz="1400"/>
            </a:p>
          </p:txBody>
        </p:sp>
        <p:sp>
          <p:nvSpPr>
            <p:cNvPr id="526" name="Google Shape;10441;p74"/>
            <p:cNvSpPr/>
            <p:nvPr/>
          </p:nvSpPr>
          <p:spPr>
            <a:xfrm>
              <a:off x="6643075" y="3332025"/>
              <a:ext cx="143375" cy="104000"/>
            </a:xfrm>
            <a:custGeom>
              <a:avLst/>
              <a:gdLst/>
              <a:ahLst/>
              <a:cxnLst/>
              <a:rect l="l" t="t" r="r" b="b"/>
              <a:pathLst>
                <a:path w="5735" h="4160" extrusionOk="0">
                  <a:moveTo>
                    <a:pt x="1639" y="1"/>
                  </a:moveTo>
                  <a:cubicBezTo>
                    <a:pt x="1450" y="1"/>
                    <a:pt x="1198" y="158"/>
                    <a:pt x="1072" y="379"/>
                  </a:cubicBezTo>
                  <a:lnTo>
                    <a:pt x="0" y="2490"/>
                  </a:lnTo>
                  <a:cubicBezTo>
                    <a:pt x="158" y="2584"/>
                    <a:pt x="378" y="2616"/>
                    <a:pt x="567" y="2616"/>
                  </a:cubicBezTo>
                  <a:cubicBezTo>
                    <a:pt x="1072" y="2616"/>
                    <a:pt x="1544" y="2364"/>
                    <a:pt x="1796" y="1891"/>
                  </a:cubicBezTo>
                  <a:lnTo>
                    <a:pt x="2017" y="1418"/>
                  </a:lnTo>
                  <a:lnTo>
                    <a:pt x="2710" y="1418"/>
                  </a:lnTo>
                  <a:cubicBezTo>
                    <a:pt x="2899" y="1418"/>
                    <a:pt x="3056" y="1481"/>
                    <a:pt x="3182" y="1607"/>
                  </a:cubicBezTo>
                  <a:lnTo>
                    <a:pt x="5734" y="4159"/>
                  </a:lnTo>
                  <a:lnTo>
                    <a:pt x="5734" y="1"/>
                  </a:lnTo>
                  <a:close/>
                </a:path>
              </a:pathLst>
            </a:custGeom>
            <a:grpFill/>
            <a:ln>
              <a:noFill/>
            </a:ln>
          </p:spPr>
          <p:txBody>
            <a:bodyPr spcFirstLastPara="1" wrap="square" lIns="91425" tIns="91425" rIns="91425" bIns="91425" anchor="ctr" anchorCtr="0">
              <a:noAutofit/>
            </a:bodyPr>
            <a:lstStyle/>
            <a:p>
              <a:endParaRPr sz="1400"/>
            </a:p>
          </p:txBody>
        </p:sp>
        <p:sp>
          <p:nvSpPr>
            <p:cNvPr id="527" name="Google Shape;10442;p74"/>
            <p:cNvSpPr/>
            <p:nvPr/>
          </p:nvSpPr>
          <p:spPr>
            <a:xfrm>
              <a:off x="6595025" y="3288700"/>
              <a:ext cx="175675" cy="188725"/>
            </a:xfrm>
            <a:custGeom>
              <a:avLst/>
              <a:gdLst/>
              <a:ahLst/>
              <a:cxnLst/>
              <a:rect l="l" t="t" r="r" b="b"/>
              <a:pathLst>
                <a:path w="7027" h="7549" extrusionOk="0">
                  <a:moveTo>
                    <a:pt x="2206" y="1"/>
                  </a:moveTo>
                  <a:cubicBezTo>
                    <a:pt x="1828" y="1"/>
                    <a:pt x="1481" y="221"/>
                    <a:pt x="1261" y="568"/>
                  </a:cubicBezTo>
                  <a:lnTo>
                    <a:pt x="946" y="1198"/>
                  </a:lnTo>
                  <a:cubicBezTo>
                    <a:pt x="914" y="1324"/>
                    <a:pt x="757" y="1419"/>
                    <a:pt x="631" y="1419"/>
                  </a:cubicBezTo>
                  <a:lnTo>
                    <a:pt x="1" y="1419"/>
                  </a:lnTo>
                  <a:lnTo>
                    <a:pt x="1" y="6239"/>
                  </a:lnTo>
                  <a:lnTo>
                    <a:pt x="1576" y="6239"/>
                  </a:lnTo>
                  <a:lnTo>
                    <a:pt x="2584" y="7247"/>
                  </a:lnTo>
                  <a:cubicBezTo>
                    <a:pt x="2768" y="7431"/>
                    <a:pt x="3054" y="7548"/>
                    <a:pt x="3330" y="7548"/>
                  </a:cubicBezTo>
                  <a:cubicBezTo>
                    <a:pt x="3431" y="7548"/>
                    <a:pt x="3531" y="7533"/>
                    <a:pt x="3624" y="7499"/>
                  </a:cubicBezTo>
                  <a:lnTo>
                    <a:pt x="6585" y="6554"/>
                  </a:lnTo>
                  <a:cubicBezTo>
                    <a:pt x="6743" y="6522"/>
                    <a:pt x="6900" y="6396"/>
                    <a:pt x="7026" y="6302"/>
                  </a:cubicBezTo>
                  <a:lnTo>
                    <a:pt x="4537" y="3813"/>
                  </a:lnTo>
                  <a:lnTo>
                    <a:pt x="4380" y="3813"/>
                  </a:lnTo>
                  <a:lnTo>
                    <a:pt x="4348" y="3844"/>
                  </a:lnTo>
                  <a:cubicBezTo>
                    <a:pt x="4033" y="4506"/>
                    <a:pt x="3340" y="4947"/>
                    <a:pt x="2647" y="5042"/>
                  </a:cubicBezTo>
                  <a:cubicBezTo>
                    <a:pt x="2601" y="5044"/>
                    <a:pt x="2556" y="5046"/>
                    <a:pt x="2511" y="5046"/>
                  </a:cubicBezTo>
                  <a:cubicBezTo>
                    <a:pt x="2046" y="5046"/>
                    <a:pt x="1698" y="4899"/>
                    <a:pt x="1324" y="4727"/>
                  </a:cubicBezTo>
                  <a:cubicBezTo>
                    <a:pt x="1103" y="4632"/>
                    <a:pt x="1040" y="4412"/>
                    <a:pt x="1166" y="4254"/>
                  </a:cubicBezTo>
                  <a:lnTo>
                    <a:pt x="2363" y="1797"/>
                  </a:lnTo>
                  <a:cubicBezTo>
                    <a:pt x="2615" y="1324"/>
                    <a:pt x="3088" y="1041"/>
                    <a:pt x="3592" y="1041"/>
                  </a:cubicBezTo>
                  <a:lnTo>
                    <a:pt x="5104" y="1041"/>
                  </a:lnTo>
                  <a:cubicBezTo>
                    <a:pt x="5167" y="852"/>
                    <a:pt x="5262" y="631"/>
                    <a:pt x="5262" y="347"/>
                  </a:cubicBezTo>
                  <a:cubicBezTo>
                    <a:pt x="5262" y="158"/>
                    <a:pt x="5104" y="1"/>
                    <a:pt x="4884"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28" name="Google Shape;10443;p74"/>
          <p:cNvGrpSpPr/>
          <p:nvPr/>
        </p:nvGrpSpPr>
        <p:grpSpPr>
          <a:xfrm>
            <a:off x="11314390" y="4449568"/>
            <a:ext cx="551137" cy="587393"/>
            <a:chOff x="2037825" y="3254050"/>
            <a:chExt cx="296175" cy="296175"/>
          </a:xfrm>
          <a:solidFill>
            <a:srgbClr val="5F5FF6"/>
          </a:solidFill>
        </p:grpSpPr>
        <p:sp>
          <p:nvSpPr>
            <p:cNvPr id="529" name="Google Shape;10444;p74"/>
            <p:cNvSpPr/>
            <p:nvPr/>
          </p:nvSpPr>
          <p:spPr>
            <a:xfrm>
              <a:off x="2063825" y="3254050"/>
              <a:ext cx="86675" cy="86675"/>
            </a:xfrm>
            <a:custGeom>
              <a:avLst/>
              <a:gdLst/>
              <a:ahLst/>
              <a:cxnLst/>
              <a:rect l="l" t="t" r="r" b="b"/>
              <a:pathLst>
                <a:path w="3467" h="3467" extrusionOk="0">
                  <a:moveTo>
                    <a:pt x="1733" y="1"/>
                  </a:moveTo>
                  <a:cubicBezTo>
                    <a:pt x="788" y="1"/>
                    <a:pt x="1" y="788"/>
                    <a:pt x="1" y="1733"/>
                  </a:cubicBezTo>
                  <a:cubicBezTo>
                    <a:pt x="1" y="2679"/>
                    <a:pt x="788" y="3466"/>
                    <a:pt x="1733" y="3466"/>
                  </a:cubicBezTo>
                  <a:cubicBezTo>
                    <a:pt x="2678" y="3466"/>
                    <a:pt x="3466" y="2679"/>
                    <a:pt x="3466" y="1733"/>
                  </a:cubicBezTo>
                  <a:cubicBezTo>
                    <a:pt x="3466" y="788"/>
                    <a:pt x="2678" y="1"/>
                    <a:pt x="1733" y="1"/>
                  </a:cubicBezTo>
                  <a:close/>
                </a:path>
              </a:pathLst>
            </a:custGeom>
            <a:grpFill/>
            <a:ln>
              <a:noFill/>
            </a:ln>
          </p:spPr>
          <p:txBody>
            <a:bodyPr spcFirstLastPara="1" wrap="square" lIns="91425" tIns="91425" rIns="91425" bIns="91425" anchor="ctr" anchorCtr="0">
              <a:noAutofit/>
            </a:bodyPr>
            <a:lstStyle/>
            <a:p>
              <a:endParaRPr sz="1400"/>
            </a:p>
          </p:txBody>
        </p:sp>
        <p:sp>
          <p:nvSpPr>
            <p:cNvPr id="530" name="Google Shape;10445;p74"/>
            <p:cNvSpPr/>
            <p:nvPr/>
          </p:nvSpPr>
          <p:spPr>
            <a:xfrm>
              <a:off x="2178025" y="3289500"/>
              <a:ext cx="104000" cy="67950"/>
            </a:xfrm>
            <a:custGeom>
              <a:avLst/>
              <a:gdLst/>
              <a:ahLst/>
              <a:cxnLst/>
              <a:rect l="l" t="t" r="r" b="b"/>
              <a:pathLst>
                <a:path w="4160" h="2718" extrusionOk="0">
                  <a:moveTo>
                    <a:pt x="347" y="0"/>
                  </a:moveTo>
                  <a:cubicBezTo>
                    <a:pt x="158" y="0"/>
                    <a:pt x="1" y="158"/>
                    <a:pt x="1" y="347"/>
                  </a:cubicBezTo>
                  <a:cubicBezTo>
                    <a:pt x="1" y="536"/>
                    <a:pt x="95" y="662"/>
                    <a:pt x="316" y="662"/>
                  </a:cubicBezTo>
                  <a:lnTo>
                    <a:pt x="2395" y="662"/>
                  </a:lnTo>
                  <a:cubicBezTo>
                    <a:pt x="2584" y="662"/>
                    <a:pt x="2742" y="820"/>
                    <a:pt x="2742" y="1009"/>
                  </a:cubicBezTo>
                  <a:lnTo>
                    <a:pt x="2742" y="1576"/>
                  </a:lnTo>
                  <a:lnTo>
                    <a:pt x="2616" y="1450"/>
                  </a:lnTo>
                  <a:cubicBezTo>
                    <a:pt x="2568" y="1387"/>
                    <a:pt x="2482" y="1355"/>
                    <a:pt x="2391" y="1355"/>
                  </a:cubicBezTo>
                  <a:cubicBezTo>
                    <a:pt x="2301" y="1355"/>
                    <a:pt x="2206" y="1387"/>
                    <a:pt x="2143" y="1450"/>
                  </a:cubicBezTo>
                  <a:cubicBezTo>
                    <a:pt x="2049" y="1576"/>
                    <a:pt x="2049" y="1796"/>
                    <a:pt x="2143" y="1922"/>
                  </a:cubicBezTo>
                  <a:lnTo>
                    <a:pt x="2868" y="2647"/>
                  </a:lnTo>
                  <a:cubicBezTo>
                    <a:pt x="2931" y="2694"/>
                    <a:pt x="3017" y="2718"/>
                    <a:pt x="3104" y="2718"/>
                  </a:cubicBezTo>
                  <a:cubicBezTo>
                    <a:pt x="3191" y="2718"/>
                    <a:pt x="3277" y="2694"/>
                    <a:pt x="3340" y="2647"/>
                  </a:cubicBezTo>
                  <a:lnTo>
                    <a:pt x="4033" y="1922"/>
                  </a:lnTo>
                  <a:cubicBezTo>
                    <a:pt x="4159" y="1796"/>
                    <a:pt x="4159" y="1576"/>
                    <a:pt x="4033" y="1450"/>
                  </a:cubicBezTo>
                  <a:cubicBezTo>
                    <a:pt x="3986" y="1387"/>
                    <a:pt x="3899" y="1355"/>
                    <a:pt x="3809" y="1355"/>
                  </a:cubicBezTo>
                  <a:cubicBezTo>
                    <a:pt x="3718" y="1355"/>
                    <a:pt x="3624" y="1387"/>
                    <a:pt x="3561" y="1450"/>
                  </a:cubicBezTo>
                  <a:lnTo>
                    <a:pt x="3466" y="1576"/>
                  </a:lnTo>
                  <a:lnTo>
                    <a:pt x="3466" y="1009"/>
                  </a:lnTo>
                  <a:cubicBezTo>
                    <a:pt x="3466" y="441"/>
                    <a:pt x="2994" y="0"/>
                    <a:pt x="2427" y="0"/>
                  </a:cubicBezTo>
                  <a:close/>
                </a:path>
              </a:pathLst>
            </a:custGeom>
            <a:grpFill/>
            <a:ln>
              <a:noFill/>
            </a:ln>
          </p:spPr>
          <p:txBody>
            <a:bodyPr spcFirstLastPara="1" wrap="square" lIns="91425" tIns="91425" rIns="91425" bIns="91425" anchor="ctr" anchorCtr="0">
              <a:noAutofit/>
            </a:bodyPr>
            <a:lstStyle/>
            <a:p>
              <a:endParaRPr sz="1400"/>
            </a:p>
          </p:txBody>
        </p:sp>
        <p:sp>
          <p:nvSpPr>
            <p:cNvPr id="531" name="Google Shape;10446;p74"/>
            <p:cNvSpPr/>
            <p:nvPr/>
          </p:nvSpPr>
          <p:spPr>
            <a:xfrm>
              <a:off x="2070125" y="3444225"/>
              <a:ext cx="106350" cy="69075"/>
            </a:xfrm>
            <a:custGeom>
              <a:avLst/>
              <a:gdLst/>
              <a:ahLst/>
              <a:cxnLst/>
              <a:rect l="l" t="t" r="r" b="b"/>
              <a:pathLst>
                <a:path w="4254" h="2763" extrusionOk="0">
                  <a:moveTo>
                    <a:pt x="1095" y="0"/>
                  </a:moveTo>
                  <a:cubicBezTo>
                    <a:pt x="1002" y="0"/>
                    <a:pt x="904" y="28"/>
                    <a:pt x="820" y="112"/>
                  </a:cubicBezTo>
                  <a:lnTo>
                    <a:pt x="127" y="805"/>
                  </a:lnTo>
                  <a:cubicBezTo>
                    <a:pt x="1" y="931"/>
                    <a:pt x="1" y="1184"/>
                    <a:pt x="127" y="1278"/>
                  </a:cubicBezTo>
                  <a:cubicBezTo>
                    <a:pt x="190" y="1341"/>
                    <a:pt x="276" y="1373"/>
                    <a:pt x="363" y="1373"/>
                  </a:cubicBezTo>
                  <a:cubicBezTo>
                    <a:pt x="449" y="1373"/>
                    <a:pt x="536" y="1341"/>
                    <a:pt x="599" y="1278"/>
                  </a:cubicBezTo>
                  <a:lnTo>
                    <a:pt x="725" y="1184"/>
                  </a:lnTo>
                  <a:lnTo>
                    <a:pt x="725" y="1719"/>
                  </a:lnTo>
                  <a:cubicBezTo>
                    <a:pt x="725" y="2318"/>
                    <a:pt x="1198" y="2759"/>
                    <a:pt x="1733" y="2759"/>
                  </a:cubicBezTo>
                  <a:lnTo>
                    <a:pt x="3813" y="2759"/>
                  </a:lnTo>
                  <a:cubicBezTo>
                    <a:pt x="3837" y="2761"/>
                    <a:pt x="3861" y="2763"/>
                    <a:pt x="3883" y="2763"/>
                  </a:cubicBezTo>
                  <a:cubicBezTo>
                    <a:pt x="4122" y="2763"/>
                    <a:pt x="4254" y="2616"/>
                    <a:pt x="4254" y="2444"/>
                  </a:cubicBezTo>
                  <a:cubicBezTo>
                    <a:pt x="4254" y="2223"/>
                    <a:pt x="4096" y="2066"/>
                    <a:pt x="3907" y="2066"/>
                  </a:cubicBezTo>
                  <a:lnTo>
                    <a:pt x="1828" y="2066"/>
                  </a:lnTo>
                  <a:cubicBezTo>
                    <a:pt x="1639" y="2066"/>
                    <a:pt x="1481" y="1908"/>
                    <a:pt x="1481" y="1719"/>
                  </a:cubicBezTo>
                  <a:lnTo>
                    <a:pt x="1481" y="1184"/>
                  </a:lnTo>
                  <a:lnTo>
                    <a:pt x="1576" y="1278"/>
                  </a:lnTo>
                  <a:cubicBezTo>
                    <a:pt x="1639" y="1341"/>
                    <a:pt x="1733" y="1373"/>
                    <a:pt x="1824" y="1373"/>
                  </a:cubicBezTo>
                  <a:cubicBezTo>
                    <a:pt x="1914" y="1373"/>
                    <a:pt x="2001" y="1341"/>
                    <a:pt x="2048" y="1278"/>
                  </a:cubicBezTo>
                  <a:cubicBezTo>
                    <a:pt x="2174" y="1184"/>
                    <a:pt x="2174" y="931"/>
                    <a:pt x="2048" y="805"/>
                  </a:cubicBezTo>
                  <a:lnTo>
                    <a:pt x="1355" y="112"/>
                  </a:lnTo>
                  <a:cubicBezTo>
                    <a:pt x="1292" y="81"/>
                    <a:pt x="1261" y="81"/>
                    <a:pt x="1229" y="18"/>
                  </a:cubicBezTo>
                  <a:cubicBezTo>
                    <a:pt x="1187" y="7"/>
                    <a:pt x="1142" y="0"/>
                    <a:pt x="1095" y="0"/>
                  </a:cubicBezTo>
                  <a:close/>
                </a:path>
              </a:pathLst>
            </a:custGeom>
            <a:grpFill/>
            <a:ln>
              <a:noFill/>
            </a:ln>
          </p:spPr>
          <p:txBody>
            <a:bodyPr spcFirstLastPara="1" wrap="square" lIns="91425" tIns="91425" rIns="91425" bIns="91425" anchor="ctr" anchorCtr="0">
              <a:noAutofit/>
            </a:bodyPr>
            <a:lstStyle/>
            <a:p>
              <a:endParaRPr sz="1400"/>
            </a:p>
          </p:txBody>
        </p:sp>
        <p:sp>
          <p:nvSpPr>
            <p:cNvPr id="532" name="Google Shape;10447;p74"/>
            <p:cNvSpPr/>
            <p:nvPr/>
          </p:nvSpPr>
          <p:spPr>
            <a:xfrm>
              <a:off x="2219775" y="3375350"/>
              <a:ext cx="89025" cy="85875"/>
            </a:xfrm>
            <a:custGeom>
              <a:avLst/>
              <a:gdLst/>
              <a:ahLst/>
              <a:cxnLst/>
              <a:rect l="l" t="t" r="r" b="b"/>
              <a:pathLst>
                <a:path w="3561" h="3435" extrusionOk="0">
                  <a:moveTo>
                    <a:pt x="1796" y="0"/>
                  </a:moveTo>
                  <a:cubicBezTo>
                    <a:pt x="788" y="0"/>
                    <a:pt x="0" y="788"/>
                    <a:pt x="0" y="1733"/>
                  </a:cubicBezTo>
                  <a:cubicBezTo>
                    <a:pt x="0" y="2647"/>
                    <a:pt x="788" y="3434"/>
                    <a:pt x="1796" y="3434"/>
                  </a:cubicBezTo>
                  <a:cubicBezTo>
                    <a:pt x="2741" y="3434"/>
                    <a:pt x="3561" y="2647"/>
                    <a:pt x="3561" y="1733"/>
                  </a:cubicBezTo>
                  <a:cubicBezTo>
                    <a:pt x="3561" y="788"/>
                    <a:pt x="2773" y="0"/>
                    <a:pt x="1796" y="0"/>
                  </a:cubicBezTo>
                  <a:close/>
                </a:path>
              </a:pathLst>
            </a:custGeom>
            <a:grpFill/>
            <a:ln>
              <a:noFill/>
            </a:ln>
          </p:spPr>
          <p:txBody>
            <a:bodyPr spcFirstLastPara="1" wrap="square" lIns="91425" tIns="91425" rIns="91425" bIns="91425" anchor="ctr" anchorCtr="0">
              <a:noAutofit/>
            </a:bodyPr>
            <a:lstStyle/>
            <a:p>
              <a:endParaRPr sz="1400"/>
            </a:p>
          </p:txBody>
        </p:sp>
        <p:sp>
          <p:nvSpPr>
            <p:cNvPr id="533" name="Google Shape;10448;p74"/>
            <p:cNvSpPr/>
            <p:nvPr/>
          </p:nvSpPr>
          <p:spPr>
            <a:xfrm>
              <a:off x="2037825" y="3339125"/>
              <a:ext cx="138650" cy="88225"/>
            </a:xfrm>
            <a:custGeom>
              <a:avLst/>
              <a:gdLst/>
              <a:ahLst/>
              <a:cxnLst/>
              <a:rect l="l" t="t" r="r" b="b"/>
              <a:pathLst>
                <a:path w="5546" h="3529" extrusionOk="0">
                  <a:moveTo>
                    <a:pt x="1072" y="0"/>
                  </a:moveTo>
                  <a:cubicBezTo>
                    <a:pt x="442" y="536"/>
                    <a:pt x="32" y="1292"/>
                    <a:pt x="32" y="2143"/>
                  </a:cubicBezTo>
                  <a:lnTo>
                    <a:pt x="32" y="3182"/>
                  </a:lnTo>
                  <a:cubicBezTo>
                    <a:pt x="1" y="3371"/>
                    <a:pt x="158" y="3529"/>
                    <a:pt x="347" y="3529"/>
                  </a:cubicBezTo>
                  <a:lnTo>
                    <a:pt x="5199" y="3529"/>
                  </a:lnTo>
                  <a:cubicBezTo>
                    <a:pt x="5388" y="3529"/>
                    <a:pt x="5546" y="3371"/>
                    <a:pt x="5546" y="3182"/>
                  </a:cubicBezTo>
                  <a:lnTo>
                    <a:pt x="5546" y="2143"/>
                  </a:lnTo>
                  <a:cubicBezTo>
                    <a:pt x="5546" y="1292"/>
                    <a:pt x="5168" y="536"/>
                    <a:pt x="4538" y="0"/>
                  </a:cubicBezTo>
                  <a:cubicBezTo>
                    <a:pt x="4096" y="473"/>
                    <a:pt x="3466" y="756"/>
                    <a:pt x="2805" y="756"/>
                  </a:cubicBezTo>
                  <a:cubicBezTo>
                    <a:pt x="2143" y="756"/>
                    <a:pt x="1513" y="504"/>
                    <a:pt x="1072" y="0"/>
                  </a:cubicBezTo>
                  <a:close/>
                </a:path>
              </a:pathLst>
            </a:custGeom>
            <a:grpFill/>
            <a:ln>
              <a:noFill/>
            </a:ln>
          </p:spPr>
          <p:txBody>
            <a:bodyPr spcFirstLastPara="1" wrap="square" lIns="91425" tIns="91425" rIns="91425" bIns="91425" anchor="ctr" anchorCtr="0">
              <a:noAutofit/>
            </a:bodyPr>
            <a:lstStyle/>
            <a:p>
              <a:endParaRPr sz="1400"/>
            </a:p>
          </p:txBody>
        </p:sp>
        <p:sp>
          <p:nvSpPr>
            <p:cNvPr id="534" name="Google Shape;10449;p74"/>
            <p:cNvSpPr/>
            <p:nvPr/>
          </p:nvSpPr>
          <p:spPr>
            <a:xfrm>
              <a:off x="2193775" y="3460400"/>
              <a:ext cx="140225" cy="89825"/>
            </a:xfrm>
            <a:custGeom>
              <a:avLst/>
              <a:gdLst/>
              <a:ahLst/>
              <a:cxnLst/>
              <a:rect l="l" t="t" r="r" b="b"/>
              <a:pathLst>
                <a:path w="5609" h="3593" extrusionOk="0">
                  <a:moveTo>
                    <a:pt x="1009" y="1"/>
                  </a:moveTo>
                  <a:cubicBezTo>
                    <a:pt x="379" y="537"/>
                    <a:pt x="1" y="1261"/>
                    <a:pt x="1" y="2143"/>
                  </a:cubicBezTo>
                  <a:lnTo>
                    <a:pt x="1" y="3246"/>
                  </a:lnTo>
                  <a:cubicBezTo>
                    <a:pt x="1" y="3435"/>
                    <a:pt x="158" y="3592"/>
                    <a:pt x="347" y="3592"/>
                  </a:cubicBezTo>
                  <a:lnTo>
                    <a:pt x="5262" y="3592"/>
                  </a:lnTo>
                  <a:cubicBezTo>
                    <a:pt x="5451" y="3592"/>
                    <a:pt x="5609" y="3435"/>
                    <a:pt x="5609" y="3246"/>
                  </a:cubicBezTo>
                  <a:lnTo>
                    <a:pt x="5609" y="2143"/>
                  </a:lnTo>
                  <a:cubicBezTo>
                    <a:pt x="5577" y="1261"/>
                    <a:pt x="5199" y="537"/>
                    <a:pt x="4569" y="1"/>
                  </a:cubicBezTo>
                  <a:cubicBezTo>
                    <a:pt x="4128" y="474"/>
                    <a:pt x="3498" y="757"/>
                    <a:pt x="2773" y="757"/>
                  </a:cubicBezTo>
                  <a:cubicBezTo>
                    <a:pt x="2080" y="757"/>
                    <a:pt x="1450" y="474"/>
                    <a:pt x="1009"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53" name="Google Shape;10468;p74"/>
          <p:cNvGrpSpPr/>
          <p:nvPr/>
        </p:nvGrpSpPr>
        <p:grpSpPr>
          <a:xfrm>
            <a:off x="6024689" y="4673827"/>
            <a:ext cx="482867" cy="513245"/>
            <a:chOff x="3859600" y="3591950"/>
            <a:chExt cx="296975" cy="296175"/>
          </a:xfrm>
          <a:solidFill>
            <a:srgbClr val="5F5FF6"/>
          </a:solidFill>
        </p:grpSpPr>
        <p:sp>
          <p:nvSpPr>
            <p:cNvPr id="554" name="Google Shape;10469;p74"/>
            <p:cNvSpPr/>
            <p:nvPr/>
          </p:nvSpPr>
          <p:spPr>
            <a:xfrm>
              <a:off x="4034450" y="3766000"/>
              <a:ext cx="122125" cy="122125"/>
            </a:xfrm>
            <a:custGeom>
              <a:avLst/>
              <a:gdLst/>
              <a:ahLst/>
              <a:cxnLst/>
              <a:rect l="l" t="t" r="r" b="b"/>
              <a:pathLst>
                <a:path w="4885" h="4885" extrusionOk="0">
                  <a:moveTo>
                    <a:pt x="2395" y="1324"/>
                  </a:moveTo>
                  <a:cubicBezTo>
                    <a:pt x="2616" y="1324"/>
                    <a:pt x="2773" y="1482"/>
                    <a:pt x="2773" y="1702"/>
                  </a:cubicBezTo>
                  <a:lnTo>
                    <a:pt x="2773" y="2049"/>
                  </a:lnTo>
                  <a:lnTo>
                    <a:pt x="3120" y="2049"/>
                  </a:lnTo>
                  <a:cubicBezTo>
                    <a:pt x="3309" y="2049"/>
                    <a:pt x="3466" y="2206"/>
                    <a:pt x="3466" y="2395"/>
                  </a:cubicBezTo>
                  <a:cubicBezTo>
                    <a:pt x="3466" y="2584"/>
                    <a:pt x="3309" y="2742"/>
                    <a:pt x="3120" y="2742"/>
                  </a:cubicBezTo>
                  <a:lnTo>
                    <a:pt x="2395" y="2742"/>
                  </a:lnTo>
                  <a:cubicBezTo>
                    <a:pt x="2206" y="2742"/>
                    <a:pt x="2049" y="2584"/>
                    <a:pt x="2049" y="2395"/>
                  </a:cubicBezTo>
                  <a:lnTo>
                    <a:pt x="2049" y="1702"/>
                  </a:lnTo>
                  <a:cubicBezTo>
                    <a:pt x="2049" y="1482"/>
                    <a:pt x="2206" y="1324"/>
                    <a:pt x="2395" y="1324"/>
                  </a:cubicBezTo>
                  <a:close/>
                  <a:moveTo>
                    <a:pt x="2458" y="1"/>
                  </a:moveTo>
                  <a:cubicBezTo>
                    <a:pt x="1104" y="1"/>
                    <a:pt x="1" y="1103"/>
                    <a:pt x="1" y="2427"/>
                  </a:cubicBezTo>
                  <a:cubicBezTo>
                    <a:pt x="1" y="3781"/>
                    <a:pt x="1104" y="4884"/>
                    <a:pt x="2458" y="4884"/>
                  </a:cubicBezTo>
                  <a:cubicBezTo>
                    <a:pt x="3782" y="4884"/>
                    <a:pt x="4884" y="3781"/>
                    <a:pt x="4884" y="2427"/>
                  </a:cubicBezTo>
                  <a:cubicBezTo>
                    <a:pt x="4853" y="1072"/>
                    <a:pt x="3782" y="1"/>
                    <a:pt x="2458" y="1"/>
                  </a:cubicBezTo>
                  <a:close/>
                </a:path>
              </a:pathLst>
            </a:custGeom>
            <a:grpFill/>
            <a:ln>
              <a:noFill/>
            </a:ln>
          </p:spPr>
          <p:txBody>
            <a:bodyPr spcFirstLastPara="1" wrap="square" lIns="91425" tIns="91425" rIns="91425" bIns="91425" anchor="ctr" anchorCtr="0">
              <a:noAutofit/>
            </a:bodyPr>
            <a:lstStyle/>
            <a:p>
              <a:endParaRPr sz="1400"/>
            </a:p>
          </p:txBody>
        </p:sp>
        <p:sp>
          <p:nvSpPr>
            <p:cNvPr id="555" name="Google Shape;10470;p74"/>
            <p:cNvSpPr/>
            <p:nvPr/>
          </p:nvSpPr>
          <p:spPr>
            <a:xfrm>
              <a:off x="3860400" y="3679375"/>
              <a:ext cx="260725" cy="173300"/>
            </a:xfrm>
            <a:custGeom>
              <a:avLst/>
              <a:gdLst/>
              <a:ahLst/>
              <a:cxnLst/>
              <a:rect l="l" t="t" r="r" b="b"/>
              <a:pathLst>
                <a:path w="10429" h="6932" extrusionOk="0">
                  <a:moveTo>
                    <a:pt x="2426" y="662"/>
                  </a:moveTo>
                  <a:cubicBezTo>
                    <a:pt x="2647" y="662"/>
                    <a:pt x="2804" y="819"/>
                    <a:pt x="2804" y="1008"/>
                  </a:cubicBezTo>
                  <a:cubicBezTo>
                    <a:pt x="2804" y="1197"/>
                    <a:pt x="2647" y="1355"/>
                    <a:pt x="2426" y="1355"/>
                  </a:cubicBezTo>
                  <a:lnTo>
                    <a:pt x="1733" y="1355"/>
                  </a:lnTo>
                  <a:cubicBezTo>
                    <a:pt x="1544" y="1355"/>
                    <a:pt x="1387" y="1197"/>
                    <a:pt x="1387" y="1008"/>
                  </a:cubicBezTo>
                  <a:cubicBezTo>
                    <a:pt x="1387" y="819"/>
                    <a:pt x="1544" y="662"/>
                    <a:pt x="1733" y="662"/>
                  </a:cubicBezTo>
                  <a:close/>
                  <a:moveTo>
                    <a:pt x="4537" y="662"/>
                  </a:moveTo>
                  <a:cubicBezTo>
                    <a:pt x="4726" y="662"/>
                    <a:pt x="4884" y="819"/>
                    <a:pt x="4884" y="1008"/>
                  </a:cubicBezTo>
                  <a:cubicBezTo>
                    <a:pt x="4884" y="1197"/>
                    <a:pt x="4695" y="1355"/>
                    <a:pt x="4537" y="1355"/>
                  </a:cubicBezTo>
                  <a:lnTo>
                    <a:pt x="3812" y="1355"/>
                  </a:lnTo>
                  <a:cubicBezTo>
                    <a:pt x="3623" y="1355"/>
                    <a:pt x="3466" y="1197"/>
                    <a:pt x="3466" y="1008"/>
                  </a:cubicBezTo>
                  <a:cubicBezTo>
                    <a:pt x="3466" y="819"/>
                    <a:pt x="3623" y="662"/>
                    <a:pt x="3812" y="662"/>
                  </a:cubicBezTo>
                  <a:close/>
                  <a:moveTo>
                    <a:pt x="6648" y="662"/>
                  </a:moveTo>
                  <a:cubicBezTo>
                    <a:pt x="6837" y="662"/>
                    <a:pt x="6994" y="819"/>
                    <a:pt x="6994" y="1008"/>
                  </a:cubicBezTo>
                  <a:cubicBezTo>
                    <a:pt x="6994" y="1197"/>
                    <a:pt x="6837" y="1355"/>
                    <a:pt x="6648" y="1355"/>
                  </a:cubicBezTo>
                  <a:lnTo>
                    <a:pt x="5955" y="1355"/>
                  </a:lnTo>
                  <a:cubicBezTo>
                    <a:pt x="5734" y="1355"/>
                    <a:pt x="5577" y="1197"/>
                    <a:pt x="5577" y="1008"/>
                  </a:cubicBezTo>
                  <a:cubicBezTo>
                    <a:pt x="5577" y="819"/>
                    <a:pt x="5734" y="662"/>
                    <a:pt x="5955" y="662"/>
                  </a:cubicBezTo>
                  <a:close/>
                  <a:moveTo>
                    <a:pt x="8727" y="662"/>
                  </a:moveTo>
                  <a:cubicBezTo>
                    <a:pt x="8948" y="662"/>
                    <a:pt x="9105" y="819"/>
                    <a:pt x="9105" y="1008"/>
                  </a:cubicBezTo>
                  <a:cubicBezTo>
                    <a:pt x="9105" y="1197"/>
                    <a:pt x="8948" y="1355"/>
                    <a:pt x="8727" y="1355"/>
                  </a:cubicBezTo>
                  <a:lnTo>
                    <a:pt x="8034" y="1355"/>
                  </a:lnTo>
                  <a:cubicBezTo>
                    <a:pt x="7845" y="1355"/>
                    <a:pt x="7688" y="1197"/>
                    <a:pt x="7688" y="1008"/>
                  </a:cubicBezTo>
                  <a:cubicBezTo>
                    <a:pt x="7688" y="819"/>
                    <a:pt x="7845" y="662"/>
                    <a:pt x="8034" y="662"/>
                  </a:cubicBezTo>
                  <a:close/>
                  <a:moveTo>
                    <a:pt x="2426" y="2080"/>
                  </a:moveTo>
                  <a:cubicBezTo>
                    <a:pt x="2647" y="2080"/>
                    <a:pt x="2804" y="2237"/>
                    <a:pt x="2804" y="2426"/>
                  </a:cubicBezTo>
                  <a:cubicBezTo>
                    <a:pt x="2804" y="2647"/>
                    <a:pt x="2647" y="2773"/>
                    <a:pt x="2426" y="2773"/>
                  </a:cubicBezTo>
                  <a:lnTo>
                    <a:pt x="1733" y="2773"/>
                  </a:lnTo>
                  <a:cubicBezTo>
                    <a:pt x="1544" y="2773"/>
                    <a:pt x="1387" y="2647"/>
                    <a:pt x="1387" y="2426"/>
                  </a:cubicBezTo>
                  <a:cubicBezTo>
                    <a:pt x="1387" y="2206"/>
                    <a:pt x="1544" y="2080"/>
                    <a:pt x="1733" y="2080"/>
                  </a:cubicBezTo>
                  <a:close/>
                  <a:moveTo>
                    <a:pt x="4537" y="2080"/>
                  </a:moveTo>
                  <a:cubicBezTo>
                    <a:pt x="4726" y="2080"/>
                    <a:pt x="4884" y="2237"/>
                    <a:pt x="4884" y="2426"/>
                  </a:cubicBezTo>
                  <a:cubicBezTo>
                    <a:pt x="4884" y="2647"/>
                    <a:pt x="4695" y="2773"/>
                    <a:pt x="4537" y="2773"/>
                  </a:cubicBezTo>
                  <a:lnTo>
                    <a:pt x="3812" y="2773"/>
                  </a:lnTo>
                  <a:cubicBezTo>
                    <a:pt x="3623" y="2773"/>
                    <a:pt x="3466" y="2647"/>
                    <a:pt x="3466" y="2426"/>
                  </a:cubicBezTo>
                  <a:cubicBezTo>
                    <a:pt x="3466" y="2206"/>
                    <a:pt x="3623" y="2080"/>
                    <a:pt x="3812" y="2080"/>
                  </a:cubicBezTo>
                  <a:close/>
                  <a:moveTo>
                    <a:pt x="6648" y="2080"/>
                  </a:moveTo>
                  <a:cubicBezTo>
                    <a:pt x="6837" y="2080"/>
                    <a:pt x="6994" y="2237"/>
                    <a:pt x="6994" y="2426"/>
                  </a:cubicBezTo>
                  <a:cubicBezTo>
                    <a:pt x="6994" y="2647"/>
                    <a:pt x="6837" y="2773"/>
                    <a:pt x="6648" y="2773"/>
                  </a:cubicBezTo>
                  <a:lnTo>
                    <a:pt x="5955" y="2773"/>
                  </a:lnTo>
                  <a:cubicBezTo>
                    <a:pt x="5734" y="2773"/>
                    <a:pt x="5577" y="2647"/>
                    <a:pt x="5577" y="2426"/>
                  </a:cubicBezTo>
                  <a:cubicBezTo>
                    <a:pt x="5577" y="2206"/>
                    <a:pt x="5734" y="2080"/>
                    <a:pt x="5955" y="2080"/>
                  </a:cubicBezTo>
                  <a:close/>
                  <a:moveTo>
                    <a:pt x="8727" y="2080"/>
                  </a:moveTo>
                  <a:cubicBezTo>
                    <a:pt x="8948" y="2080"/>
                    <a:pt x="9105" y="2237"/>
                    <a:pt x="9105" y="2426"/>
                  </a:cubicBezTo>
                  <a:cubicBezTo>
                    <a:pt x="9105" y="2647"/>
                    <a:pt x="8948" y="2773"/>
                    <a:pt x="8727" y="2773"/>
                  </a:cubicBezTo>
                  <a:lnTo>
                    <a:pt x="8034" y="2773"/>
                  </a:lnTo>
                  <a:cubicBezTo>
                    <a:pt x="7845" y="2773"/>
                    <a:pt x="7688" y="2647"/>
                    <a:pt x="7688" y="2426"/>
                  </a:cubicBezTo>
                  <a:cubicBezTo>
                    <a:pt x="7688" y="2206"/>
                    <a:pt x="7845" y="2080"/>
                    <a:pt x="8034" y="2080"/>
                  </a:cubicBezTo>
                  <a:close/>
                  <a:moveTo>
                    <a:pt x="2426" y="3466"/>
                  </a:moveTo>
                  <a:cubicBezTo>
                    <a:pt x="2647" y="3466"/>
                    <a:pt x="2804" y="3623"/>
                    <a:pt x="2804" y="3812"/>
                  </a:cubicBezTo>
                  <a:cubicBezTo>
                    <a:pt x="2804" y="4001"/>
                    <a:pt x="2647" y="4159"/>
                    <a:pt x="2426" y="4159"/>
                  </a:cubicBezTo>
                  <a:lnTo>
                    <a:pt x="1733" y="4159"/>
                  </a:lnTo>
                  <a:cubicBezTo>
                    <a:pt x="1544" y="4159"/>
                    <a:pt x="1387" y="4001"/>
                    <a:pt x="1387" y="3812"/>
                  </a:cubicBezTo>
                  <a:cubicBezTo>
                    <a:pt x="1387" y="3623"/>
                    <a:pt x="1544" y="3466"/>
                    <a:pt x="1733" y="3466"/>
                  </a:cubicBezTo>
                  <a:close/>
                  <a:moveTo>
                    <a:pt x="4537" y="3466"/>
                  </a:moveTo>
                  <a:cubicBezTo>
                    <a:pt x="4726" y="3466"/>
                    <a:pt x="4884" y="3623"/>
                    <a:pt x="4884" y="3812"/>
                  </a:cubicBezTo>
                  <a:cubicBezTo>
                    <a:pt x="4884" y="4001"/>
                    <a:pt x="4695" y="4159"/>
                    <a:pt x="4537" y="4159"/>
                  </a:cubicBezTo>
                  <a:lnTo>
                    <a:pt x="3812" y="4159"/>
                  </a:lnTo>
                  <a:cubicBezTo>
                    <a:pt x="3623" y="4159"/>
                    <a:pt x="3466" y="4001"/>
                    <a:pt x="3466" y="3812"/>
                  </a:cubicBezTo>
                  <a:cubicBezTo>
                    <a:pt x="3466" y="3623"/>
                    <a:pt x="3623" y="3466"/>
                    <a:pt x="3812" y="3466"/>
                  </a:cubicBezTo>
                  <a:close/>
                  <a:moveTo>
                    <a:pt x="6648" y="3466"/>
                  </a:moveTo>
                  <a:cubicBezTo>
                    <a:pt x="6837" y="3466"/>
                    <a:pt x="6994" y="3623"/>
                    <a:pt x="6994" y="3812"/>
                  </a:cubicBezTo>
                  <a:cubicBezTo>
                    <a:pt x="6994" y="4001"/>
                    <a:pt x="6837" y="4159"/>
                    <a:pt x="6648" y="4159"/>
                  </a:cubicBezTo>
                  <a:lnTo>
                    <a:pt x="5955" y="4159"/>
                  </a:lnTo>
                  <a:cubicBezTo>
                    <a:pt x="5734" y="4159"/>
                    <a:pt x="5577" y="4001"/>
                    <a:pt x="5577" y="3812"/>
                  </a:cubicBezTo>
                  <a:cubicBezTo>
                    <a:pt x="5577" y="3623"/>
                    <a:pt x="5734" y="3466"/>
                    <a:pt x="5955" y="3466"/>
                  </a:cubicBezTo>
                  <a:close/>
                  <a:moveTo>
                    <a:pt x="2426" y="4852"/>
                  </a:moveTo>
                  <a:cubicBezTo>
                    <a:pt x="2647" y="4852"/>
                    <a:pt x="2804" y="5010"/>
                    <a:pt x="2804" y="5199"/>
                  </a:cubicBezTo>
                  <a:cubicBezTo>
                    <a:pt x="2804" y="5388"/>
                    <a:pt x="2647" y="5545"/>
                    <a:pt x="2426" y="5545"/>
                  </a:cubicBezTo>
                  <a:lnTo>
                    <a:pt x="1733" y="5545"/>
                  </a:lnTo>
                  <a:cubicBezTo>
                    <a:pt x="1544" y="5545"/>
                    <a:pt x="1387" y="5388"/>
                    <a:pt x="1387" y="5199"/>
                  </a:cubicBezTo>
                  <a:cubicBezTo>
                    <a:pt x="1387" y="5010"/>
                    <a:pt x="1544" y="4852"/>
                    <a:pt x="1733" y="4852"/>
                  </a:cubicBezTo>
                  <a:close/>
                  <a:moveTo>
                    <a:pt x="4537" y="4852"/>
                  </a:moveTo>
                  <a:cubicBezTo>
                    <a:pt x="4726" y="4852"/>
                    <a:pt x="4884" y="5010"/>
                    <a:pt x="4884" y="5199"/>
                  </a:cubicBezTo>
                  <a:cubicBezTo>
                    <a:pt x="4884" y="5388"/>
                    <a:pt x="4695" y="5545"/>
                    <a:pt x="4537" y="5545"/>
                  </a:cubicBezTo>
                  <a:lnTo>
                    <a:pt x="3812" y="5545"/>
                  </a:lnTo>
                  <a:cubicBezTo>
                    <a:pt x="3623" y="5545"/>
                    <a:pt x="3466" y="5388"/>
                    <a:pt x="3466" y="5199"/>
                  </a:cubicBezTo>
                  <a:cubicBezTo>
                    <a:pt x="3466" y="5010"/>
                    <a:pt x="3623" y="4852"/>
                    <a:pt x="3812" y="4852"/>
                  </a:cubicBezTo>
                  <a:close/>
                  <a:moveTo>
                    <a:pt x="0" y="0"/>
                  </a:moveTo>
                  <a:lnTo>
                    <a:pt x="0" y="5892"/>
                  </a:lnTo>
                  <a:cubicBezTo>
                    <a:pt x="0" y="6459"/>
                    <a:pt x="473" y="6931"/>
                    <a:pt x="1071" y="6931"/>
                  </a:cubicBezTo>
                  <a:lnTo>
                    <a:pt x="6490" y="6931"/>
                  </a:lnTo>
                  <a:cubicBezTo>
                    <a:pt x="6364" y="6616"/>
                    <a:pt x="6301" y="6270"/>
                    <a:pt x="6301" y="5892"/>
                  </a:cubicBezTo>
                  <a:cubicBezTo>
                    <a:pt x="6301" y="5797"/>
                    <a:pt x="6333" y="5671"/>
                    <a:pt x="6333" y="5545"/>
                  </a:cubicBezTo>
                  <a:lnTo>
                    <a:pt x="5955" y="5545"/>
                  </a:lnTo>
                  <a:cubicBezTo>
                    <a:pt x="5734" y="5545"/>
                    <a:pt x="5577" y="5388"/>
                    <a:pt x="5577" y="5199"/>
                  </a:cubicBezTo>
                  <a:cubicBezTo>
                    <a:pt x="5577" y="5010"/>
                    <a:pt x="5734" y="4852"/>
                    <a:pt x="5955" y="4852"/>
                  </a:cubicBezTo>
                  <a:lnTo>
                    <a:pt x="6490" y="4852"/>
                  </a:lnTo>
                  <a:cubicBezTo>
                    <a:pt x="6931" y="3623"/>
                    <a:pt x="8066" y="2741"/>
                    <a:pt x="9420" y="2741"/>
                  </a:cubicBezTo>
                  <a:cubicBezTo>
                    <a:pt x="9767" y="2741"/>
                    <a:pt x="10113" y="2836"/>
                    <a:pt x="10428" y="2962"/>
                  </a:cubicBezTo>
                  <a:lnTo>
                    <a:pt x="10428" y="0"/>
                  </a:lnTo>
                  <a:close/>
                </a:path>
              </a:pathLst>
            </a:custGeom>
            <a:grpFill/>
            <a:ln>
              <a:noFill/>
            </a:ln>
          </p:spPr>
          <p:txBody>
            <a:bodyPr spcFirstLastPara="1" wrap="square" lIns="91425" tIns="91425" rIns="91425" bIns="91425" anchor="ctr" anchorCtr="0">
              <a:noAutofit/>
            </a:bodyPr>
            <a:lstStyle/>
            <a:p>
              <a:endParaRPr sz="1400"/>
            </a:p>
          </p:txBody>
        </p:sp>
        <p:sp>
          <p:nvSpPr>
            <p:cNvPr id="556" name="Google Shape;10471;p74"/>
            <p:cNvSpPr/>
            <p:nvPr/>
          </p:nvSpPr>
          <p:spPr>
            <a:xfrm>
              <a:off x="3859600" y="3591950"/>
              <a:ext cx="261525" cy="70900"/>
            </a:xfrm>
            <a:custGeom>
              <a:avLst/>
              <a:gdLst/>
              <a:ahLst/>
              <a:cxnLst/>
              <a:rect l="l" t="t" r="r" b="b"/>
              <a:pathLst>
                <a:path w="10461" h="2836" extrusionOk="0">
                  <a:moveTo>
                    <a:pt x="1734" y="0"/>
                  </a:moveTo>
                  <a:cubicBezTo>
                    <a:pt x="1513" y="0"/>
                    <a:pt x="1356" y="158"/>
                    <a:pt x="1356" y="347"/>
                  </a:cubicBezTo>
                  <a:lnTo>
                    <a:pt x="1356" y="693"/>
                  </a:lnTo>
                  <a:lnTo>
                    <a:pt x="1009" y="693"/>
                  </a:lnTo>
                  <a:cubicBezTo>
                    <a:pt x="410" y="693"/>
                    <a:pt x="1" y="1166"/>
                    <a:pt x="1" y="1733"/>
                  </a:cubicBezTo>
                  <a:lnTo>
                    <a:pt x="1" y="2836"/>
                  </a:lnTo>
                  <a:lnTo>
                    <a:pt x="10429" y="2836"/>
                  </a:lnTo>
                  <a:lnTo>
                    <a:pt x="10429" y="1733"/>
                  </a:lnTo>
                  <a:lnTo>
                    <a:pt x="10460" y="1733"/>
                  </a:lnTo>
                  <a:cubicBezTo>
                    <a:pt x="10460" y="1134"/>
                    <a:pt x="9988" y="693"/>
                    <a:pt x="9421" y="693"/>
                  </a:cubicBezTo>
                  <a:lnTo>
                    <a:pt x="9074" y="693"/>
                  </a:lnTo>
                  <a:lnTo>
                    <a:pt x="9074" y="347"/>
                  </a:lnTo>
                  <a:cubicBezTo>
                    <a:pt x="9074" y="158"/>
                    <a:pt x="8917" y="0"/>
                    <a:pt x="8728" y="0"/>
                  </a:cubicBezTo>
                  <a:cubicBezTo>
                    <a:pt x="8539" y="0"/>
                    <a:pt x="8381" y="158"/>
                    <a:pt x="8381" y="347"/>
                  </a:cubicBezTo>
                  <a:lnTo>
                    <a:pt x="8381" y="693"/>
                  </a:lnTo>
                  <a:lnTo>
                    <a:pt x="6995" y="693"/>
                  </a:lnTo>
                  <a:lnTo>
                    <a:pt x="6995" y="347"/>
                  </a:lnTo>
                  <a:cubicBezTo>
                    <a:pt x="6995" y="158"/>
                    <a:pt x="6837" y="0"/>
                    <a:pt x="6648" y="0"/>
                  </a:cubicBezTo>
                  <a:cubicBezTo>
                    <a:pt x="6459" y="0"/>
                    <a:pt x="6302" y="158"/>
                    <a:pt x="6302" y="347"/>
                  </a:cubicBezTo>
                  <a:lnTo>
                    <a:pt x="6302" y="693"/>
                  </a:lnTo>
                  <a:lnTo>
                    <a:pt x="4159" y="693"/>
                  </a:lnTo>
                  <a:lnTo>
                    <a:pt x="4159" y="347"/>
                  </a:lnTo>
                  <a:cubicBezTo>
                    <a:pt x="4159" y="158"/>
                    <a:pt x="4002" y="0"/>
                    <a:pt x="3813" y="0"/>
                  </a:cubicBezTo>
                  <a:cubicBezTo>
                    <a:pt x="3624" y="0"/>
                    <a:pt x="3466" y="158"/>
                    <a:pt x="3466" y="347"/>
                  </a:cubicBezTo>
                  <a:lnTo>
                    <a:pt x="3466" y="693"/>
                  </a:lnTo>
                  <a:lnTo>
                    <a:pt x="2080" y="693"/>
                  </a:lnTo>
                  <a:lnTo>
                    <a:pt x="2080" y="347"/>
                  </a:lnTo>
                  <a:cubicBezTo>
                    <a:pt x="2080" y="158"/>
                    <a:pt x="1923" y="0"/>
                    <a:pt x="1734"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68" name="Google Shape;10483;p74"/>
          <p:cNvGrpSpPr/>
          <p:nvPr/>
        </p:nvGrpSpPr>
        <p:grpSpPr>
          <a:xfrm>
            <a:off x="10482008" y="4540371"/>
            <a:ext cx="453397" cy="480493"/>
            <a:chOff x="5727850" y="3609275"/>
            <a:chExt cx="278850" cy="277275"/>
          </a:xfrm>
          <a:solidFill>
            <a:srgbClr val="5F5FF6"/>
          </a:solidFill>
        </p:grpSpPr>
        <p:sp>
          <p:nvSpPr>
            <p:cNvPr id="569" name="Google Shape;10484;p74"/>
            <p:cNvSpPr/>
            <p:nvPr/>
          </p:nvSpPr>
          <p:spPr>
            <a:xfrm>
              <a:off x="5884600" y="3765225"/>
              <a:ext cx="122100" cy="121325"/>
            </a:xfrm>
            <a:custGeom>
              <a:avLst/>
              <a:gdLst/>
              <a:ahLst/>
              <a:cxnLst/>
              <a:rect l="l" t="t" r="r" b="b"/>
              <a:pathLst>
                <a:path w="4884" h="4853" extrusionOk="0">
                  <a:moveTo>
                    <a:pt x="2426" y="662"/>
                  </a:moveTo>
                  <a:cubicBezTo>
                    <a:pt x="2646" y="662"/>
                    <a:pt x="2804" y="819"/>
                    <a:pt x="2804" y="1008"/>
                  </a:cubicBezTo>
                  <a:cubicBezTo>
                    <a:pt x="2804" y="1197"/>
                    <a:pt x="2646" y="1355"/>
                    <a:pt x="2426" y="1355"/>
                  </a:cubicBezTo>
                  <a:cubicBezTo>
                    <a:pt x="2237" y="1355"/>
                    <a:pt x="2079" y="1197"/>
                    <a:pt x="2079" y="1008"/>
                  </a:cubicBezTo>
                  <a:cubicBezTo>
                    <a:pt x="2079" y="819"/>
                    <a:pt x="2237" y="662"/>
                    <a:pt x="2426" y="662"/>
                  </a:cubicBezTo>
                  <a:close/>
                  <a:moveTo>
                    <a:pt x="2426" y="1670"/>
                  </a:moveTo>
                  <a:cubicBezTo>
                    <a:pt x="2646" y="1670"/>
                    <a:pt x="2804" y="1828"/>
                    <a:pt x="2804" y="2048"/>
                  </a:cubicBezTo>
                  <a:lnTo>
                    <a:pt x="2804" y="3781"/>
                  </a:lnTo>
                  <a:cubicBezTo>
                    <a:pt x="2804" y="3970"/>
                    <a:pt x="2646" y="4127"/>
                    <a:pt x="2426" y="4127"/>
                  </a:cubicBezTo>
                  <a:cubicBezTo>
                    <a:pt x="2237" y="4127"/>
                    <a:pt x="2079" y="3970"/>
                    <a:pt x="2079" y="3781"/>
                  </a:cubicBezTo>
                  <a:lnTo>
                    <a:pt x="2079" y="2048"/>
                  </a:lnTo>
                  <a:cubicBezTo>
                    <a:pt x="2079" y="1828"/>
                    <a:pt x="2237" y="1670"/>
                    <a:pt x="2426" y="1670"/>
                  </a:cubicBezTo>
                  <a:close/>
                  <a:moveTo>
                    <a:pt x="2426" y="0"/>
                  </a:moveTo>
                  <a:cubicBezTo>
                    <a:pt x="1103" y="0"/>
                    <a:pt x="0" y="1103"/>
                    <a:pt x="0" y="2426"/>
                  </a:cubicBezTo>
                  <a:cubicBezTo>
                    <a:pt x="0" y="3749"/>
                    <a:pt x="1103" y="4852"/>
                    <a:pt x="2426" y="4852"/>
                  </a:cubicBezTo>
                  <a:cubicBezTo>
                    <a:pt x="3781" y="4852"/>
                    <a:pt x="4883" y="3749"/>
                    <a:pt x="4883" y="2426"/>
                  </a:cubicBezTo>
                  <a:cubicBezTo>
                    <a:pt x="4883" y="1040"/>
                    <a:pt x="3781" y="0"/>
                    <a:pt x="2426" y="0"/>
                  </a:cubicBezTo>
                  <a:close/>
                </a:path>
              </a:pathLst>
            </a:custGeom>
            <a:grpFill/>
            <a:ln>
              <a:noFill/>
            </a:ln>
          </p:spPr>
          <p:txBody>
            <a:bodyPr spcFirstLastPara="1" wrap="square" lIns="91425" tIns="91425" rIns="91425" bIns="91425" anchor="ctr" anchorCtr="0">
              <a:noAutofit/>
            </a:bodyPr>
            <a:lstStyle/>
            <a:p>
              <a:endParaRPr sz="1400"/>
            </a:p>
          </p:txBody>
        </p:sp>
        <p:sp>
          <p:nvSpPr>
            <p:cNvPr id="570" name="Google Shape;10485;p74"/>
            <p:cNvSpPr/>
            <p:nvPr/>
          </p:nvSpPr>
          <p:spPr>
            <a:xfrm>
              <a:off x="5727850" y="3669125"/>
              <a:ext cx="35475" cy="216625"/>
            </a:xfrm>
            <a:custGeom>
              <a:avLst/>
              <a:gdLst/>
              <a:ahLst/>
              <a:cxnLst/>
              <a:rect l="l" t="t" r="r" b="b"/>
              <a:pathLst>
                <a:path w="1419" h="8665" extrusionOk="0">
                  <a:moveTo>
                    <a:pt x="32" y="1"/>
                  </a:moveTo>
                  <a:lnTo>
                    <a:pt x="32" y="7310"/>
                  </a:lnTo>
                  <a:cubicBezTo>
                    <a:pt x="1" y="8034"/>
                    <a:pt x="631" y="8665"/>
                    <a:pt x="1418" y="8665"/>
                  </a:cubicBezTo>
                  <a:lnTo>
                    <a:pt x="1418" y="347"/>
                  </a:lnTo>
                  <a:lnTo>
                    <a:pt x="1072" y="347"/>
                  </a:lnTo>
                  <a:cubicBezTo>
                    <a:pt x="662" y="347"/>
                    <a:pt x="316" y="253"/>
                    <a:pt x="32" y="1"/>
                  </a:cubicBezTo>
                  <a:close/>
                </a:path>
              </a:pathLst>
            </a:custGeom>
            <a:grpFill/>
            <a:ln>
              <a:noFill/>
            </a:ln>
          </p:spPr>
          <p:txBody>
            <a:bodyPr spcFirstLastPara="1" wrap="square" lIns="91425" tIns="91425" rIns="91425" bIns="91425" anchor="ctr" anchorCtr="0">
              <a:noAutofit/>
            </a:bodyPr>
            <a:lstStyle/>
            <a:p>
              <a:endParaRPr sz="1400"/>
            </a:p>
          </p:txBody>
        </p:sp>
        <p:sp>
          <p:nvSpPr>
            <p:cNvPr id="571" name="Google Shape;10486;p74"/>
            <p:cNvSpPr/>
            <p:nvPr/>
          </p:nvSpPr>
          <p:spPr>
            <a:xfrm>
              <a:off x="5779825" y="3677800"/>
              <a:ext cx="174900" cy="207950"/>
            </a:xfrm>
            <a:custGeom>
              <a:avLst/>
              <a:gdLst/>
              <a:ahLst/>
              <a:cxnLst/>
              <a:rect l="l" t="t" r="r" b="b"/>
              <a:pathLst>
                <a:path w="6996" h="8318" extrusionOk="0">
                  <a:moveTo>
                    <a:pt x="5262" y="693"/>
                  </a:moveTo>
                  <a:cubicBezTo>
                    <a:pt x="5451" y="693"/>
                    <a:pt x="5609" y="851"/>
                    <a:pt x="5609" y="1040"/>
                  </a:cubicBezTo>
                  <a:cubicBezTo>
                    <a:pt x="5609" y="1229"/>
                    <a:pt x="5451" y="1386"/>
                    <a:pt x="5262" y="1386"/>
                  </a:cubicBezTo>
                  <a:lnTo>
                    <a:pt x="1072" y="1386"/>
                  </a:lnTo>
                  <a:cubicBezTo>
                    <a:pt x="883" y="1386"/>
                    <a:pt x="726" y="1229"/>
                    <a:pt x="726" y="1040"/>
                  </a:cubicBezTo>
                  <a:cubicBezTo>
                    <a:pt x="726" y="851"/>
                    <a:pt x="883" y="693"/>
                    <a:pt x="1072" y="693"/>
                  </a:cubicBezTo>
                  <a:close/>
                  <a:moveTo>
                    <a:pt x="5262" y="2080"/>
                  </a:moveTo>
                  <a:cubicBezTo>
                    <a:pt x="5451" y="2080"/>
                    <a:pt x="5609" y="2237"/>
                    <a:pt x="5609" y="2426"/>
                  </a:cubicBezTo>
                  <a:cubicBezTo>
                    <a:pt x="5609" y="2615"/>
                    <a:pt x="5451" y="2773"/>
                    <a:pt x="5262" y="2773"/>
                  </a:cubicBezTo>
                  <a:lnTo>
                    <a:pt x="1072" y="2773"/>
                  </a:lnTo>
                  <a:cubicBezTo>
                    <a:pt x="883" y="2773"/>
                    <a:pt x="726" y="2615"/>
                    <a:pt x="726" y="2426"/>
                  </a:cubicBezTo>
                  <a:cubicBezTo>
                    <a:pt x="726" y="2237"/>
                    <a:pt x="883" y="2080"/>
                    <a:pt x="1072" y="2080"/>
                  </a:cubicBezTo>
                  <a:close/>
                  <a:moveTo>
                    <a:pt x="1" y="0"/>
                  </a:moveTo>
                  <a:lnTo>
                    <a:pt x="1" y="8318"/>
                  </a:lnTo>
                  <a:lnTo>
                    <a:pt x="4695" y="8318"/>
                  </a:lnTo>
                  <a:cubicBezTo>
                    <a:pt x="4002" y="7750"/>
                    <a:pt x="3498" y="6868"/>
                    <a:pt x="3498" y="5892"/>
                  </a:cubicBezTo>
                  <a:cubicBezTo>
                    <a:pt x="3498" y="5766"/>
                    <a:pt x="3561" y="5640"/>
                    <a:pt x="3561" y="5545"/>
                  </a:cubicBezTo>
                  <a:lnTo>
                    <a:pt x="1072" y="5545"/>
                  </a:lnTo>
                  <a:cubicBezTo>
                    <a:pt x="883" y="5545"/>
                    <a:pt x="726" y="5388"/>
                    <a:pt x="726" y="5167"/>
                  </a:cubicBezTo>
                  <a:lnTo>
                    <a:pt x="726" y="3812"/>
                  </a:lnTo>
                  <a:cubicBezTo>
                    <a:pt x="726" y="3592"/>
                    <a:pt x="883" y="3434"/>
                    <a:pt x="1072" y="3434"/>
                  </a:cubicBezTo>
                  <a:lnTo>
                    <a:pt x="4695" y="3434"/>
                  </a:lnTo>
                  <a:cubicBezTo>
                    <a:pt x="5199" y="3056"/>
                    <a:pt x="5861" y="2773"/>
                    <a:pt x="6617" y="2773"/>
                  </a:cubicBezTo>
                  <a:cubicBezTo>
                    <a:pt x="6743" y="2773"/>
                    <a:pt x="6869" y="2804"/>
                    <a:pt x="6995" y="2804"/>
                  </a:cubicBezTo>
                  <a:lnTo>
                    <a:pt x="6995" y="0"/>
                  </a:lnTo>
                  <a:close/>
                </a:path>
              </a:pathLst>
            </a:custGeom>
            <a:grpFill/>
            <a:ln>
              <a:noFill/>
            </a:ln>
          </p:spPr>
          <p:txBody>
            <a:bodyPr spcFirstLastPara="1" wrap="square" lIns="91425" tIns="91425" rIns="91425" bIns="91425" anchor="ctr" anchorCtr="0">
              <a:noAutofit/>
            </a:bodyPr>
            <a:lstStyle/>
            <a:p>
              <a:endParaRPr sz="1400"/>
            </a:p>
          </p:txBody>
        </p:sp>
        <p:sp>
          <p:nvSpPr>
            <p:cNvPr id="572" name="Google Shape;10487;p74"/>
            <p:cNvSpPr/>
            <p:nvPr/>
          </p:nvSpPr>
          <p:spPr>
            <a:xfrm>
              <a:off x="5815275" y="3781750"/>
              <a:ext cx="66200" cy="17350"/>
            </a:xfrm>
            <a:custGeom>
              <a:avLst/>
              <a:gdLst/>
              <a:ahLst/>
              <a:cxnLst/>
              <a:rect l="l" t="t" r="r" b="b"/>
              <a:pathLst>
                <a:path w="2648" h="694" extrusionOk="0">
                  <a:moveTo>
                    <a:pt x="1" y="1"/>
                  </a:moveTo>
                  <a:lnTo>
                    <a:pt x="1" y="694"/>
                  </a:lnTo>
                  <a:lnTo>
                    <a:pt x="2301" y="694"/>
                  </a:lnTo>
                  <a:cubicBezTo>
                    <a:pt x="2364" y="473"/>
                    <a:pt x="2490" y="221"/>
                    <a:pt x="2647" y="1"/>
                  </a:cubicBezTo>
                  <a:close/>
                </a:path>
              </a:pathLst>
            </a:custGeom>
            <a:grpFill/>
            <a:ln>
              <a:noFill/>
            </a:ln>
          </p:spPr>
          <p:txBody>
            <a:bodyPr spcFirstLastPara="1" wrap="square" lIns="91425" tIns="91425" rIns="91425" bIns="91425" anchor="ctr" anchorCtr="0">
              <a:noAutofit/>
            </a:bodyPr>
            <a:lstStyle/>
            <a:p>
              <a:endParaRPr sz="1400"/>
            </a:p>
          </p:txBody>
        </p:sp>
        <p:sp>
          <p:nvSpPr>
            <p:cNvPr id="573" name="Google Shape;10488;p74"/>
            <p:cNvSpPr/>
            <p:nvPr/>
          </p:nvSpPr>
          <p:spPr>
            <a:xfrm>
              <a:off x="5727850" y="3609275"/>
              <a:ext cx="226075" cy="51225"/>
            </a:xfrm>
            <a:custGeom>
              <a:avLst/>
              <a:gdLst/>
              <a:ahLst/>
              <a:cxnLst/>
              <a:rect l="l" t="t" r="r" b="b"/>
              <a:pathLst>
                <a:path w="9043" h="2049" extrusionOk="0">
                  <a:moveTo>
                    <a:pt x="1072" y="0"/>
                  </a:moveTo>
                  <a:cubicBezTo>
                    <a:pt x="473" y="0"/>
                    <a:pt x="32" y="473"/>
                    <a:pt x="32" y="1040"/>
                  </a:cubicBezTo>
                  <a:cubicBezTo>
                    <a:pt x="1" y="1576"/>
                    <a:pt x="473" y="2048"/>
                    <a:pt x="1072" y="2048"/>
                  </a:cubicBezTo>
                  <a:lnTo>
                    <a:pt x="9043" y="2048"/>
                  </a:lnTo>
                  <a:cubicBezTo>
                    <a:pt x="8475" y="2048"/>
                    <a:pt x="8034" y="1576"/>
                    <a:pt x="8034" y="1040"/>
                  </a:cubicBezTo>
                  <a:cubicBezTo>
                    <a:pt x="8034" y="441"/>
                    <a:pt x="8507" y="0"/>
                    <a:pt x="9043"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82" name="Google Shape;10497;p74"/>
          <p:cNvGrpSpPr/>
          <p:nvPr/>
        </p:nvGrpSpPr>
        <p:grpSpPr>
          <a:xfrm>
            <a:off x="10374117" y="2606105"/>
            <a:ext cx="630403" cy="670064"/>
            <a:chOff x="6553275" y="3604550"/>
            <a:chExt cx="296975" cy="296175"/>
          </a:xfrm>
          <a:solidFill>
            <a:srgbClr val="5F5FF6"/>
          </a:solidFill>
        </p:grpSpPr>
        <p:sp>
          <p:nvSpPr>
            <p:cNvPr id="583" name="Google Shape;10498;p74"/>
            <p:cNvSpPr/>
            <p:nvPr/>
          </p:nvSpPr>
          <p:spPr>
            <a:xfrm>
              <a:off x="6657250" y="3604550"/>
              <a:ext cx="86650" cy="86650"/>
            </a:xfrm>
            <a:custGeom>
              <a:avLst/>
              <a:gdLst/>
              <a:ahLst/>
              <a:cxnLst/>
              <a:rect l="l" t="t" r="r" b="b"/>
              <a:pathLst>
                <a:path w="3466" h="3466" extrusionOk="0">
                  <a:moveTo>
                    <a:pt x="1733" y="0"/>
                  </a:moveTo>
                  <a:cubicBezTo>
                    <a:pt x="788" y="0"/>
                    <a:pt x="0" y="788"/>
                    <a:pt x="0" y="1733"/>
                  </a:cubicBezTo>
                  <a:cubicBezTo>
                    <a:pt x="0" y="2678"/>
                    <a:pt x="788" y="3466"/>
                    <a:pt x="1733" y="3466"/>
                  </a:cubicBezTo>
                  <a:cubicBezTo>
                    <a:pt x="2678" y="3466"/>
                    <a:pt x="3466" y="2678"/>
                    <a:pt x="3466" y="1733"/>
                  </a:cubicBezTo>
                  <a:cubicBezTo>
                    <a:pt x="3466" y="788"/>
                    <a:pt x="2678" y="0"/>
                    <a:pt x="1733" y="0"/>
                  </a:cubicBezTo>
                  <a:close/>
                </a:path>
              </a:pathLst>
            </a:custGeom>
            <a:grpFill/>
            <a:ln>
              <a:noFill/>
            </a:ln>
          </p:spPr>
          <p:txBody>
            <a:bodyPr spcFirstLastPara="1" wrap="square" lIns="91425" tIns="91425" rIns="91425" bIns="91425" anchor="ctr" anchorCtr="0">
              <a:noAutofit/>
            </a:bodyPr>
            <a:lstStyle/>
            <a:p>
              <a:endParaRPr sz="1400"/>
            </a:p>
          </p:txBody>
        </p:sp>
        <p:sp>
          <p:nvSpPr>
            <p:cNvPr id="584" name="Google Shape;10499;p74"/>
            <p:cNvSpPr/>
            <p:nvPr/>
          </p:nvSpPr>
          <p:spPr>
            <a:xfrm>
              <a:off x="6553275" y="3777825"/>
              <a:ext cx="296975" cy="122900"/>
            </a:xfrm>
            <a:custGeom>
              <a:avLst/>
              <a:gdLst/>
              <a:ahLst/>
              <a:cxnLst/>
              <a:rect l="l" t="t" r="r" b="b"/>
              <a:pathLst>
                <a:path w="11879" h="4916" extrusionOk="0">
                  <a:moveTo>
                    <a:pt x="694" y="0"/>
                  </a:moveTo>
                  <a:cubicBezTo>
                    <a:pt x="316" y="0"/>
                    <a:pt x="1" y="315"/>
                    <a:pt x="1" y="693"/>
                  </a:cubicBezTo>
                  <a:cubicBezTo>
                    <a:pt x="1" y="1103"/>
                    <a:pt x="316" y="1418"/>
                    <a:pt x="694" y="1418"/>
                  </a:cubicBezTo>
                  <a:lnTo>
                    <a:pt x="694" y="4569"/>
                  </a:lnTo>
                  <a:cubicBezTo>
                    <a:pt x="694" y="4758"/>
                    <a:pt x="851" y="4915"/>
                    <a:pt x="1040" y="4915"/>
                  </a:cubicBezTo>
                  <a:lnTo>
                    <a:pt x="10807" y="4915"/>
                  </a:lnTo>
                  <a:cubicBezTo>
                    <a:pt x="11028" y="4915"/>
                    <a:pt x="11185" y="4758"/>
                    <a:pt x="11185" y="4569"/>
                  </a:cubicBezTo>
                  <a:lnTo>
                    <a:pt x="11185" y="1418"/>
                  </a:lnTo>
                  <a:cubicBezTo>
                    <a:pt x="11563" y="1418"/>
                    <a:pt x="11878" y="1103"/>
                    <a:pt x="11878" y="693"/>
                  </a:cubicBezTo>
                  <a:cubicBezTo>
                    <a:pt x="11815" y="315"/>
                    <a:pt x="11500" y="0"/>
                    <a:pt x="11122" y="0"/>
                  </a:cubicBezTo>
                  <a:close/>
                </a:path>
              </a:pathLst>
            </a:custGeom>
            <a:grpFill/>
            <a:ln>
              <a:noFill/>
            </a:ln>
          </p:spPr>
          <p:txBody>
            <a:bodyPr spcFirstLastPara="1" wrap="square" lIns="91425" tIns="91425" rIns="91425" bIns="91425" anchor="ctr" anchorCtr="0">
              <a:noAutofit/>
            </a:bodyPr>
            <a:lstStyle/>
            <a:p>
              <a:endParaRPr sz="1400"/>
            </a:p>
          </p:txBody>
        </p:sp>
        <p:sp>
          <p:nvSpPr>
            <p:cNvPr id="585" name="Google Shape;10500;p74"/>
            <p:cNvSpPr/>
            <p:nvPr/>
          </p:nvSpPr>
          <p:spPr>
            <a:xfrm>
              <a:off x="6755700" y="3640000"/>
              <a:ext cx="74850" cy="121300"/>
            </a:xfrm>
            <a:custGeom>
              <a:avLst/>
              <a:gdLst/>
              <a:ahLst/>
              <a:cxnLst/>
              <a:rect l="l" t="t" r="r" b="b"/>
              <a:pathLst>
                <a:path w="2994" h="4852" extrusionOk="0">
                  <a:moveTo>
                    <a:pt x="190" y="0"/>
                  </a:moveTo>
                  <a:cubicBezTo>
                    <a:pt x="190" y="126"/>
                    <a:pt x="253" y="221"/>
                    <a:pt x="253" y="347"/>
                  </a:cubicBezTo>
                  <a:cubicBezTo>
                    <a:pt x="253" y="693"/>
                    <a:pt x="158" y="1071"/>
                    <a:pt x="1" y="1386"/>
                  </a:cubicBezTo>
                  <a:cubicBezTo>
                    <a:pt x="977" y="2079"/>
                    <a:pt x="1607" y="3182"/>
                    <a:pt x="1607" y="4474"/>
                  </a:cubicBezTo>
                  <a:lnTo>
                    <a:pt x="1607" y="4852"/>
                  </a:lnTo>
                  <a:lnTo>
                    <a:pt x="2994" y="4852"/>
                  </a:lnTo>
                  <a:lnTo>
                    <a:pt x="2489" y="756"/>
                  </a:lnTo>
                  <a:cubicBezTo>
                    <a:pt x="2363" y="315"/>
                    <a:pt x="1922" y="0"/>
                    <a:pt x="1450" y="0"/>
                  </a:cubicBezTo>
                  <a:close/>
                </a:path>
              </a:pathLst>
            </a:custGeom>
            <a:grpFill/>
            <a:ln>
              <a:noFill/>
            </a:ln>
          </p:spPr>
          <p:txBody>
            <a:bodyPr spcFirstLastPara="1" wrap="square" lIns="91425" tIns="91425" rIns="91425" bIns="91425" anchor="ctr" anchorCtr="0">
              <a:noAutofit/>
            </a:bodyPr>
            <a:lstStyle/>
            <a:p>
              <a:endParaRPr sz="1400"/>
            </a:p>
          </p:txBody>
        </p:sp>
        <p:sp>
          <p:nvSpPr>
            <p:cNvPr id="586" name="Google Shape;10501;p74"/>
            <p:cNvSpPr/>
            <p:nvPr/>
          </p:nvSpPr>
          <p:spPr>
            <a:xfrm>
              <a:off x="6570600" y="3640000"/>
              <a:ext cx="74850" cy="121300"/>
            </a:xfrm>
            <a:custGeom>
              <a:avLst/>
              <a:gdLst/>
              <a:ahLst/>
              <a:cxnLst/>
              <a:rect l="l" t="t" r="r" b="b"/>
              <a:pathLst>
                <a:path w="2994" h="4852" extrusionOk="0">
                  <a:moveTo>
                    <a:pt x="1545" y="0"/>
                  </a:moveTo>
                  <a:cubicBezTo>
                    <a:pt x="1072" y="0"/>
                    <a:pt x="663" y="315"/>
                    <a:pt x="505" y="788"/>
                  </a:cubicBezTo>
                  <a:lnTo>
                    <a:pt x="1" y="4852"/>
                  </a:lnTo>
                  <a:lnTo>
                    <a:pt x="1356" y="4852"/>
                  </a:lnTo>
                  <a:lnTo>
                    <a:pt x="1356" y="4474"/>
                  </a:lnTo>
                  <a:lnTo>
                    <a:pt x="1387" y="4474"/>
                  </a:lnTo>
                  <a:cubicBezTo>
                    <a:pt x="1387" y="3182"/>
                    <a:pt x="2017" y="2048"/>
                    <a:pt x="2994" y="1386"/>
                  </a:cubicBezTo>
                  <a:cubicBezTo>
                    <a:pt x="2836" y="1071"/>
                    <a:pt x="2773" y="693"/>
                    <a:pt x="2773" y="347"/>
                  </a:cubicBezTo>
                  <a:cubicBezTo>
                    <a:pt x="2773" y="221"/>
                    <a:pt x="2773" y="95"/>
                    <a:pt x="2805" y="0"/>
                  </a:cubicBezTo>
                  <a:close/>
                </a:path>
              </a:pathLst>
            </a:custGeom>
            <a:grpFill/>
            <a:ln>
              <a:noFill/>
            </a:ln>
          </p:spPr>
          <p:txBody>
            <a:bodyPr spcFirstLastPara="1" wrap="square" lIns="91425" tIns="91425" rIns="91425" bIns="91425" anchor="ctr" anchorCtr="0">
              <a:noAutofit/>
            </a:bodyPr>
            <a:lstStyle/>
            <a:p>
              <a:endParaRPr sz="1400"/>
            </a:p>
          </p:txBody>
        </p:sp>
        <p:sp>
          <p:nvSpPr>
            <p:cNvPr id="587" name="Google Shape;10502;p74"/>
            <p:cNvSpPr/>
            <p:nvPr/>
          </p:nvSpPr>
          <p:spPr>
            <a:xfrm>
              <a:off x="6707650" y="3688025"/>
              <a:ext cx="70925" cy="70925"/>
            </a:xfrm>
            <a:custGeom>
              <a:avLst/>
              <a:gdLst/>
              <a:ahLst/>
              <a:cxnLst/>
              <a:rect l="l" t="t" r="r" b="b"/>
              <a:pathLst>
                <a:path w="2837" h="2837" extrusionOk="0">
                  <a:moveTo>
                    <a:pt x="1482" y="1"/>
                  </a:moveTo>
                  <a:cubicBezTo>
                    <a:pt x="1450" y="32"/>
                    <a:pt x="1418" y="64"/>
                    <a:pt x="1324" y="127"/>
                  </a:cubicBezTo>
                  <a:cubicBezTo>
                    <a:pt x="1324" y="190"/>
                    <a:pt x="1292" y="253"/>
                    <a:pt x="1261" y="284"/>
                  </a:cubicBezTo>
                  <a:lnTo>
                    <a:pt x="1" y="1923"/>
                  </a:lnTo>
                  <a:lnTo>
                    <a:pt x="1" y="2836"/>
                  </a:lnTo>
                  <a:lnTo>
                    <a:pt x="2742" y="2836"/>
                  </a:lnTo>
                  <a:lnTo>
                    <a:pt x="2742" y="2553"/>
                  </a:lnTo>
                  <a:lnTo>
                    <a:pt x="2836" y="2553"/>
                  </a:lnTo>
                  <a:cubicBezTo>
                    <a:pt x="2836" y="1513"/>
                    <a:pt x="2332" y="599"/>
                    <a:pt x="1482" y="1"/>
                  </a:cubicBezTo>
                  <a:close/>
                </a:path>
              </a:pathLst>
            </a:custGeom>
            <a:grpFill/>
            <a:ln>
              <a:noFill/>
            </a:ln>
          </p:spPr>
          <p:txBody>
            <a:bodyPr spcFirstLastPara="1" wrap="square" lIns="91425" tIns="91425" rIns="91425" bIns="91425" anchor="ctr" anchorCtr="0">
              <a:noAutofit/>
            </a:bodyPr>
            <a:lstStyle/>
            <a:p>
              <a:endParaRPr sz="1400"/>
            </a:p>
          </p:txBody>
        </p:sp>
        <p:sp>
          <p:nvSpPr>
            <p:cNvPr id="588" name="Google Shape;10503;p74"/>
            <p:cNvSpPr/>
            <p:nvPr/>
          </p:nvSpPr>
          <p:spPr>
            <a:xfrm>
              <a:off x="6621025" y="3688825"/>
              <a:ext cx="70900" cy="73275"/>
            </a:xfrm>
            <a:custGeom>
              <a:avLst/>
              <a:gdLst/>
              <a:ahLst/>
              <a:cxnLst/>
              <a:rect l="l" t="t" r="r" b="b"/>
              <a:pathLst>
                <a:path w="2836" h="2931" extrusionOk="0">
                  <a:moveTo>
                    <a:pt x="1323" y="0"/>
                  </a:moveTo>
                  <a:cubicBezTo>
                    <a:pt x="536" y="567"/>
                    <a:pt x="0" y="1513"/>
                    <a:pt x="0" y="2584"/>
                  </a:cubicBezTo>
                  <a:lnTo>
                    <a:pt x="0" y="2930"/>
                  </a:lnTo>
                  <a:lnTo>
                    <a:pt x="2741" y="2930"/>
                  </a:lnTo>
                  <a:lnTo>
                    <a:pt x="2741" y="1922"/>
                  </a:lnTo>
                  <a:lnTo>
                    <a:pt x="2836" y="1922"/>
                  </a:lnTo>
                  <a:lnTo>
                    <a:pt x="1575" y="284"/>
                  </a:lnTo>
                  <a:cubicBezTo>
                    <a:pt x="1512" y="252"/>
                    <a:pt x="1512" y="158"/>
                    <a:pt x="1481" y="126"/>
                  </a:cubicBezTo>
                  <a:cubicBezTo>
                    <a:pt x="1449" y="95"/>
                    <a:pt x="1355" y="63"/>
                    <a:pt x="1323"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89" name="Google Shape;10234;p74"/>
          <p:cNvGrpSpPr/>
          <p:nvPr/>
        </p:nvGrpSpPr>
        <p:grpSpPr>
          <a:xfrm>
            <a:off x="5049260" y="2654321"/>
            <a:ext cx="627059" cy="670064"/>
            <a:chOff x="4263650" y="3235150"/>
            <a:chExt cx="295400" cy="296175"/>
          </a:xfrm>
          <a:solidFill>
            <a:srgbClr val="5F5FF6"/>
          </a:solidFill>
        </p:grpSpPr>
        <p:sp>
          <p:nvSpPr>
            <p:cNvPr id="590" name="Google Shape;10235;p74"/>
            <p:cNvSpPr/>
            <p:nvPr/>
          </p:nvSpPr>
          <p:spPr>
            <a:xfrm>
              <a:off x="4393625" y="3391100"/>
              <a:ext cx="35450" cy="35475"/>
            </a:xfrm>
            <a:custGeom>
              <a:avLst/>
              <a:gdLst/>
              <a:ahLst/>
              <a:cxnLst/>
              <a:rect l="l" t="t" r="r" b="b"/>
              <a:pathLst>
                <a:path w="1418" h="1419" extrusionOk="0">
                  <a:moveTo>
                    <a:pt x="725" y="1"/>
                  </a:moveTo>
                  <a:cubicBezTo>
                    <a:pt x="315" y="1"/>
                    <a:pt x="0" y="316"/>
                    <a:pt x="0" y="694"/>
                  </a:cubicBezTo>
                  <a:cubicBezTo>
                    <a:pt x="63" y="1103"/>
                    <a:pt x="315" y="1418"/>
                    <a:pt x="725" y="1418"/>
                  </a:cubicBezTo>
                  <a:cubicBezTo>
                    <a:pt x="1103" y="1418"/>
                    <a:pt x="1418" y="1103"/>
                    <a:pt x="1418" y="694"/>
                  </a:cubicBezTo>
                  <a:cubicBezTo>
                    <a:pt x="1418" y="316"/>
                    <a:pt x="1103" y="1"/>
                    <a:pt x="725" y="1"/>
                  </a:cubicBezTo>
                  <a:close/>
                </a:path>
              </a:pathLst>
            </a:custGeom>
            <a:grpFill/>
            <a:ln>
              <a:noFill/>
            </a:ln>
          </p:spPr>
          <p:txBody>
            <a:bodyPr spcFirstLastPara="1" wrap="square" lIns="91425" tIns="91425" rIns="91425" bIns="91425" anchor="ctr" anchorCtr="0">
              <a:noAutofit/>
            </a:bodyPr>
            <a:lstStyle/>
            <a:p>
              <a:endParaRPr sz="1400"/>
            </a:p>
          </p:txBody>
        </p:sp>
        <p:sp>
          <p:nvSpPr>
            <p:cNvPr id="591" name="Google Shape;10236;p74"/>
            <p:cNvSpPr/>
            <p:nvPr/>
          </p:nvSpPr>
          <p:spPr>
            <a:xfrm>
              <a:off x="4377075" y="3443875"/>
              <a:ext cx="70125" cy="34675"/>
            </a:xfrm>
            <a:custGeom>
              <a:avLst/>
              <a:gdLst/>
              <a:ahLst/>
              <a:cxnLst/>
              <a:rect l="l" t="t" r="r" b="b"/>
              <a:pathLst>
                <a:path w="2805" h="1387" extrusionOk="0">
                  <a:moveTo>
                    <a:pt x="1387" y="0"/>
                  </a:moveTo>
                  <a:cubicBezTo>
                    <a:pt x="631" y="0"/>
                    <a:pt x="1" y="630"/>
                    <a:pt x="1" y="1387"/>
                  </a:cubicBezTo>
                  <a:lnTo>
                    <a:pt x="2805" y="1387"/>
                  </a:lnTo>
                  <a:cubicBezTo>
                    <a:pt x="2805" y="630"/>
                    <a:pt x="2174" y="0"/>
                    <a:pt x="1387" y="0"/>
                  </a:cubicBezTo>
                  <a:close/>
                </a:path>
              </a:pathLst>
            </a:custGeom>
            <a:grpFill/>
            <a:ln>
              <a:noFill/>
            </a:ln>
          </p:spPr>
          <p:txBody>
            <a:bodyPr spcFirstLastPara="1" wrap="square" lIns="91425" tIns="91425" rIns="91425" bIns="91425" anchor="ctr" anchorCtr="0">
              <a:noAutofit/>
            </a:bodyPr>
            <a:lstStyle/>
            <a:p>
              <a:endParaRPr sz="1400"/>
            </a:p>
          </p:txBody>
        </p:sp>
        <p:sp>
          <p:nvSpPr>
            <p:cNvPr id="592" name="Google Shape;10237;p74"/>
            <p:cNvSpPr/>
            <p:nvPr/>
          </p:nvSpPr>
          <p:spPr>
            <a:xfrm>
              <a:off x="4333750" y="3357225"/>
              <a:ext cx="156775" cy="174100"/>
            </a:xfrm>
            <a:custGeom>
              <a:avLst/>
              <a:gdLst/>
              <a:ahLst/>
              <a:cxnLst/>
              <a:rect l="l" t="t" r="r" b="b"/>
              <a:pathLst>
                <a:path w="6271" h="6964" extrusionOk="0">
                  <a:moveTo>
                    <a:pt x="3088" y="725"/>
                  </a:moveTo>
                  <a:cubicBezTo>
                    <a:pt x="3813" y="725"/>
                    <a:pt x="4506" y="1356"/>
                    <a:pt x="4506" y="2080"/>
                  </a:cubicBezTo>
                  <a:cubicBezTo>
                    <a:pt x="4506" y="2458"/>
                    <a:pt x="4348" y="2805"/>
                    <a:pt x="4096" y="3025"/>
                  </a:cubicBezTo>
                  <a:cubicBezTo>
                    <a:pt x="4727" y="3372"/>
                    <a:pt x="5168" y="4065"/>
                    <a:pt x="5168" y="4853"/>
                  </a:cubicBezTo>
                  <a:lnTo>
                    <a:pt x="5168" y="5199"/>
                  </a:lnTo>
                  <a:cubicBezTo>
                    <a:pt x="5168" y="5388"/>
                    <a:pt x="5010" y="5546"/>
                    <a:pt x="4821" y="5546"/>
                  </a:cubicBezTo>
                  <a:lnTo>
                    <a:pt x="1293" y="5546"/>
                  </a:lnTo>
                  <a:cubicBezTo>
                    <a:pt x="1103" y="5546"/>
                    <a:pt x="946" y="5388"/>
                    <a:pt x="946" y="5199"/>
                  </a:cubicBezTo>
                  <a:lnTo>
                    <a:pt x="946" y="4853"/>
                  </a:lnTo>
                  <a:lnTo>
                    <a:pt x="1040" y="4853"/>
                  </a:lnTo>
                  <a:cubicBezTo>
                    <a:pt x="1040" y="4065"/>
                    <a:pt x="1450" y="3403"/>
                    <a:pt x="2080" y="3025"/>
                  </a:cubicBezTo>
                  <a:cubicBezTo>
                    <a:pt x="1860" y="2805"/>
                    <a:pt x="1702" y="2458"/>
                    <a:pt x="1702" y="2080"/>
                  </a:cubicBezTo>
                  <a:cubicBezTo>
                    <a:pt x="1702" y="1356"/>
                    <a:pt x="2332" y="725"/>
                    <a:pt x="3088" y="725"/>
                  </a:cubicBezTo>
                  <a:close/>
                  <a:moveTo>
                    <a:pt x="1" y="1"/>
                  </a:moveTo>
                  <a:lnTo>
                    <a:pt x="1" y="6617"/>
                  </a:lnTo>
                  <a:cubicBezTo>
                    <a:pt x="1" y="6806"/>
                    <a:pt x="158" y="6963"/>
                    <a:pt x="347" y="6963"/>
                  </a:cubicBezTo>
                  <a:lnTo>
                    <a:pt x="5924" y="6963"/>
                  </a:lnTo>
                  <a:cubicBezTo>
                    <a:pt x="6113" y="6963"/>
                    <a:pt x="6270" y="6806"/>
                    <a:pt x="6270" y="6617"/>
                  </a:cubicBezTo>
                  <a:lnTo>
                    <a:pt x="6270" y="1"/>
                  </a:lnTo>
                  <a:close/>
                </a:path>
              </a:pathLst>
            </a:custGeom>
            <a:grpFill/>
            <a:ln>
              <a:noFill/>
            </a:ln>
          </p:spPr>
          <p:txBody>
            <a:bodyPr spcFirstLastPara="1" wrap="square" lIns="91425" tIns="91425" rIns="91425" bIns="91425" anchor="ctr" anchorCtr="0">
              <a:noAutofit/>
            </a:bodyPr>
            <a:lstStyle/>
            <a:p>
              <a:endParaRPr sz="1400"/>
            </a:p>
          </p:txBody>
        </p:sp>
        <p:sp>
          <p:nvSpPr>
            <p:cNvPr id="593" name="Google Shape;10238;p74"/>
            <p:cNvSpPr/>
            <p:nvPr/>
          </p:nvSpPr>
          <p:spPr>
            <a:xfrm>
              <a:off x="4316425" y="3235150"/>
              <a:ext cx="191425" cy="35475"/>
            </a:xfrm>
            <a:custGeom>
              <a:avLst/>
              <a:gdLst/>
              <a:ahLst/>
              <a:cxnLst/>
              <a:rect l="l" t="t" r="r" b="b"/>
              <a:pathLst>
                <a:path w="7657" h="1419" extrusionOk="0">
                  <a:moveTo>
                    <a:pt x="347" y="1"/>
                  </a:moveTo>
                  <a:cubicBezTo>
                    <a:pt x="158" y="1"/>
                    <a:pt x="1" y="158"/>
                    <a:pt x="1" y="347"/>
                  </a:cubicBezTo>
                  <a:lnTo>
                    <a:pt x="1" y="1418"/>
                  </a:lnTo>
                  <a:lnTo>
                    <a:pt x="7625" y="1418"/>
                  </a:lnTo>
                  <a:lnTo>
                    <a:pt x="7625" y="347"/>
                  </a:lnTo>
                  <a:lnTo>
                    <a:pt x="7656" y="347"/>
                  </a:lnTo>
                  <a:cubicBezTo>
                    <a:pt x="7656" y="158"/>
                    <a:pt x="7499" y="1"/>
                    <a:pt x="7310" y="1"/>
                  </a:cubicBezTo>
                  <a:close/>
                </a:path>
              </a:pathLst>
            </a:custGeom>
            <a:grpFill/>
            <a:ln>
              <a:noFill/>
            </a:ln>
          </p:spPr>
          <p:txBody>
            <a:bodyPr spcFirstLastPara="1" wrap="square" lIns="91425" tIns="91425" rIns="91425" bIns="91425" anchor="ctr" anchorCtr="0">
              <a:noAutofit/>
            </a:bodyPr>
            <a:lstStyle/>
            <a:p>
              <a:endParaRPr sz="1400"/>
            </a:p>
          </p:txBody>
        </p:sp>
        <p:sp>
          <p:nvSpPr>
            <p:cNvPr id="594" name="Google Shape;10239;p74"/>
            <p:cNvSpPr/>
            <p:nvPr/>
          </p:nvSpPr>
          <p:spPr>
            <a:xfrm>
              <a:off x="4263650" y="3288700"/>
              <a:ext cx="295400" cy="137875"/>
            </a:xfrm>
            <a:custGeom>
              <a:avLst/>
              <a:gdLst/>
              <a:ahLst/>
              <a:cxnLst/>
              <a:rect l="l" t="t" r="r" b="b"/>
              <a:pathLst>
                <a:path w="11816" h="5515" extrusionOk="0">
                  <a:moveTo>
                    <a:pt x="10082" y="662"/>
                  </a:moveTo>
                  <a:cubicBezTo>
                    <a:pt x="10303" y="662"/>
                    <a:pt x="10461" y="820"/>
                    <a:pt x="10461" y="1009"/>
                  </a:cubicBezTo>
                  <a:cubicBezTo>
                    <a:pt x="10461" y="1198"/>
                    <a:pt x="10303" y="1356"/>
                    <a:pt x="10082" y="1356"/>
                  </a:cubicBezTo>
                  <a:cubicBezTo>
                    <a:pt x="9893" y="1356"/>
                    <a:pt x="9736" y="1198"/>
                    <a:pt x="9736" y="1009"/>
                  </a:cubicBezTo>
                  <a:cubicBezTo>
                    <a:pt x="9767" y="820"/>
                    <a:pt x="9893" y="662"/>
                    <a:pt x="10082" y="662"/>
                  </a:cubicBezTo>
                  <a:close/>
                  <a:moveTo>
                    <a:pt x="1041" y="1"/>
                  </a:moveTo>
                  <a:cubicBezTo>
                    <a:pt x="442" y="1"/>
                    <a:pt x="1" y="442"/>
                    <a:pt x="1" y="1009"/>
                  </a:cubicBezTo>
                  <a:lnTo>
                    <a:pt x="1" y="4475"/>
                  </a:lnTo>
                  <a:cubicBezTo>
                    <a:pt x="1" y="5073"/>
                    <a:pt x="473" y="5514"/>
                    <a:pt x="1041" y="5514"/>
                  </a:cubicBezTo>
                  <a:lnTo>
                    <a:pt x="2112" y="5514"/>
                  </a:lnTo>
                  <a:lnTo>
                    <a:pt x="2112" y="2395"/>
                  </a:lnTo>
                  <a:cubicBezTo>
                    <a:pt x="2112" y="2206"/>
                    <a:pt x="2269" y="2049"/>
                    <a:pt x="2458" y="2049"/>
                  </a:cubicBezTo>
                  <a:lnTo>
                    <a:pt x="9421" y="2049"/>
                  </a:lnTo>
                  <a:cubicBezTo>
                    <a:pt x="9610" y="2049"/>
                    <a:pt x="9767" y="2206"/>
                    <a:pt x="9767" y="2395"/>
                  </a:cubicBezTo>
                  <a:lnTo>
                    <a:pt x="9767" y="5514"/>
                  </a:lnTo>
                  <a:lnTo>
                    <a:pt x="10807" y="5514"/>
                  </a:lnTo>
                  <a:cubicBezTo>
                    <a:pt x="11406" y="5514"/>
                    <a:pt x="11815" y="5042"/>
                    <a:pt x="11815" y="4475"/>
                  </a:cubicBezTo>
                  <a:lnTo>
                    <a:pt x="11815" y="1009"/>
                  </a:lnTo>
                  <a:cubicBezTo>
                    <a:pt x="11815" y="410"/>
                    <a:pt x="11343" y="1"/>
                    <a:pt x="10807"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595" name="Google Shape;10251;p74"/>
          <p:cNvGrpSpPr/>
          <p:nvPr/>
        </p:nvGrpSpPr>
        <p:grpSpPr>
          <a:xfrm>
            <a:off x="9500511" y="2659877"/>
            <a:ext cx="406347" cy="670064"/>
            <a:chOff x="6164975" y="3211525"/>
            <a:chExt cx="191425" cy="296175"/>
          </a:xfrm>
          <a:solidFill>
            <a:srgbClr val="5F5FF6"/>
          </a:solidFill>
        </p:grpSpPr>
        <p:sp>
          <p:nvSpPr>
            <p:cNvPr id="596" name="Google Shape;10252;p74"/>
            <p:cNvSpPr/>
            <p:nvPr/>
          </p:nvSpPr>
          <p:spPr>
            <a:xfrm>
              <a:off x="6269750" y="3371400"/>
              <a:ext cx="68525" cy="84300"/>
            </a:xfrm>
            <a:custGeom>
              <a:avLst/>
              <a:gdLst/>
              <a:ahLst/>
              <a:cxnLst/>
              <a:rect l="l" t="t" r="r" b="b"/>
              <a:pathLst>
                <a:path w="2741" h="3372" extrusionOk="0">
                  <a:moveTo>
                    <a:pt x="1670" y="1"/>
                  </a:moveTo>
                  <a:cubicBezTo>
                    <a:pt x="1166" y="316"/>
                    <a:pt x="599" y="505"/>
                    <a:pt x="0" y="568"/>
                  </a:cubicBezTo>
                  <a:lnTo>
                    <a:pt x="0" y="1482"/>
                  </a:lnTo>
                  <a:lnTo>
                    <a:pt x="1890" y="3372"/>
                  </a:lnTo>
                  <a:lnTo>
                    <a:pt x="2741" y="3372"/>
                  </a:lnTo>
                  <a:lnTo>
                    <a:pt x="2741" y="3340"/>
                  </a:lnTo>
                  <a:lnTo>
                    <a:pt x="2741" y="2301"/>
                  </a:lnTo>
                  <a:cubicBezTo>
                    <a:pt x="2741" y="1356"/>
                    <a:pt x="2300" y="536"/>
                    <a:pt x="1670" y="1"/>
                  </a:cubicBezTo>
                  <a:close/>
                </a:path>
              </a:pathLst>
            </a:custGeom>
            <a:grpFill/>
            <a:ln>
              <a:noFill/>
            </a:ln>
          </p:spPr>
          <p:txBody>
            <a:bodyPr spcFirstLastPara="1" wrap="square" lIns="91425" tIns="91425" rIns="91425" bIns="91425" anchor="ctr" anchorCtr="0">
              <a:noAutofit/>
            </a:bodyPr>
            <a:lstStyle/>
            <a:p>
              <a:endParaRPr sz="1400"/>
            </a:p>
          </p:txBody>
        </p:sp>
        <p:sp>
          <p:nvSpPr>
            <p:cNvPr id="597" name="Google Shape;10253;p74"/>
            <p:cNvSpPr/>
            <p:nvPr/>
          </p:nvSpPr>
          <p:spPr>
            <a:xfrm>
              <a:off x="6228775" y="3424175"/>
              <a:ext cx="62250" cy="30750"/>
            </a:xfrm>
            <a:custGeom>
              <a:avLst/>
              <a:gdLst/>
              <a:ahLst/>
              <a:cxnLst/>
              <a:rect l="l" t="t" r="r" b="b"/>
              <a:pathLst>
                <a:path w="2490" h="1230" extrusionOk="0">
                  <a:moveTo>
                    <a:pt x="1229" y="1"/>
                  </a:moveTo>
                  <a:lnTo>
                    <a:pt x="1" y="1229"/>
                  </a:lnTo>
                  <a:lnTo>
                    <a:pt x="2490" y="1229"/>
                  </a:lnTo>
                  <a:lnTo>
                    <a:pt x="1229" y="1"/>
                  </a:lnTo>
                  <a:close/>
                </a:path>
              </a:pathLst>
            </a:custGeom>
            <a:grpFill/>
            <a:ln>
              <a:noFill/>
            </a:ln>
          </p:spPr>
          <p:txBody>
            <a:bodyPr spcFirstLastPara="1" wrap="square" lIns="91425" tIns="91425" rIns="91425" bIns="91425" anchor="ctr" anchorCtr="0">
              <a:noAutofit/>
            </a:bodyPr>
            <a:lstStyle/>
            <a:p>
              <a:endParaRPr sz="1400"/>
            </a:p>
          </p:txBody>
        </p:sp>
        <p:sp>
          <p:nvSpPr>
            <p:cNvPr id="598" name="Google Shape;10254;p74"/>
            <p:cNvSpPr/>
            <p:nvPr/>
          </p:nvSpPr>
          <p:spPr>
            <a:xfrm>
              <a:off x="6182300" y="3369825"/>
              <a:ext cx="69350" cy="85100"/>
            </a:xfrm>
            <a:custGeom>
              <a:avLst/>
              <a:gdLst/>
              <a:ahLst/>
              <a:cxnLst/>
              <a:rect l="l" t="t" r="r" b="b"/>
              <a:pathLst>
                <a:path w="2774" h="3404" extrusionOk="0">
                  <a:moveTo>
                    <a:pt x="1072" y="1"/>
                  </a:moveTo>
                  <a:cubicBezTo>
                    <a:pt x="411" y="599"/>
                    <a:pt x="1" y="1419"/>
                    <a:pt x="1" y="2332"/>
                  </a:cubicBezTo>
                  <a:lnTo>
                    <a:pt x="1" y="3403"/>
                  </a:lnTo>
                  <a:lnTo>
                    <a:pt x="883" y="3403"/>
                  </a:lnTo>
                  <a:lnTo>
                    <a:pt x="2773" y="1513"/>
                  </a:lnTo>
                  <a:lnTo>
                    <a:pt x="2773" y="599"/>
                  </a:lnTo>
                  <a:cubicBezTo>
                    <a:pt x="2143" y="568"/>
                    <a:pt x="1576" y="316"/>
                    <a:pt x="1072" y="1"/>
                  </a:cubicBezTo>
                  <a:close/>
                </a:path>
              </a:pathLst>
            </a:custGeom>
            <a:grpFill/>
            <a:ln>
              <a:noFill/>
            </a:ln>
          </p:spPr>
          <p:txBody>
            <a:bodyPr spcFirstLastPara="1" wrap="square" lIns="91425" tIns="91425" rIns="91425" bIns="91425" anchor="ctr" anchorCtr="0">
              <a:noAutofit/>
            </a:bodyPr>
            <a:lstStyle/>
            <a:p>
              <a:endParaRPr sz="1400"/>
            </a:p>
          </p:txBody>
        </p:sp>
        <p:sp>
          <p:nvSpPr>
            <p:cNvPr id="599" name="Google Shape;10255;p74"/>
            <p:cNvSpPr/>
            <p:nvPr/>
          </p:nvSpPr>
          <p:spPr>
            <a:xfrm>
              <a:off x="6164975" y="3472225"/>
              <a:ext cx="191425" cy="35475"/>
            </a:xfrm>
            <a:custGeom>
              <a:avLst/>
              <a:gdLst/>
              <a:ahLst/>
              <a:cxnLst/>
              <a:rect l="l" t="t" r="r" b="b"/>
              <a:pathLst>
                <a:path w="7657" h="1419" extrusionOk="0">
                  <a:moveTo>
                    <a:pt x="725" y="1"/>
                  </a:moveTo>
                  <a:cubicBezTo>
                    <a:pt x="316" y="1"/>
                    <a:pt x="1" y="316"/>
                    <a:pt x="1" y="725"/>
                  </a:cubicBezTo>
                  <a:cubicBezTo>
                    <a:pt x="1" y="1103"/>
                    <a:pt x="316" y="1418"/>
                    <a:pt x="725" y="1418"/>
                  </a:cubicBezTo>
                  <a:lnTo>
                    <a:pt x="6932" y="1418"/>
                  </a:lnTo>
                  <a:cubicBezTo>
                    <a:pt x="7341" y="1418"/>
                    <a:pt x="7657" y="1103"/>
                    <a:pt x="7657" y="725"/>
                  </a:cubicBezTo>
                  <a:cubicBezTo>
                    <a:pt x="7594" y="316"/>
                    <a:pt x="7278" y="1"/>
                    <a:pt x="6932" y="1"/>
                  </a:cubicBezTo>
                  <a:close/>
                </a:path>
              </a:pathLst>
            </a:custGeom>
            <a:grpFill/>
            <a:ln>
              <a:noFill/>
            </a:ln>
          </p:spPr>
          <p:txBody>
            <a:bodyPr spcFirstLastPara="1" wrap="square" lIns="91425" tIns="91425" rIns="91425" bIns="91425" anchor="ctr" anchorCtr="0">
              <a:noAutofit/>
            </a:bodyPr>
            <a:lstStyle/>
            <a:p>
              <a:endParaRPr sz="1400"/>
            </a:p>
          </p:txBody>
        </p:sp>
        <p:sp>
          <p:nvSpPr>
            <p:cNvPr id="600" name="Google Shape;10256;p74"/>
            <p:cNvSpPr/>
            <p:nvPr/>
          </p:nvSpPr>
          <p:spPr>
            <a:xfrm>
              <a:off x="6164975" y="3211525"/>
              <a:ext cx="191425" cy="35475"/>
            </a:xfrm>
            <a:custGeom>
              <a:avLst/>
              <a:gdLst/>
              <a:ahLst/>
              <a:cxnLst/>
              <a:rect l="l" t="t" r="r" b="b"/>
              <a:pathLst>
                <a:path w="7657" h="1419" extrusionOk="0">
                  <a:moveTo>
                    <a:pt x="725" y="0"/>
                  </a:moveTo>
                  <a:cubicBezTo>
                    <a:pt x="316" y="0"/>
                    <a:pt x="1" y="315"/>
                    <a:pt x="1" y="725"/>
                  </a:cubicBezTo>
                  <a:cubicBezTo>
                    <a:pt x="1" y="1103"/>
                    <a:pt x="316" y="1418"/>
                    <a:pt x="725" y="1418"/>
                  </a:cubicBezTo>
                  <a:lnTo>
                    <a:pt x="6932" y="1418"/>
                  </a:lnTo>
                  <a:cubicBezTo>
                    <a:pt x="7341" y="1418"/>
                    <a:pt x="7657" y="1103"/>
                    <a:pt x="7657" y="725"/>
                  </a:cubicBezTo>
                  <a:cubicBezTo>
                    <a:pt x="7594" y="284"/>
                    <a:pt x="7278" y="0"/>
                    <a:pt x="6932" y="0"/>
                  </a:cubicBezTo>
                  <a:close/>
                </a:path>
              </a:pathLst>
            </a:custGeom>
            <a:grpFill/>
            <a:ln>
              <a:noFill/>
            </a:ln>
          </p:spPr>
          <p:txBody>
            <a:bodyPr spcFirstLastPara="1" wrap="square" lIns="91425" tIns="91425" rIns="91425" bIns="91425" anchor="ctr" anchorCtr="0">
              <a:noAutofit/>
            </a:bodyPr>
            <a:lstStyle/>
            <a:p>
              <a:endParaRPr sz="1400"/>
            </a:p>
          </p:txBody>
        </p:sp>
        <p:sp>
          <p:nvSpPr>
            <p:cNvPr id="601" name="Google Shape;10257;p74"/>
            <p:cNvSpPr/>
            <p:nvPr/>
          </p:nvSpPr>
          <p:spPr>
            <a:xfrm>
              <a:off x="6183100" y="3262725"/>
              <a:ext cx="155175" cy="35650"/>
            </a:xfrm>
            <a:custGeom>
              <a:avLst/>
              <a:gdLst/>
              <a:ahLst/>
              <a:cxnLst/>
              <a:rect l="l" t="t" r="r" b="b"/>
              <a:pathLst>
                <a:path w="6207" h="1426" extrusionOk="0">
                  <a:moveTo>
                    <a:pt x="0" y="0"/>
                  </a:moveTo>
                  <a:lnTo>
                    <a:pt x="0" y="441"/>
                  </a:lnTo>
                  <a:lnTo>
                    <a:pt x="568" y="788"/>
                  </a:lnTo>
                  <a:cubicBezTo>
                    <a:pt x="1355" y="1213"/>
                    <a:pt x="2237" y="1426"/>
                    <a:pt x="3112" y="1426"/>
                  </a:cubicBezTo>
                  <a:cubicBezTo>
                    <a:pt x="3986" y="1426"/>
                    <a:pt x="4852" y="1213"/>
                    <a:pt x="5608" y="788"/>
                  </a:cubicBezTo>
                  <a:lnTo>
                    <a:pt x="6207" y="441"/>
                  </a:lnTo>
                  <a:lnTo>
                    <a:pt x="6207" y="0"/>
                  </a:lnTo>
                  <a:close/>
                </a:path>
              </a:pathLst>
            </a:custGeom>
            <a:grpFill/>
            <a:ln>
              <a:noFill/>
            </a:ln>
          </p:spPr>
          <p:txBody>
            <a:bodyPr spcFirstLastPara="1" wrap="square" lIns="91425" tIns="91425" rIns="91425" bIns="91425" anchor="ctr" anchorCtr="0">
              <a:noAutofit/>
            </a:bodyPr>
            <a:lstStyle/>
            <a:p>
              <a:endParaRPr sz="1400"/>
            </a:p>
          </p:txBody>
        </p:sp>
        <p:sp>
          <p:nvSpPr>
            <p:cNvPr id="602" name="Google Shape;10258;p74"/>
            <p:cNvSpPr/>
            <p:nvPr/>
          </p:nvSpPr>
          <p:spPr>
            <a:xfrm>
              <a:off x="6181525" y="3294225"/>
              <a:ext cx="155975" cy="74050"/>
            </a:xfrm>
            <a:custGeom>
              <a:avLst/>
              <a:gdLst/>
              <a:ahLst/>
              <a:cxnLst/>
              <a:rect l="l" t="t" r="r" b="b"/>
              <a:pathLst>
                <a:path w="6239" h="2962" extrusionOk="0">
                  <a:moveTo>
                    <a:pt x="0" y="0"/>
                  </a:moveTo>
                  <a:cubicBezTo>
                    <a:pt x="126" y="1607"/>
                    <a:pt x="1481" y="2962"/>
                    <a:pt x="3119" y="2962"/>
                  </a:cubicBezTo>
                  <a:cubicBezTo>
                    <a:pt x="4758" y="2962"/>
                    <a:pt x="6112" y="1607"/>
                    <a:pt x="6238" y="0"/>
                  </a:cubicBezTo>
                  <a:lnTo>
                    <a:pt x="6238" y="0"/>
                  </a:lnTo>
                  <a:lnTo>
                    <a:pt x="5986" y="126"/>
                  </a:lnTo>
                  <a:cubicBezTo>
                    <a:pt x="5136" y="631"/>
                    <a:pt x="4096" y="883"/>
                    <a:pt x="3119" y="883"/>
                  </a:cubicBezTo>
                  <a:cubicBezTo>
                    <a:pt x="2143" y="883"/>
                    <a:pt x="1166" y="631"/>
                    <a:pt x="252" y="126"/>
                  </a:cubicBezTo>
                  <a:lnTo>
                    <a:pt x="0" y="0"/>
                  </a:lnTo>
                  <a:close/>
                </a:path>
              </a:pathLst>
            </a:custGeom>
            <a:grpFill/>
            <a:ln>
              <a:noFill/>
            </a:ln>
          </p:spPr>
          <p:txBody>
            <a:bodyPr spcFirstLastPara="1" wrap="square" lIns="91425" tIns="91425" rIns="91425" bIns="91425" anchor="ctr" anchorCtr="0">
              <a:noAutofit/>
            </a:bodyPr>
            <a:lstStyle/>
            <a:p>
              <a:endParaRPr sz="1400"/>
            </a:p>
          </p:txBody>
        </p:sp>
      </p:grpSp>
      <p:grpSp>
        <p:nvGrpSpPr>
          <p:cNvPr id="603" name="Google Shape;10297;p74"/>
          <p:cNvGrpSpPr/>
          <p:nvPr/>
        </p:nvGrpSpPr>
        <p:grpSpPr>
          <a:xfrm>
            <a:off x="6018198" y="2642090"/>
            <a:ext cx="627007" cy="666500"/>
            <a:chOff x="4629125" y="3235150"/>
            <a:chExt cx="295375" cy="294600"/>
          </a:xfrm>
          <a:solidFill>
            <a:srgbClr val="5F5FF6"/>
          </a:solidFill>
        </p:grpSpPr>
        <p:sp>
          <p:nvSpPr>
            <p:cNvPr id="604" name="Google Shape;10298;p74"/>
            <p:cNvSpPr/>
            <p:nvPr/>
          </p:nvSpPr>
          <p:spPr>
            <a:xfrm>
              <a:off x="4696850" y="3391100"/>
              <a:ext cx="35475" cy="35475"/>
            </a:xfrm>
            <a:custGeom>
              <a:avLst/>
              <a:gdLst/>
              <a:ahLst/>
              <a:cxnLst/>
              <a:rect l="l" t="t" r="r" b="b"/>
              <a:pathLst>
                <a:path w="1419" h="1419" extrusionOk="0">
                  <a:moveTo>
                    <a:pt x="725" y="1"/>
                  </a:moveTo>
                  <a:cubicBezTo>
                    <a:pt x="316" y="1"/>
                    <a:pt x="1" y="316"/>
                    <a:pt x="1" y="694"/>
                  </a:cubicBezTo>
                  <a:cubicBezTo>
                    <a:pt x="64" y="1103"/>
                    <a:pt x="316" y="1418"/>
                    <a:pt x="725" y="1418"/>
                  </a:cubicBezTo>
                  <a:cubicBezTo>
                    <a:pt x="1103" y="1418"/>
                    <a:pt x="1418" y="1103"/>
                    <a:pt x="1418" y="694"/>
                  </a:cubicBezTo>
                  <a:cubicBezTo>
                    <a:pt x="1418" y="316"/>
                    <a:pt x="1103" y="1"/>
                    <a:pt x="725" y="1"/>
                  </a:cubicBezTo>
                  <a:close/>
                </a:path>
              </a:pathLst>
            </a:custGeom>
            <a:grpFill/>
            <a:ln>
              <a:noFill/>
            </a:ln>
          </p:spPr>
          <p:txBody>
            <a:bodyPr spcFirstLastPara="1" wrap="square" lIns="91425" tIns="91425" rIns="91425" bIns="91425" anchor="ctr" anchorCtr="0">
              <a:noAutofit/>
            </a:bodyPr>
            <a:lstStyle/>
            <a:p>
              <a:endParaRPr sz="1400"/>
            </a:p>
          </p:txBody>
        </p:sp>
        <p:sp>
          <p:nvSpPr>
            <p:cNvPr id="605" name="Google Shape;10299;p74"/>
            <p:cNvSpPr/>
            <p:nvPr/>
          </p:nvSpPr>
          <p:spPr>
            <a:xfrm>
              <a:off x="4680300" y="3443875"/>
              <a:ext cx="69350" cy="34675"/>
            </a:xfrm>
            <a:custGeom>
              <a:avLst/>
              <a:gdLst/>
              <a:ahLst/>
              <a:cxnLst/>
              <a:rect l="l" t="t" r="r" b="b"/>
              <a:pathLst>
                <a:path w="2774" h="1387" extrusionOk="0">
                  <a:moveTo>
                    <a:pt x="1387" y="0"/>
                  </a:moveTo>
                  <a:cubicBezTo>
                    <a:pt x="631" y="0"/>
                    <a:pt x="1" y="630"/>
                    <a:pt x="1" y="1387"/>
                  </a:cubicBezTo>
                  <a:lnTo>
                    <a:pt x="2773" y="1387"/>
                  </a:lnTo>
                  <a:cubicBezTo>
                    <a:pt x="2773" y="630"/>
                    <a:pt x="2175" y="0"/>
                    <a:pt x="1387" y="0"/>
                  </a:cubicBezTo>
                  <a:close/>
                </a:path>
              </a:pathLst>
            </a:custGeom>
            <a:grpFill/>
            <a:ln>
              <a:noFill/>
            </a:ln>
          </p:spPr>
          <p:txBody>
            <a:bodyPr spcFirstLastPara="1" wrap="square" lIns="91425" tIns="91425" rIns="91425" bIns="91425" anchor="ctr" anchorCtr="0">
              <a:noAutofit/>
            </a:bodyPr>
            <a:lstStyle/>
            <a:p>
              <a:endParaRPr sz="1400"/>
            </a:p>
          </p:txBody>
        </p:sp>
        <p:sp>
          <p:nvSpPr>
            <p:cNvPr id="606" name="Google Shape;10300;p74"/>
            <p:cNvSpPr/>
            <p:nvPr/>
          </p:nvSpPr>
          <p:spPr>
            <a:xfrm>
              <a:off x="4629125" y="3339900"/>
              <a:ext cx="295375" cy="189850"/>
            </a:xfrm>
            <a:custGeom>
              <a:avLst/>
              <a:gdLst/>
              <a:ahLst/>
              <a:cxnLst/>
              <a:rect l="l" t="t" r="r" b="b"/>
              <a:pathLst>
                <a:path w="11815" h="7594" extrusionOk="0">
                  <a:moveTo>
                    <a:pt x="10050" y="2080"/>
                  </a:moveTo>
                  <a:cubicBezTo>
                    <a:pt x="10239" y="2080"/>
                    <a:pt x="10397" y="2238"/>
                    <a:pt x="10397" y="2427"/>
                  </a:cubicBezTo>
                  <a:cubicBezTo>
                    <a:pt x="10397" y="2616"/>
                    <a:pt x="10239" y="2773"/>
                    <a:pt x="10050" y="2773"/>
                  </a:cubicBezTo>
                  <a:lnTo>
                    <a:pt x="6553" y="2773"/>
                  </a:lnTo>
                  <a:cubicBezTo>
                    <a:pt x="6333" y="2773"/>
                    <a:pt x="6175" y="2616"/>
                    <a:pt x="6175" y="2427"/>
                  </a:cubicBezTo>
                  <a:cubicBezTo>
                    <a:pt x="6175" y="2238"/>
                    <a:pt x="6333" y="2080"/>
                    <a:pt x="6553" y="2080"/>
                  </a:cubicBezTo>
                  <a:close/>
                  <a:moveTo>
                    <a:pt x="10050" y="3466"/>
                  </a:moveTo>
                  <a:cubicBezTo>
                    <a:pt x="10239" y="3466"/>
                    <a:pt x="10397" y="3624"/>
                    <a:pt x="10397" y="3813"/>
                  </a:cubicBezTo>
                  <a:cubicBezTo>
                    <a:pt x="10397" y="4002"/>
                    <a:pt x="10239" y="4159"/>
                    <a:pt x="10050" y="4159"/>
                  </a:cubicBezTo>
                  <a:lnTo>
                    <a:pt x="6553" y="4159"/>
                  </a:lnTo>
                  <a:cubicBezTo>
                    <a:pt x="6333" y="4159"/>
                    <a:pt x="6175" y="4002"/>
                    <a:pt x="6175" y="3813"/>
                  </a:cubicBezTo>
                  <a:cubicBezTo>
                    <a:pt x="6175" y="3624"/>
                    <a:pt x="6333" y="3466"/>
                    <a:pt x="6553" y="3466"/>
                  </a:cubicBezTo>
                  <a:close/>
                  <a:moveTo>
                    <a:pt x="10050" y="4821"/>
                  </a:moveTo>
                  <a:cubicBezTo>
                    <a:pt x="10239" y="4821"/>
                    <a:pt x="10397" y="4978"/>
                    <a:pt x="10397" y="5199"/>
                  </a:cubicBezTo>
                  <a:cubicBezTo>
                    <a:pt x="10397" y="5388"/>
                    <a:pt x="10239" y="5546"/>
                    <a:pt x="10050" y="5546"/>
                  </a:cubicBezTo>
                  <a:lnTo>
                    <a:pt x="6553" y="5546"/>
                  </a:lnTo>
                  <a:cubicBezTo>
                    <a:pt x="6333" y="5546"/>
                    <a:pt x="6175" y="5388"/>
                    <a:pt x="6175" y="5199"/>
                  </a:cubicBezTo>
                  <a:cubicBezTo>
                    <a:pt x="6175" y="4978"/>
                    <a:pt x="6333" y="4821"/>
                    <a:pt x="6553" y="4821"/>
                  </a:cubicBezTo>
                  <a:close/>
                  <a:moveTo>
                    <a:pt x="3403" y="1418"/>
                  </a:moveTo>
                  <a:cubicBezTo>
                    <a:pt x="4127" y="1418"/>
                    <a:pt x="4757" y="2049"/>
                    <a:pt x="4757" y="2773"/>
                  </a:cubicBezTo>
                  <a:cubicBezTo>
                    <a:pt x="4757" y="3151"/>
                    <a:pt x="4600" y="3498"/>
                    <a:pt x="4379" y="3718"/>
                  </a:cubicBezTo>
                  <a:cubicBezTo>
                    <a:pt x="5009" y="4065"/>
                    <a:pt x="5451" y="4758"/>
                    <a:pt x="5451" y="5546"/>
                  </a:cubicBezTo>
                  <a:lnTo>
                    <a:pt x="5451" y="5892"/>
                  </a:lnTo>
                  <a:lnTo>
                    <a:pt x="5514" y="5892"/>
                  </a:lnTo>
                  <a:cubicBezTo>
                    <a:pt x="5514" y="6081"/>
                    <a:pt x="5356" y="6239"/>
                    <a:pt x="5167" y="6239"/>
                  </a:cubicBezTo>
                  <a:lnTo>
                    <a:pt x="1701" y="6239"/>
                  </a:lnTo>
                  <a:cubicBezTo>
                    <a:pt x="1512" y="6239"/>
                    <a:pt x="1355" y="6081"/>
                    <a:pt x="1355" y="5892"/>
                  </a:cubicBezTo>
                  <a:lnTo>
                    <a:pt x="1355" y="5546"/>
                  </a:lnTo>
                  <a:cubicBezTo>
                    <a:pt x="1355" y="4758"/>
                    <a:pt x="1764" y="4096"/>
                    <a:pt x="2395" y="3718"/>
                  </a:cubicBezTo>
                  <a:cubicBezTo>
                    <a:pt x="2174" y="3498"/>
                    <a:pt x="2016" y="3151"/>
                    <a:pt x="2016" y="2773"/>
                  </a:cubicBezTo>
                  <a:cubicBezTo>
                    <a:pt x="2016" y="2049"/>
                    <a:pt x="2647" y="1418"/>
                    <a:pt x="3403" y="1418"/>
                  </a:cubicBezTo>
                  <a:close/>
                  <a:moveTo>
                    <a:pt x="1040" y="1"/>
                  </a:moveTo>
                  <a:cubicBezTo>
                    <a:pt x="441" y="1"/>
                    <a:pt x="0" y="473"/>
                    <a:pt x="0" y="1009"/>
                  </a:cubicBezTo>
                  <a:lnTo>
                    <a:pt x="0" y="6554"/>
                  </a:lnTo>
                  <a:cubicBezTo>
                    <a:pt x="0" y="7152"/>
                    <a:pt x="473" y="7593"/>
                    <a:pt x="1040" y="7593"/>
                  </a:cubicBezTo>
                  <a:lnTo>
                    <a:pt x="10806" y="7593"/>
                  </a:lnTo>
                  <a:cubicBezTo>
                    <a:pt x="11373" y="7593"/>
                    <a:pt x="11815" y="7121"/>
                    <a:pt x="11815" y="6554"/>
                  </a:cubicBezTo>
                  <a:lnTo>
                    <a:pt x="11815" y="1009"/>
                  </a:lnTo>
                  <a:cubicBezTo>
                    <a:pt x="11783" y="473"/>
                    <a:pt x="11310" y="1"/>
                    <a:pt x="10743" y="1"/>
                  </a:cubicBezTo>
                  <a:lnTo>
                    <a:pt x="7593" y="1"/>
                  </a:lnTo>
                  <a:lnTo>
                    <a:pt x="7593" y="347"/>
                  </a:lnTo>
                  <a:cubicBezTo>
                    <a:pt x="7593" y="946"/>
                    <a:pt x="7120" y="1355"/>
                    <a:pt x="6585" y="1355"/>
                  </a:cubicBezTo>
                  <a:lnTo>
                    <a:pt x="5198" y="1355"/>
                  </a:lnTo>
                  <a:cubicBezTo>
                    <a:pt x="4600" y="1355"/>
                    <a:pt x="4190" y="883"/>
                    <a:pt x="4190" y="347"/>
                  </a:cubicBezTo>
                  <a:lnTo>
                    <a:pt x="4190" y="1"/>
                  </a:lnTo>
                  <a:close/>
                </a:path>
              </a:pathLst>
            </a:custGeom>
            <a:grpFill/>
            <a:ln>
              <a:noFill/>
            </a:ln>
          </p:spPr>
          <p:txBody>
            <a:bodyPr spcFirstLastPara="1" wrap="square" lIns="91425" tIns="91425" rIns="91425" bIns="91425" anchor="ctr" anchorCtr="0">
              <a:noAutofit/>
            </a:bodyPr>
            <a:lstStyle/>
            <a:p>
              <a:endParaRPr sz="1400"/>
            </a:p>
          </p:txBody>
        </p:sp>
        <p:sp>
          <p:nvSpPr>
            <p:cNvPr id="607" name="Google Shape;10301;p74"/>
            <p:cNvSpPr/>
            <p:nvPr/>
          </p:nvSpPr>
          <p:spPr>
            <a:xfrm>
              <a:off x="4714975" y="3287125"/>
              <a:ext cx="122100" cy="70125"/>
            </a:xfrm>
            <a:custGeom>
              <a:avLst/>
              <a:gdLst/>
              <a:ahLst/>
              <a:cxnLst/>
              <a:rect l="l" t="t" r="r" b="b"/>
              <a:pathLst>
                <a:path w="4884" h="2805" extrusionOk="0">
                  <a:moveTo>
                    <a:pt x="693" y="1"/>
                  </a:moveTo>
                  <a:cubicBezTo>
                    <a:pt x="315" y="1"/>
                    <a:pt x="0" y="316"/>
                    <a:pt x="0" y="725"/>
                  </a:cubicBezTo>
                  <a:cubicBezTo>
                    <a:pt x="0" y="1104"/>
                    <a:pt x="315" y="1419"/>
                    <a:pt x="693" y="1419"/>
                  </a:cubicBezTo>
                  <a:lnTo>
                    <a:pt x="1418" y="1419"/>
                  </a:lnTo>
                  <a:lnTo>
                    <a:pt x="1418" y="2458"/>
                  </a:lnTo>
                  <a:cubicBezTo>
                    <a:pt x="1386" y="2647"/>
                    <a:pt x="1544" y="2805"/>
                    <a:pt x="1733" y="2805"/>
                  </a:cubicBezTo>
                  <a:lnTo>
                    <a:pt x="3119" y="2805"/>
                  </a:lnTo>
                  <a:cubicBezTo>
                    <a:pt x="3308" y="2805"/>
                    <a:pt x="3466" y="2647"/>
                    <a:pt x="3466" y="2458"/>
                  </a:cubicBezTo>
                  <a:lnTo>
                    <a:pt x="3466" y="1419"/>
                  </a:lnTo>
                  <a:lnTo>
                    <a:pt x="4159" y="1419"/>
                  </a:lnTo>
                  <a:cubicBezTo>
                    <a:pt x="4568" y="1419"/>
                    <a:pt x="4883" y="1104"/>
                    <a:pt x="4883" y="725"/>
                  </a:cubicBezTo>
                  <a:cubicBezTo>
                    <a:pt x="4883" y="316"/>
                    <a:pt x="4568" y="1"/>
                    <a:pt x="4159" y="1"/>
                  </a:cubicBezTo>
                  <a:close/>
                </a:path>
              </a:pathLst>
            </a:custGeom>
            <a:grpFill/>
            <a:ln>
              <a:noFill/>
            </a:ln>
          </p:spPr>
          <p:txBody>
            <a:bodyPr spcFirstLastPara="1" wrap="square" lIns="91425" tIns="91425" rIns="91425" bIns="91425" anchor="ctr" anchorCtr="0">
              <a:noAutofit/>
            </a:bodyPr>
            <a:lstStyle/>
            <a:p>
              <a:endParaRPr sz="1400"/>
            </a:p>
          </p:txBody>
        </p:sp>
        <p:sp>
          <p:nvSpPr>
            <p:cNvPr id="608" name="Google Shape;10302;p74"/>
            <p:cNvSpPr/>
            <p:nvPr/>
          </p:nvSpPr>
          <p:spPr>
            <a:xfrm>
              <a:off x="4732300" y="3235150"/>
              <a:ext cx="86650" cy="35475"/>
            </a:xfrm>
            <a:custGeom>
              <a:avLst/>
              <a:gdLst/>
              <a:ahLst/>
              <a:cxnLst/>
              <a:rect l="l" t="t" r="r" b="b"/>
              <a:pathLst>
                <a:path w="3466" h="1419" extrusionOk="0">
                  <a:moveTo>
                    <a:pt x="378" y="1"/>
                  </a:moveTo>
                  <a:cubicBezTo>
                    <a:pt x="158" y="1"/>
                    <a:pt x="0" y="158"/>
                    <a:pt x="0" y="347"/>
                  </a:cubicBezTo>
                  <a:lnTo>
                    <a:pt x="0" y="1418"/>
                  </a:lnTo>
                  <a:lnTo>
                    <a:pt x="3466" y="1418"/>
                  </a:lnTo>
                  <a:lnTo>
                    <a:pt x="3466" y="347"/>
                  </a:lnTo>
                  <a:cubicBezTo>
                    <a:pt x="3466" y="158"/>
                    <a:pt x="3308" y="1"/>
                    <a:pt x="3119"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609" name="Google Shape;10352;p74"/>
          <p:cNvGrpSpPr/>
          <p:nvPr/>
        </p:nvGrpSpPr>
        <p:grpSpPr>
          <a:xfrm>
            <a:off x="6911053" y="2653395"/>
            <a:ext cx="628705" cy="672439"/>
            <a:chOff x="4991425" y="3234750"/>
            <a:chExt cx="296175" cy="297225"/>
          </a:xfrm>
          <a:solidFill>
            <a:srgbClr val="5F5FF6"/>
          </a:solidFill>
        </p:grpSpPr>
        <p:sp>
          <p:nvSpPr>
            <p:cNvPr id="610" name="Google Shape;10353;p74"/>
            <p:cNvSpPr/>
            <p:nvPr/>
          </p:nvSpPr>
          <p:spPr>
            <a:xfrm>
              <a:off x="5077275" y="3304450"/>
              <a:ext cx="122100" cy="99275"/>
            </a:xfrm>
            <a:custGeom>
              <a:avLst/>
              <a:gdLst/>
              <a:ahLst/>
              <a:cxnLst/>
              <a:rect l="l" t="t" r="r" b="b"/>
              <a:pathLst>
                <a:path w="4884" h="3971" extrusionOk="0">
                  <a:moveTo>
                    <a:pt x="2426" y="1"/>
                  </a:moveTo>
                  <a:cubicBezTo>
                    <a:pt x="1103" y="1"/>
                    <a:pt x="0" y="1104"/>
                    <a:pt x="0" y="2427"/>
                  </a:cubicBezTo>
                  <a:cubicBezTo>
                    <a:pt x="0" y="3025"/>
                    <a:pt x="190" y="3530"/>
                    <a:pt x="536" y="3971"/>
                  </a:cubicBezTo>
                  <a:cubicBezTo>
                    <a:pt x="820" y="3624"/>
                    <a:pt x="1103" y="3309"/>
                    <a:pt x="1481" y="3057"/>
                  </a:cubicBezTo>
                  <a:cubicBezTo>
                    <a:pt x="1261" y="2805"/>
                    <a:pt x="1103" y="2458"/>
                    <a:pt x="1103" y="2112"/>
                  </a:cubicBezTo>
                  <a:cubicBezTo>
                    <a:pt x="1103" y="1356"/>
                    <a:pt x="1733" y="726"/>
                    <a:pt x="2489" y="726"/>
                  </a:cubicBezTo>
                  <a:cubicBezTo>
                    <a:pt x="3214" y="726"/>
                    <a:pt x="3844" y="1356"/>
                    <a:pt x="3844" y="2112"/>
                  </a:cubicBezTo>
                  <a:cubicBezTo>
                    <a:pt x="3844" y="2458"/>
                    <a:pt x="3687" y="2805"/>
                    <a:pt x="3466" y="3057"/>
                  </a:cubicBezTo>
                  <a:cubicBezTo>
                    <a:pt x="3844" y="3246"/>
                    <a:pt x="4128" y="3561"/>
                    <a:pt x="4317" y="3971"/>
                  </a:cubicBezTo>
                  <a:cubicBezTo>
                    <a:pt x="4695" y="3530"/>
                    <a:pt x="4884" y="3025"/>
                    <a:pt x="4884" y="2427"/>
                  </a:cubicBezTo>
                  <a:cubicBezTo>
                    <a:pt x="4884" y="1104"/>
                    <a:pt x="3781" y="1"/>
                    <a:pt x="2426" y="1"/>
                  </a:cubicBezTo>
                  <a:close/>
                </a:path>
              </a:pathLst>
            </a:custGeom>
            <a:grpFill/>
            <a:ln>
              <a:noFill/>
            </a:ln>
          </p:spPr>
          <p:txBody>
            <a:bodyPr spcFirstLastPara="1" wrap="square" lIns="91425" tIns="91425" rIns="91425" bIns="91425" anchor="ctr" anchorCtr="0">
              <a:noAutofit/>
            </a:bodyPr>
            <a:lstStyle/>
            <a:p>
              <a:endParaRPr sz="1400"/>
            </a:p>
          </p:txBody>
        </p:sp>
        <p:sp>
          <p:nvSpPr>
            <p:cNvPr id="611" name="Google Shape;10354;p74"/>
            <p:cNvSpPr/>
            <p:nvPr/>
          </p:nvSpPr>
          <p:spPr>
            <a:xfrm>
              <a:off x="5121375" y="3339900"/>
              <a:ext cx="35475" cy="35475"/>
            </a:xfrm>
            <a:custGeom>
              <a:avLst/>
              <a:gdLst/>
              <a:ahLst/>
              <a:cxnLst/>
              <a:rect l="l" t="t" r="r" b="b"/>
              <a:pathLst>
                <a:path w="1419" h="1419" extrusionOk="0">
                  <a:moveTo>
                    <a:pt x="725" y="1"/>
                  </a:moveTo>
                  <a:cubicBezTo>
                    <a:pt x="316" y="1"/>
                    <a:pt x="1" y="316"/>
                    <a:pt x="1" y="694"/>
                  </a:cubicBezTo>
                  <a:cubicBezTo>
                    <a:pt x="1" y="1103"/>
                    <a:pt x="316" y="1418"/>
                    <a:pt x="725" y="1418"/>
                  </a:cubicBezTo>
                  <a:cubicBezTo>
                    <a:pt x="1103" y="1418"/>
                    <a:pt x="1418" y="1103"/>
                    <a:pt x="1418" y="694"/>
                  </a:cubicBezTo>
                  <a:cubicBezTo>
                    <a:pt x="1418" y="316"/>
                    <a:pt x="1103" y="1"/>
                    <a:pt x="725" y="1"/>
                  </a:cubicBezTo>
                  <a:close/>
                </a:path>
              </a:pathLst>
            </a:custGeom>
            <a:grpFill/>
            <a:ln>
              <a:noFill/>
            </a:ln>
          </p:spPr>
          <p:txBody>
            <a:bodyPr spcFirstLastPara="1" wrap="square" lIns="91425" tIns="91425" rIns="91425" bIns="91425" anchor="ctr" anchorCtr="0">
              <a:noAutofit/>
            </a:bodyPr>
            <a:lstStyle/>
            <a:p>
              <a:endParaRPr sz="1400"/>
            </a:p>
          </p:txBody>
        </p:sp>
        <p:sp>
          <p:nvSpPr>
            <p:cNvPr id="612" name="Google Shape;10355;p74"/>
            <p:cNvSpPr/>
            <p:nvPr/>
          </p:nvSpPr>
          <p:spPr>
            <a:xfrm>
              <a:off x="5009550" y="3234750"/>
              <a:ext cx="259150" cy="261125"/>
            </a:xfrm>
            <a:custGeom>
              <a:avLst/>
              <a:gdLst/>
              <a:ahLst/>
              <a:cxnLst/>
              <a:rect l="l" t="t" r="r" b="b"/>
              <a:pathLst>
                <a:path w="10366" h="10445" extrusionOk="0">
                  <a:moveTo>
                    <a:pt x="5198" y="2159"/>
                  </a:moveTo>
                  <a:cubicBezTo>
                    <a:pt x="6931" y="2159"/>
                    <a:pt x="8286" y="3514"/>
                    <a:pt x="8286" y="5246"/>
                  </a:cubicBezTo>
                  <a:cubicBezTo>
                    <a:pt x="8286" y="6916"/>
                    <a:pt x="6931" y="8365"/>
                    <a:pt x="5198" y="8365"/>
                  </a:cubicBezTo>
                  <a:cubicBezTo>
                    <a:pt x="3340" y="8365"/>
                    <a:pt x="2079" y="6822"/>
                    <a:pt x="2079" y="5246"/>
                  </a:cubicBezTo>
                  <a:cubicBezTo>
                    <a:pt x="2079" y="3514"/>
                    <a:pt x="3497" y="2159"/>
                    <a:pt x="5198" y="2159"/>
                  </a:cubicBezTo>
                  <a:close/>
                  <a:moveTo>
                    <a:pt x="5167" y="1"/>
                  </a:moveTo>
                  <a:cubicBezTo>
                    <a:pt x="5088" y="1"/>
                    <a:pt x="5009" y="17"/>
                    <a:pt x="4946" y="48"/>
                  </a:cubicBezTo>
                  <a:lnTo>
                    <a:pt x="4001" y="836"/>
                  </a:lnTo>
                  <a:lnTo>
                    <a:pt x="2773" y="678"/>
                  </a:lnTo>
                  <a:cubicBezTo>
                    <a:pt x="2756" y="675"/>
                    <a:pt x="2739" y="673"/>
                    <a:pt x="2723" y="673"/>
                  </a:cubicBezTo>
                  <a:cubicBezTo>
                    <a:pt x="2583" y="673"/>
                    <a:pt x="2454" y="786"/>
                    <a:pt x="2426" y="899"/>
                  </a:cubicBezTo>
                  <a:lnTo>
                    <a:pt x="1953" y="2033"/>
                  </a:lnTo>
                  <a:lnTo>
                    <a:pt x="819" y="2505"/>
                  </a:lnTo>
                  <a:cubicBezTo>
                    <a:pt x="662" y="2568"/>
                    <a:pt x="567" y="2694"/>
                    <a:pt x="630" y="2852"/>
                  </a:cubicBezTo>
                  <a:lnTo>
                    <a:pt x="788" y="4081"/>
                  </a:lnTo>
                  <a:lnTo>
                    <a:pt x="32" y="5026"/>
                  </a:lnTo>
                  <a:cubicBezTo>
                    <a:pt x="0" y="5183"/>
                    <a:pt x="0" y="5341"/>
                    <a:pt x="63" y="5467"/>
                  </a:cubicBezTo>
                  <a:lnTo>
                    <a:pt x="819" y="6381"/>
                  </a:lnTo>
                  <a:lnTo>
                    <a:pt x="662" y="7609"/>
                  </a:lnTo>
                  <a:cubicBezTo>
                    <a:pt x="630" y="7767"/>
                    <a:pt x="725" y="7924"/>
                    <a:pt x="851" y="7956"/>
                  </a:cubicBezTo>
                  <a:lnTo>
                    <a:pt x="1985" y="8428"/>
                  </a:lnTo>
                  <a:lnTo>
                    <a:pt x="2457" y="9594"/>
                  </a:lnTo>
                  <a:cubicBezTo>
                    <a:pt x="2536" y="9725"/>
                    <a:pt x="2637" y="9791"/>
                    <a:pt x="2741" y="9791"/>
                  </a:cubicBezTo>
                  <a:cubicBezTo>
                    <a:pt x="2762" y="9791"/>
                    <a:pt x="2783" y="9788"/>
                    <a:pt x="2804" y="9783"/>
                  </a:cubicBezTo>
                  <a:lnTo>
                    <a:pt x="4033" y="9626"/>
                  </a:lnTo>
                  <a:lnTo>
                    <a:pt x="4978" y="10382"/>
                  </a:lnTo>
                  <a:cubicBezTo>
                    <a:pt x="5072" y="10413"/>
                    <a:pt x="5104" y="10445"/>
                    <a:pt x="5167" y="10445"/>
                  </a:cubicBezTo>
                  <a:cubicBezTo>
                    <a:pt x="5261" y="10445"/>
                    <a:pt x="5324" y="10413"/>
                    <a:pt x="5387" y="10382"/>
                  </a:cubicBezTo>
                  <a:lnTo>
                    <a:pt x="6333" y="9626"/>
                  </a:lnTo>
                  <a:lnTo>
                    <a:pt x="7530" y="9783"/>
                  </a:lnTo>
                  <a:cubicBezTo>
                    <a:pt x="7687" y="9783"/>
                    <a:pt x="7876" y="9689"/>
                    <a:pt x="7908" y="9594"/>
                  </a:cubicBezTo>
                  <a:lnTo>
                    <a:pt x="8380" y="8428"/>
                  </a:lnTo>
                  <a:lnTo>
                    <a:pt x="9515" y="7956"/>
                  </a:lnTo>
                  <a:cubicBezTo>
                    <a:pt x="9672" y="7893"/>
                    <a:pt x="9735" y="7767"/>
                    <a:pt x="9704" y="7609"/>
                  </a:cubicBezTo>
                  <a:lnTo>
                    <a:pt x="9546" y="6381"/>
                  </a:lnTo>
                  <a:lnTo>
                    <a:pt x="10302" y="5467"/>
                  </a:lnTo>
                  <a:cubicBezTo>
                    <a:pt x="10365" y="5341"/>
                    <a:pt x="10365" y="5120"/>
                    <a:pt x="10302" y="5026"/>
                  </a:cubicBezTo>
                  <a:lnTo>
                    <a:pt x="9546" y="4081"/>
                  </a:lnTo>
                  <a:lnTo>
                    <a:pt x="9704" y="2852"/>
                  </a:lnTo>
                  <a:cubicBezTo>
                    <a:pt x="9735" y="2694"/>
                    <a:pt x="9641" y="2537"/>
                    <a:pt x="9515" y="2505"/>
                  </a:cubicBezTo>
                  <a:lnTo>
                    <a:pt x="8380" y="2033"/>
                  </a:lnTo>
                  <a:lnTo>
                    <a:pt x="7908" y="899"/>
                  </a:lnTo>
                  <a:cubicBezTo>
                    <a:pt x="7826" y="762"/>
                    <a:pt x="7719" y="672"/>
                    <a:pt x="7589" y="672"/>
                  </a:cubicBezTo>
                  <a:cubicBezTo>
                    <a:pt x="7570" y="672"/>
                    <a:pt x="7550" y="674"/>
                    <a:pt x="7530" y="678"/>
                  </a:cubicBezTo>
                  <a:lnTo>
                    <a:pt x="6333" y="836"/>
                  </a:lnTo>
                  <a:lnTo>
                    <a:pt x="5387" y="48"/>
                  </a:lnTo>
                  <a:cubicBezTo>
                    <a:pt x="5324" y="17"/>
                    <a:pt x="5246" y="1"/>
                    <a:pt x="5167" y="1"/>
                  </a:cubicBezTo>
                  <a:close/>
                </a:path>
              </a:pathLst>
            </a:custGeom>
            <a:grpFill/>
            <a:ln>
              <a:noFill/>
            </a:ln>
          </p:spPr>
          <p:txBody>
            <a:bodyPr spcFirstLastPara="1" wrap="square" lIns="91425" tIns="91425" rIns="91425" bIns="91425" anchor="ctr" anchorCtr="0">
              <a:noAutofit/>
            </a:bodyPr>
            <a:lstStyle/>
            <a:p>
              <a:endParaRPr sz="1400"/>
            </a:p>
          </p:txBody>
        </p:sp>
        <p:sp>
          <p:nvSpPr>
            <p:cNvPr id="613" name="Google Shape;10356;p74"/>
            <p:cNvSpPr/>
            <p:nvPr/>
          </p:nvSpPr>
          <p:spPr>
            <a:xfrm>
              <a:off x="5105625" y="3391900"/>
              <a:ext cx="66975" cy="34675"/>
            </a:xfrm>
            <a:custGeom>
              <a:avLst/>
              <a:gdLst/>
              <a:ahLst/>
              <a:cxnLst/>
              <a:rect l="l" t="t" r="r" b="b"/>
              <a:pathLst>
                <a:path w="2679" h="1387" extrusionOk="0">
                  <a:moveTo>
                    <a:pt x="1355" y="0"/>
                  </a:moveTo>
                  <a:cubicBezTo>
                    <a:pt x="725" y="0"/>
                    <a:pt x="190" y="441"/>
                    <a:pt x="1" y="977"/>
                  </a:cubicBezTo>
                  <a:cubicBezTo>
                    <a:pt x="410" y="1229"/>
                    <a:pt x="820" y="1386"/>
                    <a:pt x="1355" y="1386"/>
                  </a:cubicBezTo>
                  <a:cubicBezTo>
                    <a:pt x="1859" y="1386"/>
                    <a:pt x="2301" y="1229"/>
                    <a:pt x="2679" y="977"/>
                  </a:cubicBezTo>
                  <a:cubicBezTo>
                    <a:pt x="2521" y="410"/>
                    <a:pt x="1985" y="0"/>
                    <a:pt x="1355" y="0"/>
                  </a:cubicBezTo>
                  <a:close/>
                </a:path>
              </a:pathLst>
            </a:custGeom>
            <a:grpFill/>
            <a:ln>
              <a:noFill/>
            </a:ln>
          </p:spPr>
          <p:txBody>
            <a:bodyPr spcFirstLastPara="1" wrap="square" lIns="91425" tIns="91425" rIns="91425" bIns="91425" anchor="ctr" anchorCtr="0">
              <a:noAutofit/>
            </a:bodyPr>
            <a:lstStyle/>
            <a:p>
              <a:endParaRPr sz="1400"/>
            </a:p>
          </p:txBody>
        </p:sp>
        <p:sp>
          <p:nvSpPr>
            <p:cNvPr id="614" name="Google Shape;10357;p74"/>
            <p:cNvSpPr/>
            <p:nvPr/>
          </p:nvSpPr>
          <p:spPr>
            <a:xfrm>
              <a:off x="5192275" y="3443075"/>
              <a:ext cx="95325" cy="86975"/>
            </a:xfrm>
            <a:custGeom>
              <a:avLst/>
              <a:gdLst/>
              <a:ahLst/>
              <a:cxnLst/>
              <a:rect l="l" t="t" r="r" b="b"/>
              <a:pathLst>
                <a:path w="3813" h="3479" extrusionOk="0">
                  <a:moveTo>
                    <a:pt x="2867" y="1"/>
                  </a:moveTo>
                  <a:cubicBezTo>
                    <a:pt x="2741" y="127"/>
                    <a:pt x="2647" y="221"/>
                    <a:pt x="2489" y="284"/>
                  </a:cubicBezTo>
                  <a:lnTo>
                    <a:pt x="1607" y="631"/>
                  </a:lnTo>
                  <a:lnTo>
                    <a:pt x="1260" y="1482"/>
                  </a:lnTo>
                  <a:cubicBezTo>
                    <a:pt x="1103" y="1891"/>
                    <a:pt x="693" y="2112"/>
                    <a:pt x="284" y="2112"/>
                  </a:cubicBezTo>
                  <a:lnTo>
                    <a:pt x="158" y="2112"/>
                  </a:lnTo>
                  <a:lnTo>
                    <a:pt x="0" y="2080"/>
                  </a:lnTo>
                  <a:lnTo>
                    <a:pt x="1166" y="3372"/>
                  </a:lnTo>
                  <a:cubicBezTo>
                    <a:pt x="1237" y="3443"/>
                    <a:pt x="1343" y="3478"/>
                    <a:pt x="1445" y="3478"/>
                  </a:cubicBezTo>
                  <a:cubicBezTo>
                    <a:pt x="1479" y="3478"/>
                    <a:pt x="1512" y="3474"/>
                    <a:pt x="1544" y="3466"/>
                  </a:cubicBezTo>
                  <a:cubicBezTo>
                    <a:pt x="1638" y="3403"/>
                    <a:pt x="1764" y="3340"/>
                    <a:pt x="1764" y="3183"/>
                  </a:cubicBezTo>
                  <a:lnTo>
                    <a:pt x="2080" y="1639"/>
                  </a:lnTo>
                  <a:lnTo>
                    <a:pt x="3497" y="1324"/>
                  </a:lnTo>
                  <a:cubicBezTo>
                    <a:pt x="3532" y="1338"/>
                    <a:pt x="3563" y="1344"/>
                    <a:pt x="3592" y="1344"/>
                  </a:cubicBezTo>
                  <a:cubicBezTo>
                    <a:pt x="3693" y="1344"/>
                    <a:pt x="3756" y="1265"/>
                    <a:pt x="3781" y="1167"/>
                  </a:cubicBezTo>
                  <a:cubicBezTo>
                    <a:pt x="3812" y="1072"/>
                    <a:pt x="3781" y="946"/>
                    <a:pt x="3686" y="820"/>
                  </a:cubicBezTo>
                  <a:lnTo>
                    <a:pt x="2867" y="1"/>
                  </a:lnTo>
                  <a:close/>
                </a:path>
              </a:pathLst>
            </a:custGeom>
            <a:grpFill/>
            <a:ln>
              <a:noFill/>
            </a:ln>
          </p:spPr>
          <p:txBody>
            <a:bodyPr spcFirstLastPara="1" wrap="square" lIns="91425" tIns="91425" rIns="91425" bIns="91425" anchor="ctr" anchorCtr="0">
              <a:noAutofit/>
            </a:bodyPr>
            <a:lstStyle/>
            <a:p>
              <a:endParaRPr sz="1400"/>
            </a:p>
          </p:txBody>
        </p:sp>
        <p:sp>
          <p:nvSpPr>
            <p:cNvPr id="615" name="Google Shape;10358;p74"/>
            <p:cNvSpPr/>
            <p:nvPr/>
          </p:nvSpPr>
          <p:spPr>
            <a:xfrm>
              <a:off x="4991425" y="3444650"/>
              <a:ext cx="95325" cy="87325"/>
            </a:xfrm>
            <a:custGeom>
              <a:avLst/>
              <a:gdLst/>
              <a:ahLst/>
              <a:cxnLst/>
              <a:rect l="l" t="t" r="r" b="b"/>
              <a:pathLst>
                <a:path w="3813" h="3493" extrusionOk="0">
                  <a:moveTo>
                    <a:pt x="946" y="1"/>
                  </a:moveTo>
                  <a:lnTo>
                    <a:pt x="126" y="851"/>
                  </a:lnTo>
                  <a:cubicBezTo>
                    <a:pt x="0" y="851"/>
                    <a:pt x="0" y="1009"/>
                    <a:pt x="32" y="1104"/>
                  </a:cubicBezTo>
                  <a:cubicBezTo>
                    <a:pt x="95" y="1230"/>
                    <a:pt x="158" y="1324"/>
                    <a:pt x="315" y="1356"/>
                  </a:cubicBezTo>
                  <a:lnTo>
                    <a:pt x="1733" y="1671"/>
                  </a:lnTo>
                  <a:lnTo>
                    <a:pt x="2048" y="3214"/>
                  </a:lnTo>
                  <a:cubicBezTo>
                    <a:pt x="2080" y="3309"/>
                    <a:pt x="2174" y="3435"/>
                    <a:pt x="2300" y="3466"/>
                  </a:cubicBezTo>
                  <a:cubicBezTo>
                    <a:pt x="2328" y="3485"/>
                    <a:pt x="2361" y="3492"/>
                    <a:pt x="2396" y="3492"/>
                  </a:cubicBezTo>
                  <a:cubicBezTo>
                    <a:pt x="2482" y="3492"/>
                    <a:pt x="2580" y="3448"/>
                    <a:pt x="2647" y="3403"/>
                  </a:cubicBezTo>
                  <a:lnTo>
                    <a:pt x="3813" y="2112"/>
                  </a:lnTo>
                  <a:lnTo>
                    <a:pt x="3813" y="2112"/>
                  </a:lnTo>
                  <a:lnTo>
                    <a:pt x="3624" y="2143"/>
                  </a:lnTo>
                  <a:lnTo>
                    <a:pt x="3561" y="2143"/>
                  </a:lnTo>
                  <a:cubicBezTo>
                    <a:pt x="3119" y="2143"/>
                    <a:pt x="2773" y="1891"/>
                    <a:pt x="2552" y="1513"/>
                  </a:cubicBezTo>
                  <a:lnTo>
                    <a:pt x="2206" y="631"/>
                  </a:lnTo>
                  <a:lnTo>
                    <a:pt x="1355" y="284"/>
                  </a:lnTo>
                  <a:cubicBezTo>
                    <a:pt x="1198" y="221"/>
                    <a:pt x="1072" y="127"/>
                    <a:pt x="946"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616" name="Google Shape;10390;p74"/>
          <p:cNvGrpSpPr/>
          <p:nvPr/>
        </p:nvGrpSpPr>
        <p:grpSpPr>
          <a:xfrm>
            <a:off x="4171829" y="2668929"/>
            <a:ext cx="628705" cy="670064"/>
            <a:chOff x="3497300" y="3227275"/>
            <a:chExt cx="296175" cy="296175"/>
          </a:xfrm>
          <a:solidFill>
            <a:srgbClr val="5F5FF6"/>
          </a:solidFill>
        </p:grpSpPr>
        <p:sp>
          <p:nvSpPr>
            <p:cNvPr id="617" name="Google Shape;10391;p74"/>
            <p:cNvSpPr/>
            <p:nvPr/>
          </p:nvSpPr>
          <p:spPr>
            <a:xfrm>
              <a:off x="3609925" y="3339900"/>
              <a:ext cx="69350" cy="68550"/>
            </a:xfrm>
            <a:custGeom>
              <a:avLst/>
              <a:gdLst/>
              <a:ahLst/>
              <a:cxnLst/>
              <a:rect l="l" t="t" r="r" b="b"/>
              <a:pathLst>
                <a:path w="2774" h="2742" extrusionOk="0">
                  <a:moveTo>
                    <a:pt x="1387" y="1"/>
                  </a:moveTo>
                  <a:cubicBezTo>
                    <a:pt x="631" y="1"/>
                    <a:pt x="1" y="631"/>
                    <a:pt x="1" y="1355"/>
                  </a:cubicBezTo>
                  <a:cubicBezTo>
                    <a:pt x="1" y="2112"/>
                    <a:pt x="631" y="2742"/>
                    <a:pt x="1387" y="2742"/>
                  </a:cubicBezTo>
                  <a:cubicBezTo>
                    <a:pt x="2143" y="2742"/>
                    <a:pt x="2773" y="2112"/>
                    <a:pt x="2773" y="1355"/>
                  </a:cubicBezTo>
                  <a:cubicBezTo>
                    <a:pt x="2773" y="631"/>
                    <a:pt x="2143" y="1"/>
                    <a:pt x="1387" y="1"/>
                  </a:cubicBezTo>
                  <a:close/>
                </a:path>
              </a:pathLst>
            </a:custGeom>
            <a:grpFill/>
            <a:ln>
              <a:noFill/>
            </a:ln>
          </p:spPr>
          <p:txBody>
            <a:bodyPr spcFirstLastPara="1" wrap="square" lIns="91425" tIns="91425" rIns="91425" bIns="91425" anchor="ctr" anchorCtr="0">
              <a:noAutofit/>
            </a:bodyPr>
            <a:lstStyle/>
            <a:p>
              <a:endParaRPr sz="1400"/>
            </a:p>
          </p:txBody>
        </p:sp>
        <p:sp>
          <p:nvSpPr>
            <p:cNvPr id="618" name="Google Shape;10392;p74"/>
            <p:cNvSpPr/>
            <p:nvPr/>
          </p:nvSpPr>
          <p:spPr>
            <a:xfrm>
              <a:off x="3531175" y="3227275"/>
              <a:ext cx="86650" cy="86675"/>
            </a:xfrm>
            <a:custGeom>
              <a:avLst/>
              <a:gdLst/>
              <a:ahLst/>
              <a:cxnLst/>
              <a:rect l="l" t="t" r="r" b="b"/>
              <a:pathLst>
                <a:path w="3466" h="3467" extrusionOk="0">
                  <a:moveTo>
                    <a:pt x="1733" y="1"/>
                  </a:moveTo>
                  <a:cubicBezTo>
                    <a:pt x="788" y="1"/>
                    <a:pt x="0" y="788"/>
                    <a:pt x="0" y="1733"/>
                  </a:cubicBezTo>
                  <a:cubicBezTo>
                    <a:pt x="0" y="2678"/>
                    <a:pt x="788" y="3466"/>
                    <a:pt x="1733" y="3466"/>
                  </a:cubicBezTo>
                  <a:cubicBezTo>
                    <a:pt x="2741" y="3466"/>
                    <a:pt x="3466" y="2678"/>
                    <a:pt x="3466" y="1733"/>
                  </a:cubicBezTo>
                  <a:cubicBezTo>
                    <a:pt x="3466" y="788"/>
                    <a:pt x="2678" y="1"/>
                    <a:pt x="1733" y="1"/>
                  </a:cubicBezTo>
                  <a:close/>
                </a:path>
              </a:pathLst>
            </a:custGeom>
            <a:grpFill/>
            <a:ln>
              <a:noFill/>
            </a:ln>
          </p:spPr>
          <p:txBody>
            <a:bodyPr spcFirstLastPara="1" wrap="square" lIns="91425" tIns="91425" rIns="91425" bIns="91425" anchor="ctr" anchorCtr="0">
              <a:noAutofit/>
            </a:bodyPr>
            <a:lstStyle/>
            <a:p>
              <a:endParaRPr sz="1400"/>
            </a:p>
          </p:txBody>
        </p:sp>
        <p:sp>
          <p:nvSpPr>
            <p:cNvPr id="619" name="Google Shape;10393;p74"/>
            <p:cNvSpPr/>
            <p:nvPr/>
          </p:nvSpPr>
          <p:spPr>
            <a:xfrm>
              <a:off x="3670575" y="3227275"/>
              <a:ext cx="86675" cy="86675"/>
            </a:xfrm>
            <a:custGeom>
              <a:avLst/>
              <a:gdLst/>
              <a:ahLst/>
              <a:cxnLst/>
              <a:rect l="l" t="t" r="r" b="b"/>
              <a:pathLst>
                <a:path w="3467" h="3467" extrusionOk="0">
                  <a:moveTo>
                    <a:pt x="1733" y="1"/>
                  </a:moveTo>
                  <a:cubicBezTo>
                    <a:pt x="788" y="1"/>
                    <a:pt x="1" y="788"/>
                    <a:pt x="1" y="1733"/>
                  </a:cubicBezTo>
                  <a:cubicBezTo>
                    <a:pt x="1" y="2678"/>
                    <a:pt x="788" y="3466"/>
                    <a:pt x="1733" y="3466"/>
                  </a:cubicBezTo>
                  <a:cubicBezTo>
                    <a:pt x="2679" y="3466"/>
                    <a:pt x="3466" y="2678"/>
                    <a:pt x="3466" y="1733"/>
                  </a:cubicBezTo>
                  <a:cubicBezTo>
                    <a:pt x="3466" y="788"/>
                    <a:pt x="2679" y="1"/>
                    <a:pt x="1733" y="1"/>
                  </a:cubicBezTo>
                  <a:close/>
                </a:path>
              </a:pathLst>
            </a:custGeom>
            <a:grpFill/>
            <a:ln>
              <a:noFill/>
            </a:ln>
          </p:spPr>
          <p:txBody>
            <a:bodyPr spcFirstLastPara="1" wrap="square" lIns="91425" tIns="91425" rIns="91425" bIns="91425" anchor="ctr" anchorCtr="0">
              <a:noAutofit/>
            </a:bodyPr>
            <a:lstStyle/>
            <a:p>
              <a:endParaRPr sz="1400"/>
            </a:p>
          </p:txBody>
        </p:sp>
        <p:sp>
          <p:nvSpPr>
            <p:cNvPr id="620" name="Google Shape;10394;p74"/>
            <p:cNvSpPr/>
            <p:nvPr/>
          </p:nvSpPr>
          <p:spPr>
            <a:xfrm>
              <a:off x="3622525" y="3421825"/>
              <a:ext cx="41775" cy="25225"/>
            </a:xfrm>
            <a:custGeom>
              <a:avLst/>
              <a:gdLst/>
              <a:ahLst/>
              <a:cxnLst/>
              <a:rect l="l" t="t" r="r" b="b"/>
              <a:pathLst>
                <a:path w="1671" h="1009" extrusionOk="0">
                  <a:moveTo>
                    <a:pt x="1" y="0"/>
                  </a:moveTo>
                  <a:lnTo>
                    <a:pt x="851" y="1008"/>
                  </a:lnTo>
                  <a:lnTo>
                    <a:pt x="1671" y="0"/>
                  </a:lnTo>
                  <a:lnTo>
                    <a:pt x="1671" y="0"/>
                  </a:lnTo>
                  <a:cubicBezTo>
                    <a:pt x="1450" y="126"/>
                    <a:pt x="1167" y="158"/>
                    <a:pt x="851" y="158"/>
                  </a:cubicBezTo>
                  <a:cubicBezTo>
                    <a:pt x="568" y="158"/>
                    <a:pt x="284" y="95"/>
                    <a:pt x="1" y="0"/>
                  </a:cubicBezTo>
                  <a:close/>
                </a:path>
              </a:pathLst>
            </a:custGeom>
            <a:grpFill/>
            <a:ln>
              <a:noFill/>
            </a:ln>
          </p:spPr>
          <p:txBody>
            <a:bodyPr spcFirstLastPara="1" wrap="square" lIns="91425" tIns="91425" rIns="91425" bIns="91425" anchor="ctr" anchorCtr="0">
              <a:noAutofit/>
            </a:bodyPr>
            <a:lstStyle/>
            <a:p>
              <a:endParaRPr sz="1400"/>
            </a:p>
          </p:txBody>
        </p:sp>
        <p:sp>
          <p:nvSpPr>
            <p:cNvPr id="621" name="Google Shape;10395;p74"/>
            <p:cNvSpPr/>
            <p:nvPr/>
          </p:nvSpPr>
          <p:spPr>
            <a:xfrm>
              <a:off x="3566600" y="3416300"/>
              <a:ext cx="70125" cy="106350"/>
            </a:xfrm>
            <a:custGeom>
              <a:avLst/>
              <a:gdLst/>
              <a:ahLst/>
              <a:cxnLst/>
              <a:rect l="l" t="t" r="r" b="b"/>
              <a:pathLst>
                <a:path w="2805" h="4254" extrusionOk="0">
                  <a:moveTo>
                    <a:pt x="1261" y="1"/>
                  </a:moveTo>
                  <a:cubicBezTo>
                    <a:pt x="474" y="599"/>
                    <a:pt x="1" y="1513"/>
                    <a:pt x="1" y="2490"/>
                  </a:cubicBezTo>
                  <a:lnTo>
                    <a:pt x="1" y="3907"/>
                  </a:lnTo>
                  <a:cubicBezTo>
                    <a:pt x="1" y="4096"/>
                    <a:pt x="158" y="4254"/>
                    <a:pt x="379" y="4254"/>
                  </a:cubicBezTo>
                  <a:lnTo>
                    <a:pt x="2805" y="4254"/>
                  </a:lnTo>
                  <a:lnTo>
                    <a:pt x="2805" y="1891"/>
                  </a:lnTo>
                  <a:lnTo>
                    <a:pt x="1261" y="1"/>
                  </a:lnTo>
                  <a:close/>
                </a:path>
              </a:pathLst>
            </a:custGeom>
            <a:grpFill/>
            <a:ln>
              <a:noFill/>
            </a:ln>
          </p:spPr>
          <p:txBody>
            <a:bodyPr spcFirstLastPara="1" wrap="square" lIns="91425" tIns="91425" rIns="91425" bIns="91425" anchor="ctr" anchorCtr="0">
              <a:noAutofit/>
            </a:bodyPr>
            <a:lstStyle/>
            <a:p>
              <a:endParaRPr sz="1400"/>
            </a:p>
          </p:txBody>
        </p:sp>
        <p:sp>
          <p:nvSpPr>
            <p:cNvPr id="622" name="Google Shape;10396;p74"/>
            <p:cNvSpPr/>
            <p:nvPr/>
          </p:nvSpPr>
          <p:spPr>
            <a:xfrm>
              <a:off x="3653250" y="3417100"/>
              <a:ext cx="70125" cy="106350"/>
            </a:xfrm>
            <a:custGeom>
              <a:avLst/>
              <a:gdLst/>
              <a:ahLst/>
              <a:cxnLst/>
              <a:rect l="l" t="t" r="r" b="b"/>
              <a:pathLst>
                <a:path w="2805" h="4254" extrusionOk="0">
                  <a:moveTo>
                    <a:pt x="1544" y="0"/>
                  </a:moveTo>
                  <a:lnTo>
                    <a:pt x="1" y="1890"/>
                  </a:lnTo>
                  <a:lnTo>
                    <a:pt x="1" y="4253"/>
                  </a:lnTo>
                  <a:lnTo>
                    <a:pt x="2458" y="4253"/>
                  </a:lnTo>
                  <a:cubicBezTo>
                    <a:pt x="2647" y="4253"/>
                    <a:pt x="2804" y="4096"/>
                    <a:pt x="2804" y="3907"/>
                  </a:cubicBezTo>
                  <a:lnTo>
                    <a:pt x="2804" y="2489"/>
                  </a:lnTo>
                  <a:cubicBezTo>
                    <a:pt x="2773" y="1481"/>
                    <a:pt x="2300" y="567"/>
                    <a:pt x="1544" y="0"/>
                  </a:cubicBezTo>
                  <a:close/>
                </a:path>
              </a:pathLst>
            </a:custGeom>
            <a:grpFill/>
            <a:ln>
              <a:noFill/>
            </a:ln>
          </p:spPr>
          <p:txBody>
            <a:bodyPr spcFirstLastPara="1" wrap="square" lIns="91425" tIns="91425" rIns="91425" bIns="91425" anchor="ctr" anchorCtr="0">
              <a:noAutofit/>
            </a:bodyPr>
            <a:lstStyle/>
            <a:p>
              <a:endParaRPr sz="1400"/>
            </a:p>
          </p:txBody>
        </p:sp>
        <p:sp>
          <p:nvSpPr>
            <p:cNvPr id="623" name="Google Shape;10397;p74"/>
            <p:cNvSpPr/>
            <p:nvPr/>
          </p:nvSpPr>
          <p:spPr>
            <a:xfrm>
              <a:off x="3655625" y="3310775"/>
              <a:ext cx="137850" cy="108700"/>
            </a:xfrm>
            <a:custGeom>
              <a:avLst/>
              <a:gdLst/>
              <a:ahLst/>
              <a:cxnLst/>
              <a:rect l="l" t="t" r="r" b="b"/>
              <a:pathLst>
                <a:path w="5514" h="4348" extrusionOk="0">
                  <a:moveTo>
                    <a:pt x="3686" y="1512"/>
                  </a:moveTo>
                  <a:cubicBezTo>
                    <a:pt x="3907" y="1512"/>
                    <a:pt x="4064" y="1670"/>
                    <a:pt x="4064" y="1859"/>
                  </a:cubicBezTo>
                  <a:cubicBezTo>
                    <a:pt x="4064" y="2048"/>
                    <a:pt x="3907" y="2205"/>
                    <a:pt x="3686" y="2205"/>
                  </a:cubicBezTo>
                  <a:lnTo>
                    <a:pt x="2993" y="2205"/>
                  </a:lnTo>
                  <a:cubicBezTo>
                    <a:pt x="2804" y="2205"/>
                    <a:pt x="2646" y="2048"/>
                    <a:pt x="2646" y="1859"/>
                  </a:cubicBezTo>
                  <a:cubicBezTo>
                    <a:pt x="2646" y="1670"/>
                    <a:pt x="2804" y="1512"/>
                    <a:pt x="2993" y="1512"/>
                  </a:cubicBezTo>
                  <a:close/>
                  <a:moveTo>
                    <a:pt x="4127" y="0"/>
                  </a:moveTo>
                  <a:cubicBezTo>
                    <a:pt x="3686" y="536"/>
                    <a:pt x="3056" y="851"/>
                    <a:pt x="2331" y="851"/>
                  </a:cubicBezTo>
                  <a:cubicBezTo>
                    <a:pt x="1607" y="851"/>
                    <a:pt x="977" y="504"/>
                    <a:pt x="536" y="63"/>
                  </a:cubicBezTo>
                  <a:cubicBezTo>
                    <a:pt x="347" y="221"/>
                    <a:pt x="158" y="378"/>
                    <a:pt x="0" y="567"/>
                  </a:cubicBezTo>
                  <a:cubicBezTo>
                    <a:pt x="945" y="756"/>
                    <a:pt x="1638" y="1575"/>
                    <a:pt x="1638" y="2615"/>
                  </a:cubicBezTo>
                  <a:cubicBezTo>
                    <a:pt x="1638" y="2930"/>
                    <a:pt x="1575" y="3214"/>
                    <a:pt x="1449" y="3466"/>
                  </a:cubicBezTo>
                  <a:cubicBezTo>
                    <a:pt x="1859" y="3718"/>
                    <a:pt x="2205" y="4001"/>
                    <a:pt x="2520" y="4348"/>
                  </a:cubicBezTo>
                  <a:lnTo>
                    <a:pt x="5167" y="4348"/>
                  </a:lnTo>
                  <a:cubicBezTo>
                    <a:pt x="5356" y="4348"/>
                    <a:pt x="5513" y="4190"/>
                    <a:pt x="5513" y="4001"/>
                  </a:cubicBezTo>
                  <a:lnTo>
                    <a:pt x="5513" y="2615"/>
                  </a:lnTo>
                  <a:cubicBezTo>
                    <a:pt x="5482" y="1512"/>
                    <a:pt x="4915" y="567"/>
                    <a:pt x="4127" y="0"/>
                  </a:cubicBezTo>
                  <a:close/>
                </a:path>
              </a:pathLst>
            </a:custGeom>
            <a:grpFill/>
            <a:ln>
              <a:noFill/>
            </a:ln>
          </p:spPr>
          <p:txBody>
            <a:bodyPr spcFirstLastPara="1" wrap="square" lIns="91425" tIns="91425" rIns="91425" bIns="91425" anchor="ctr" anchorCtr="0">
              <a:noAutofit/>
            </a:bodyPr>
            <a:lstStyle/>
            <a:p>
              <a:endParaRPr sz="1400"/>
            </a:p>
          </p:txBody>
        </p:sp>
        <p:sp>
          <p:nvSpPr>
            <p:cNvPr id="624" name="Google Shape;10398;p74"/>
            <p:cNvSpPr/>
            <p:nvPr/>
          </p:nvSpPr>
          <p:spPr>
            <a:xfrm>
              <a:off x="3497300" y="3309975"/>
              <a:ext cx="136275" cy="108725"/>
            </a:xfrm>
            <a:custGeom>
              <a:avLst/>
              <a:gdLst/>
              <a:ahLst/>
              <a:cxnLst/>
              <a:rect l="l" t="t" r="r" b="b"/>
              <a:pathLst>
                <a:path w="5451" h="4349" extrusionOk="0">
                  <a:moveTo>
                    <a:pt x="2426" y="1544"/>
                  </a:moveTo>
                  <a:cubicBezTo>
                    <a:pt x="2615" y="1544"/>
                    <a:pt x="2773" y="1702"/>
                    <a:pt x="2773" y="1891"/>
                  </a:cubicBezTo>
                  <a:cubicBezTo>
                    <a:pt x="2773" y="2080"/>
                    <a:pt x="2615" y="2237"/>
                    <a:pt x="2426" y="2237"/>
                  </a:cubicBezTo>
                  <a:lnTo>
                    <a:pt x="1733" y="2237"/>
                  </a:lnTo>
                  <a:cubicBezTo>
                    <a:pt x="1513" y="2237"/>
                    <a:pt x="1355" y="2080"/>
                    <a:pt x="1355" y="1891"/>
                  </a:cubicBezTo>
                  <a:cubicBezTo>
                    <a:pt x="1355" y="1702"/>
                    <a:pt x="1513" y="1544"/>
                    <a:pt x="1733" y="1544"/>
                  </a:cubicBezTo>
                  <a:close/>
                  <a:moveTo>
                    <a:pt x="1324" y="1"/>
                  </a:moveTo>
                  <a:cubicBezTo>
                    <a:pt x="536" y="568"/>
                    <a:pt x="1" y="1513"/>
                    <a:pt x="1" y="2552"/>
                  </a:cubicBezTo>
                  <a:lnTo>
                    <a:pt x="1" y="3939"/>
                  </a:lnTo>
                  <a:cubicBezTo>
                    <a:pt x="1" y="4191"/>
                    <a:pt x="95" y="4348"/>
                    <a:pt x="316" y="4348"/>
                  </a:cubicBezTo>
                  <a:lnTo>
                    <a:pt x="2930" y="4348"/>
                  </a:lnTo>
                  <a:cubicBezTo>
                    <a:pt x="3214" y="3970"/>
                    <a:pt x="3561" y="3655"/>
                    <a:pt x="4002" y="3466"/>
                  </a:cubicBezTo>
                  <a:cubicBezTo>
                    <a:pt x="3876" y="3183"/>
                    <a:pt x="3813" y="2930"/>
                    <a:pt x="3813" y="2615"/>
                  </a:cubicBezTo>
                  <a:cubicBezTo>
                    <a:pt x="3813" y="1607"/>
                    <a:pt x="4506" y="757"/>
                    <a:pt x="5451" y="568"/>
                  </a:cubicBezTo>
                  <a:cubicBezTo>
                    <a:pt x="5293" y="347"/>
                    <a:pt x="5104" y="190"/>
                    <a:pt x="4915" y="32"/>
                  </a:cubicBezTo>
                  <a:cubicBezTo>
                    <a:pt x="4474" y="505"/>
                    <a:pt x="3844" y="820"/>
                    <a:pt x="3151" y="820"/>
                  </a:cubicBezTo>
                  <a:cubicBezTo>
                    <a:pt x="2426" y="820"/>
                    <a:pt x="1796" y="505"/>
                    <a:pt x="1324"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625" name="Google Shape;10412;p74"/>
          <p:cNvGrpSpPr/>
          <p:nvPr/>
        </p:nvGrpSpPr>
        <p:grpSpPr>
          <a:xfrm>
            <a:off x="7859728" y="2653875"/>
            <a:ext cx="588585" cy="667293"/>
            <a:chOff x="5364750" y="3235150"/>
            <a:chExt cx="277275" cy="294950"/>
          </a:xfrm>
          <a:solidFill>
            <a:srgbClr val="5F5FF6"/>
          </a:solidFill>
        </p:grpSpPr>
        <p:sp>
          <p:nvSpPr>
            <p:cNvPr id="626" name="Google Shape;10413;p74"/>
            <p:cNvSpPr/>
            <p:nvPr/>
          </p:nvSpPr>
          <p:spPr>
            <a:xfrm>
              <a:off x="5502600" y="3235150"/>
              <a:ext cx="17350" cy="44125"/>
            </a:xfrm>
            <a:custGeom>
              <a:avLst/>
              <a:gdLst/>
              <a:ahLst/>
              <a:cxnLst/>
              <a:rect l="l" t="t" r="r" b="b"/>
              <a:pathLst>
                <a:path w="694" h="1765" extrusionOk="0">
                  <a:moveTo>
                    <a:pt x="347" y="1"/>
                  </a:moveTo>
                  <a:cubicBezTo>
                    <a:pt x="158" y="1"/>
                    <a:pt x="0" y="158"/>
                    <a:pt x="0" y="347"/>
                  </a:cubicBezTo>
                  <a:lnTo>
                    <a:pt x="0" y="1418"/>
                  </a:lnTo>
                  <a:cubicBezTo>
                    <a:pt x="0" y="1607"/>
                    <a:pt x="158" y="1765"/>
                    <a:pt x="347" y="1765"/>
                  </a:cubicBezTo>
                  <a:cubicBezTo>
                    <a:pt x="536" y="1765"/>
                    <a:pt x="693" y="1607"/>
                    <a:pt x="693" y="1418"/>
                  </a:cubicBezTo>
                  <a:lnTo>
                    <a:pt x="693" y="347"/>
                  </a:lnTo>
                  <a:cubicBezTo>
                    <a:pt x="693" y="158"/>
                    <a:pt x="536" y="1"/>
                    <a:pt x="347" y="1"/>
                  </a:cubicBezTo>
                  <a:close/>
                </a:path>
              </a:pathLst>
            </a:custGeom>
            <a:grpFill/>
            <a:ln>
              <a:noFill/>
            </a:ln>
          </p:spPr>
          <p:txBody>
            <a:bodyPr spcFirstLastPara="1" wrap="square" lIns="91425" tIns="91425" rIns="91425" bIns="91425" anchor="ctr" anchorCtr="0">
              <a:noAutofit/>
            </a:bodyPr>
            <a:lstStyle/>
            <a:p>
              <a:endParaRPr sz="1400"/>
            </a:p>
          </p:txBody>
        </p:sp>
        <p:sp>
          <p:nvSpPr>
            <p:cNvPr id="627" name="Google Shape;10414;p74"/>
            <p:cNvSpPr/>
            <p:nvPr/>
          </p:nvSpPr>
          <p:spPr>
            <a:xfrm>
              <a:off x="5555375" y="3253850"/>
              <a:ext cx="35450" cy="34100"/>
            </a:xfrm>
            <a:custGeom>
              <a:avLst/>
              <a:gdLst/>
              <a:ahLst/>
              <a:cxnLst/>
              <a:rect l="l" t="t" r="r" b="b"/>
              <a:pathLst>
                <a:path w="1418" h="1364" extrusionOk="0">
                  <a:moveTo>
                    <a:pt x="1071" y="1"/>
                  </a:moveTo>
                  <a:cubicBezTo>
                    <a:pt x="977" y="1"/>
                    <a:pt x="882" y="24"/>
                    <a:pt x="819" y="72"/>
                  </a:cubicBezTo>
                  <a:lnTo>
                    <a:pt x="126" y="796"/>
                  </a:lnTo>
                  <a:cubicBezTo>
                    <a:pt x="0" y="922"/>
                    <a:pt x="0" y="1143"/>
                    <a:pt x="126" y="1269"/>
                  </a:cubicBezTo>
                  <a:cubicBezTo>
                    <a:pt x="189" y="1332"/>
                    <a:pt x="268" y="1363"/>
                    <a:pt x="350" y="1363"/>
                  </a:cubicBezTo>
                  <a:cubicBezTo>
                    <a:pt x="433" y="1363"/>
                    <a:pt x="520" y="1332"/>
                    <a:pt x="599" y="1269"/>
                  </a:cubicBezTo>
                  <a:lnTo>
                    <a:pt x="1323" y="544"/>
                  </a:lnTo>
                  <a:cubicBezTo>
                    <a:pt x="1418" y="418"/>
                    <a:pt x="1418" y="198"/>
                    <a:pt x="1323" y="72"/>
                  </a:cubicBezTo>
                  <a:cubicBezTo>
                    <a:pt x="1260" y="24"/>
                    <a:pt x="1166" y="1"/>
                    <a:pt x="1071" y="1"/>
                  </a:cubicBezTo>
                  <a:close/>
                </a:path>
              </a:pathLst>
            </a:custGeom>
            <a:grpFill/>
            <a:ln>
              <a:noFill/>
            </a:ln>
          </p:spPr>
          <p:txBody>
            <a:bodyPr spcFirstLastPara="1" wrap="square" lIns="91425" tIns="91425" rIns="91425" bIns="91425" anchor="ctr" anchorCtr="0">
              <a:noAutofit/>
            </a:bodyPr>
            <a:lstStyle/>
            <a:p>
              <a:endParaRPr sz="1400"/>
            </a:p>
          </p:txBody>
        </p:sp>
        <p:sp>
          <p:nvSpPr>
            <p:cNvPr id="628" name="Google Shape;10415;p74"/>
            <p:cNvSpPr/>
            <p:nvPr/>
          </p:nvSpPr>
          <p:spPr>
            <a:xfrm>
              <a:off x="5606550" y="3357225"/>
              <a:ext cx="35475" cy="18150"/>
            </a:xfrm>
            <a:custGeom>
              <a:avLst/>
              <a:gdLst/>
              <a:ahLst/>
              <a:cxnLst/>
              <a:rect l="l" t="t" r="r" b="b"/>
              <a:pathLst>
                <a:path w="1419" h="726" extrusionOk="0">
                  <a:moveTo>
                    <a:pt x="379" y="1"/>
                  </a:moveTo>
                  <a:cubicBezTo>
                    <a:pt x="158" y="1"/>
                    <a:pt x="1" y="158"/>
                    <a:pt x="1" y="347"/>
                  </a:cubicBezTo>
                  <a:cubicBezTo>
                    <a:pt x="1" y="568"/>
                    <a:pt x="158" y="725"/>
                    <a:pt x="379" y="725"/>
                  </a:cubicBezTo>
                  <a:lnTo>
                    <a:pt x="1072" y="725"/>
                  </a:lnTo>
                  <a:cubicBezTo>
                    <a:pt x="1261" y="725"/>
                    <a:pt x="1419" y="568"/>
                    <a:pt x="1419" y="347"/>
                  </a:cubicBezTo>
                  <a:cubicBezTo>
                    <a:pt x="1419" y="158"/>
                    <a:pt x="1261" y="1"/>
                    <a:pt x="1072" y="1"/>
                  </a:cubicBezTo>
                  <a:close/>
                </a:path>
              </a:pathLst>
            </a:custGeom>
            <a:grpFill/>
            <a:ln>
              <a:noFill/>
            </a:ln>
          </p:spPr>
          <p:txBody>
            <a:bodyPr spcFirstLastPara="1" wrap="square" lIns="91425" tIns="91425" rIns="91425" bIns="91425" anchor="ctr" anchorCtr="0">
              <a:noAutofit/>
            </a:bodyPr>
            <a:lstStyle/>
            <a:p>
              <a:endParaRPr sz="1400"/>
            </a:p>
          </p:txBody>
        </p:sp>
        <p:sp>
          <p:nvSpPr>
            <p:cNvPr id="629" name="Google Shape;10416;p74"/>
            <p:cNvSpPr/>
            <p:nvPr/>
          </p:nvSpPr>
          <p:spPr>
            <a:xfrm>
              <a:off x="5364750" y="3357225"/>
              <a:ext cx="35475" cy="17350"/>
            </a:xfrm>
            <a:custGeom>
              <a:avLst/>
              <a:gdLst/>
              <a:ahLst/>
              <a:cxnLst/>
              <a:rect l="l" t="t" r="r" b="b"/>
              <a:pathLst>
                <a:path w="1419" h="694" extrusionOk="0">
                  <a:moveTo>
                    <a:pt x="347" y="1"/>
                  </a:moveTo>
                  <a:cubicBezTo>
                    <a:pt x="158" y="1"/>
                    <a:pt x="1" y="158"/>
                    <a:pt x="1" y="347"/>
                  </a:cubicBezTo>
                  <a:cubicBezTo>
                    <a:pt x="1" y="568"/>
                    <a:pt x="158" y="694"/>
                    <a:pt x="347" y="694"/>
                  </a:cubicBezTo>
                  <a:lnTo>
                    <a:pt x="1072" y="694"/>
                  </a:lnTo>
                  <a:cubicBezTo>
                    <a:pt x="1261" y="694"/>
                    <a:pt x="1419" y="568"/>
                    <a:pt x="1419" y="347"/>
                  </a:cubicBezTo>
                  <a:cubicBezTo>
                    <a:pt x="1419" y="158"/>
                    <a:pt x="1261" y="1"/>
                    <a:pt x="1072" y="1"/>
                  </a:cubicBezTo>
                  <a:close/>
                </a:path>
              </a:pathLst>
            </a:custGeom>
            <a:grpFill/>
            <a:ln>
              <a:noFill/>
            </a:ln>
          </p:spPr>
          <p:txBody>
            <a:bodyPr spcFirstLastPara="1" wrap="square" lIns="91425" tIns="91425" rIns="91425" bIns="91425" anchor="ctr" anchorCtr="0">
              <a:noAutofit/>
            </a:bodyPr>
            <a:lstStyle/>
            <a:p>
              <a:endParaRPr sz="1400"/>
            </a:p>
          </p:txBody>
        </p:sp>
        <p:sp>
          <p:nvSpPr>
            <p:cNvPr id="630" name="Google Shape;10417;p74"/>
            <p:cNvSpPr/>
            <p:nvPr/>
          </p:nvSpPr>
          <p:spPr>
            <a:xfrm>
              <a:off x="5433275" y="3253850"/>
              <a:ext cx="35475" cy="34100"/>
            </a:xfrm>
            <a:custGeom>
              <a:avLst/>
              <a:gdLst/>
              <a:ahLst/>
              <a:cxnLst/>
              <a:rect l="l" t="t" r="r" b="b"/>
              <a:pathLst>
                <a:path w="1419" h="1364" extrusionOk="0">
                  <a:moveTo>
                    <a:pt x="363" y="1"/>
                  </a:moveTo>
                  <a:cubicBezTo>
                    <a:pt x="276" y="1"/>
                    <a:pt x="190" y="24"/>
                    <a:pt x="127" y="72"/>
                  </a:cubicBezTo>
                  <a:cubicBezTo>
                    <a:pt x="1" y="198"/>
                    <a:pt x="1" y="450"/>
                    <a:pt x="127" y="544"/>
                  </a:cubicBezTo>
                  <a:lnTo>
                    <a:pt x="820" y="1269"/>
                  </a:lnTo>
                  <a:cubicBezTo>
                    <a:pt x="883" y="1332"/>
                    <a:pt x="977" y="1363"/>
                    <a:pt x="1072" y="1363"/>
                  </a:cubicBezTo>
                  <a:cubicBezTo>
                    <a:pt x="1166" y="1363"/>
                    <a:pt x="1261" y="1332"/>
                    <a:pt x="1324" y="1269"/>
                  </a:cubicBezTo>
                  <a:cubicBezTo>
                    <a:pt x="1418" y="1143"/>
                    <a:pt x="1418" y="922"/>
                    <a:pt x="1324" y="796"/>
                  </a:cubicBezTo>
                  <a:lnTo>
                    <a:pt x="599" y="72"/>
                  </a:lnTo>
                  <a:cubicBezTo>
                    <a:pt x="536" y="24"/>
                    <a:pt x="450" y="1"/>
                    <a:pt x="363" y="1"/>
                  </a:cubicBezTo>
                  <a:close/>
                </a:path>
              </a:pathLst>
            </a:custGeom>
            <a:grpFill/>
            <a:ln>
              <a:noFill/>
            </a:ln>
          </p:spPr>
          <p:txBody>
            <a:bodyPr spcFirstLastPara="1" wrap="square" lIns="91425" tIns="91425" rIns="91425" bIns="91425" anchor="ctr" anchorCtr="0">
              <a:noAutofit/>
            </a:bodyPr>
            <a:lstStyle/>
            <a:p>
              <a:endParaRPr sz="1400"/>
            </a:p>
          </p:txBody>
        </p:sp>
        <p:sp>
          <p:nvSpPr>
            <p:cNvPr id="631" name="Google Shape;10418;p74"/>
            <p:cNvSpPr/>
            <p:nvPr/>
          </p:nvSpPr>
          <p:spPr>
            <a:xfrm>
              <a:off x="5380500" y="3287775"/>
              <a:ext cx="37050" cy="25975"/>
            </a:xfrm>
            <a:custGeom>
              <a:avLst/>
              <a:gdLst/>
              <a:ahLst/>
              <a:cxnLst/>
              <a:rect l="l" t="t" r="r" b="b"/>
              <a:pathLst>
                <a:path w="1482" h="1039" extrusionOk="0">
                  <a:moveTo>
                    <a:pt x="396" y="0"/>
                  </a:moveTo>
                  <a:cubicBezTo>
                    <a:pt x="267" y="0"/>
                    <a:pt x="132" y="81"/>
                    <a:pt x="64" y="195"/>
                  </a:cubicBezTo>
                  <a:cubicBezTo>
                    <a:pt x="1" y="353"/>
                    <a:pt x="64" y="573"/>
                    <a:pt x="221" y="668"/>
                  </a:cubicBezTo>
                  <a:lnTo>
                    <a:pt x="946" y="1015"/>
                  </a:lnTo>
                  <a:cubicBezTo>
                    <a:pt x="987" y="1031"/>
                    <a:pt x="1032" y="1039"/>
                    <a:pt x="1077" y="1039"/>
                  </a:cubicBezTo>
                  <a:cubicBezTo>
                    <a:pt x="1209" y="1039"/>
                    <a:pt x="1349" y="974"/>
                    <a:pt x="1419" y="857"/>
                  </a:cubicBezTo>
                  <a:cubicBezTo>
                    <a:pt x="1482" y="699"/>
                    <a:pt x="1419" y="447"/>
                    <a:pt x="1261" y="384"/>
                  </a:cubicBezTo>
                  <a:lnTo>
                    <a:pt x="536" y="38"/>
                  </a:lnTo>
                  <a:cubicBezTo>
                    <a:pt x="493" y="12"/>
                    <a:pt x="445" y="0"/>
                    <a:pt x="396" y="0"/>
                  </a:cubicBezTo>
                  <a:close/>
                </a:path>
              </a:pathLst>
            </a:custGeom>
            <a:grpFill/>
            <a:ln>
              <a:noFill/>
            </a:ln>
          </p:spPr>
          <p:txBody>
            <a:bodyPr spcFirstLastPara="1" wrap="square" lIns="91425" tIns="91425" rIns="91425" bIns="91425" anchor="ctr" anchorCtr="0">
              <a:noAutofit/>
            </a:bodyPr>
            <a:lstStyle/>
            <a:p>
              <a:endParaRPr sz="1400"/>
            </a:p>
          </p:txBody>
        </p:sp>
        <p:sp>
          <p:nvSpPr>
            <p:cNvPr id="632" name="Google Shape;10419;p74"/>
            <p:cNvSpPr/>
            <p:nvPr/>
          </p:nvSpPr>
          <p:spPr>
            <a:xfrm>
              <a:off x="5588450" y="3288075"/>
              <a:ext cx="37025" cy="26800"/>
            </a:xfrm>
            <a:custGeom>
              <a:avLst/>
              <a:gdLst/>
              <a:ahLst/>
              <a:cxnLst/>
              <a:rect l="l" t="t" r="r" b="b"/>
              <a:pathLst>
                <a:path w="1481" h="1072" extrusionOk="0">
                  <a:moveTo>
                    <a:pt x="1110" y="0"/>
                  </a:moveTo>
                  <a:cubicBezTo>
                    <a:pt x="1049" y="0"/>
                    <a:pt x="983" y="18"/>
                    <a:pt x="914" y="57"/>
                  </a:cubicBezTo>
                  <a:lnTo>
                    <a:pt x="221" y="404"/>
                  </a:lnTo>
                  <a:cubicBezTo>
                    <a:pt x="63" y="498"/>
                    <a:pt x="0" y="687"/>
                    <a:pt x="63" y="877"/>
                  </a:cubicBezTo>
                  <a:cubicBezTo>
                    <a:pt x="132" y="991"/>
                    <a:pt x="250" y="1072"/>
                    <a:pt x="382" y="1072"/>
                  </a:cubicBezTo>
                  <a:cubicBezTo>
                    <a:pt x="432" y="1072"/>
                    <a:pt x="484" y="1060"/>
                    <a:pt x="536" y="1034"/>
                  </a:cubicBezTo>
                  <a:lnTo>
                    <a:pt x="1260" y="687"/>
                  </a:lnTo>
                  <a:cubicBezTo>
                    <a:pt x="1418" y="593"/>
                    <a:pt x="1481" y="404"/>
                    <a:pt x="1418" y="215"/>
                  </a:cubicBezTo>
                  <a:cubicBezTo>
                    <a:pt x="1353" y="85"/>
                    <a:pt x="1244" y="0"/>
                    <a:pt x="1110" y="0"/>
                  </a:cubicBezTo>
                  <a:close/>
                </a:path>
              </a:pathLst>
            </a:custGeom>
            <a:grpFill/>
            <a:ln>
              <a:noFill/>
            </a:ln>
          </p:spPr>
          <p:txBody>
            <a:bodyPr spcFirstLastPara="1" wrap="square" lIns="91425" tIns="91425" rIns="91425" bIns="91425" anchor="ctr" anchorCtr="0">
              <a:noAutofit/>
            </a:bodyPr>
            <a:lstStyle/>
            <a:p>
              <a:endParaRPr sz="1400"/>
            </a:p>
          </p:txBody>
        </p:sp>
        <p:sp>
          <p:nvSpPr>
            <p:cNvPr id="633" name="Google Shape;10420;p74"/>
            <p:cNvSpPr/>
            <p:nvPr/>
          </p:nvSpPr>
          <p:spPr>
            <a:xfrm>
              <a:off x="5412025" y="3286350"/>
              <a:ext cx="177225" cy="243750"/>
            </a:xfrm>
            <a:custGeom>
              <a:avLst/>
              <a:gdLst/>
              <a:ahLst/>
              <a:cxnLst/>
              <a:rect l="l" t="t" r="r" b="b"/>
              <a:pathLst>
                <a:path w="7089" h="9750" extrusionOk="0">
                  <a:moveTo>
                    <a:pt x="3529" y="0"/>
                  </a:moveTo>
                  <a:cubicBezTo>
                    <a:pt x="3151" y="0"/>
                    <a:pt x="2836" y="315"/>
                    <a:pt x="2836" y="725"/>
                  </a:cubicBezTo>
                  <a:lnTo>
                    <a:pt x="2836" y="1418"/>
                  </a:lnTo>
                  <a:cubicBezTo>
                    <a:pt x="2836" y="1040"/>
                    <a:pt x="2520" y="725"/>
                    <a:pt x="2111" y="725"/>
                  </a:cubicBezTo>
                  <a:cubicBezTo>
                    <a:pt x="1733" y="725"/>
                    <a:pt x="1418" y="1040"/>
                    <a:pt x="1418" y="1418"/>
                  </a:cubicBezTo>
                  <a:lnTo>
                    <a:pt x="1418" y="2143"/>
                  </a:lnTo>
                  <a:cubicBezTo>
                    <a:pt x="1544" y="2143"/>
                    <a:pt x="1638" y="2080"/>
                    <a:pt x="1764" y="2080"/>
                  </a:cubicBezTo>
                  <a:lnTo>
                    <a:pt x="3497" y="2080"/>
                  </a:lnTo>
                  <a:cubicBezTo>
                    <a:pt x="4253" y="2080"/>
                    <a:pt x="4883" y="2710"/>
                    <a:pt x="4883" y="3466"/>
                  </a:cubicBezTo>
                  <a:cubicBezTo>
                    <a:pt x="4883" y="4096"/>
                    <a:pt x="4474" y="4600"/>
                    <a:pt x="3907" y="4758"/>
                  </a:cubicBezTo>
                  <a:cubicBezTo>
                    <a:pt x="4064" y="5073"/>
                    <a:pt x="4159" y="5482"/>
                    <a:pt x="4159" y="5860"/>
                  </a:cubicBezTo>
                  <a:cubicBezTo>
                    <a:pt x="4159" y="6081"/>
                    <a:pt x="4001" y="6238"/>
                    <a:pt x="3812" y="6238"/>
                  </a:cubicBezTo>
                  <a:cubicBezTo>
                    <a:pt x="3623" y="6238"/>
                    <a:pt x="3466" y="6081"/>
                    <a:pt x="3466" y="5860"/>
                  </a:cubicBezTo>
                  <a:cubicBezTo>
                    <a:pt x="3466" y="4915"/>
                    <a:pt x="2678" y="4128"/>
                    <a:pt x="1733" y="4128"/>
                  </a:cubicBezTo>
                  <a:lnTo>
                    <a:pt x="3466" y="4128"/>
                  </a:lnTo>
                  <a:cubicBezTo>
                    <a:pt x="3844" y="4128"/>
                    <a:pt x="4159" y="3812"/>
                    <a:pt x="4159" y="3434"/>
                  </a:cubicBezTo>
                  <a:cubicBezTo>
                    <a:pt x="4159" y="3025"/>
                    <a:pt x="3844" y="2710"/>
                    <a:pt x="3466" y="2710"/>
                  </a:cubicBezTo>
                  <a:lnTo>
                    <a:pt x="1733" y="2710"/>
                  </a:lnTo>
                  <a:cubicBezTo>
                    <a:pt x="788" y="2710"/>
                    <a:pt x="0" y="3497"/>
                    <a:pt x="0" y="4443"/>
                  </a:cubicBezTo>
                  <a:lnTo>
                    <a:pt x="0" y="5167"/>
                  </a:lnTo>
                  <a:cubicBezTo>
                    <a:pt x="0" y="6112"/>
                    <a:pt x="536" y="6963"/>
                    <a:pt x="1386" y="7372"/>
                  </a:cubicBezTo>
                  <a:lnTo>
                    <a:pt x="1386" y="8318"/>
                  </a:lnTo>
                  <a:cubicBezTo>
                    <a:pt x="977" y="8318"/>
                    <a:pt x="662" y="8633"/>
                    <a:pt x="662" y="9011"/>
                  </a:cubicBezTo>
                  <a:lnTo>
                    <a:pt x="662" y="9389"/>
                  </a:lnTo>
                  <a:cubicBezTo>
                    <a:pt x="662" y="9578"/>
                    <a:pt x="819" y="9735"/>
                    <a:pt x="1008" y="9735"/>
                  </a:cubicBezTo>
                  <a:lnTo>
                    <a:pt x="5860" y="9735"/>
                  </a:lnTo>
                  <a:cubicBezTo>
                    <a:pt x="5923" y="9745"/>
                    <a:pt x="5979" y="9749"/>
                    <a:pt x="6029" y="9749"/>
                  </a:cubicBezTo>
                  <a:cubicBezTo>
                    <a:pt x="6305" y="9749"/>
                    <a:pt x="6396" y="9612"/>
                    <a:pt x="6396" y="9452"/>
                  </a:cubicBezTo>
                  <a:lnTo>
                    <a:pt x="6396" y="9105"/>
                  </a:lnTo>
                  <a:cubicBezTo>
                    <a:pt x="6396" y="8696"/>
                    <a:pt x="6112" y="8381"/>
                    <a:pt x="5702" y="8381"/>
                  </a:cubicBezTo>
                  <a:lnTo>
                    <a:pt x="5702" y="7436"/>
                  </a:lnTo>
                  <a:cubicBezTo>
                    <a:pt x="6522" y="7057"/>
                    <a:pt x="7089" y="6175"/>
                    <a:pt x="7089" y="5230"/>
                  </a:cubicBezTo>
                  <a:lnTo>
                    <a:pt x="7089" y="2143"/>
                  </a:lnTo>
                  <a:cubicBezTo>
                    <a:pt x="7089" y="1733"/>
                    <a:pt x="6774" y="1418"/>
                    <a:pt x="6364" y="1418"/>
                  </a:cubicBezTo>
                  <a:cubicBezTo>
                    <a:pt x="5986" y="1418"/>
                    <a:pt x="5671" y="1733"/>
                    <a:pt x="5671" y="2143"/>
                  </a:cubicBezTo>
                  <a:lnTo>
                    <a:pt x="5671" y="1418"/>
                  </a:lnTo>
                  <a:cubicBezTo>
                    <a:pt x="5671" y="1040"/>
                    <a:pt x="5356" y="725"/>
                    <a:pt x="4946" y="725"/>
                  </a:cubicBezTo>
                  <a:cubicBezTo>
                    <a:pt x="4568" y="725"/>
                    <a:pt x="4253" y="1040"/>
                    <a:pt x="4253" y="1418"/>
                  </a:cubicBezTo>
                  <a:lnTo>
                    <a:pt x="4253" y="725"/>
                  </a:lnTo>
                  <a:cubicBezTo>
                    <a:pt x="4253" y="315"/>
                    <a:pt x="3938" y="0"/>
                    <a:pt x="3529"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642" name="Google Shape;10478;p74"/>
          <p:cNvGrpSpPr/>
          <p:nvPr/>
        </p:nvGrpSpPr>
        <p:grpSpPr>
          <a:xfrm>
            <a:off x="8602463" y="2653656"/>
            <a:ext cx="638735" cy="668253"/>
            <a:chOff x="5716825" y="3235950"/>
            <a:chExt cx="300900" cy="295375"/>
          </a:xfrm>
          <a:solidFill>
            <a:srgbClr val="5F5FF6"/>
          </a:solidFill>
        </p:grpSpPr>
        <p:sp>
          <p:nvSpPr>
            <p:cNvPr id="643" name="Google Shape;10479;p74"/>
            <p:cNvSpPr/>
            <p:nvPr/>
          </p:nvSpPr>
          <p:spPr>
            <a:xfrm>
              <a:off x="5716825" y="3309975"/>
              <a:ext cx="137075" cy="146525"/>
            </a:xfrm>
            <a:custGeom>
              <a:avLst/>
              <a:gdLst/>
              <a:ahLst/>
              <a:cxnLst/>
              <a:rect l="l" t="t" r="r" b="b"/>
              <a:pathLst>
                <a:path w="5483" h="5861" extrusionOk="0">
                  <a:moveTo>
                    <a:pt x="2584" y="1"/>
                  </a:moveTo>
                  <a:lnTo>
                    <a:pt x="410" y="2206"/>
                  </a:lnTo>
                  <a:cubicBezTo>
                    <a:pt x="1" y="2615"/>
                    <a:pt x="1" y="3277"/>
                    <a:pt x="410" y="3655"/>
                  </a:cubicBezTo>
                  <a:lnTo>
                    <a:pt x="2584" y="5860"/>
                  </a:lnTo>
                  <a:lnTo>
                    <a:pt x="3781" y="4632"/>
                  </a:lnTo>
                  <a:cubicBezTo>
                    <a:pt x="3844" y="4584"/>
                    <a:pt x="3939" y="4561"/>
                    <a:pt x="4029" y="4561"/>
                  </a:cubicBezTo>
                  <a:cubicBezTo>
                    <a:pt x="4120" y="4561"/>
                    <a:pt x="4206" y="4584"/>
                    <a:pt x="4254" y="4632"/>
                  </a:cubicBezTo>
                  <a:lnTo>
                    <a:pt x="4726" y="5104"/>
                  </a:lnTo>
                  <a:cubicBezTo>
                    <a:pt x="4789" y="5167"/>
                    <a:pt x="4884" y="5199"/>
                    <a:pt x="4974" y="5199"/>
                  </a:cubicBezTo>
                  <a:cubicBezTo>
                    <a:pt x="5065" y="5199"/>
                    <a:pt x="5152" y="5167"/>
                    <a:pt x="5199" y="5104"/>
                  </a:cubicBezTo>
                  <a:cubicBezTo>
                    <a:pt x="5325" y="5010"/>
                    <a:pt x="5325" y="4758"/>
                    <a:pt x="5199" y="4632"/>
                  </a:cubicBezTo>
                  <a:lnTo>
                    <a:pt x="4726" y="4159"/>
                  </a:lnTo>
                  <a:cubicBezTo>
                    <a:pt x="4632" y="4065"/>
                    <a:pt x="4632" y="3813"/>
                    <a:pt x="4726" y="3687"/>
                  </a:cubicBezTo>
                  <a:lnTo>
                    <a:pt x="5482" y="2962"/>
                  </a:lnTo>
                  <a:lnTo>
                    <a:pt x="5010" y="2489"/>
                  </a:lnTo>
                  <a:lnTo>
                    <a:pt x="4789" y="2710"/>
                  </a:lnTo>
                  <a:cubicBezTo>
                    <a:pt x="4584" y="2915"/>
                    <a:pt x="4317" y="3017"/>
                    <a:pt x="4049" y="3017"/>
                  </a:cubicBezTo>
                  <a:cubicBezTo>
                    <a:pt x="3781" y="3017"/>
                    <a:pt x="3513" y="2915"/>
                    <a:pt x="3309" y="2710"/>
                  </a:cubicBezTo>
                  <a:cubicBezTo>
                    <a:pt x="2930" y="2332"/>
                    <a:pt x="2930" y="1670"/>
                    <a:pt x="3309" y="1261"/>
                  </a:cubicBezTo>
                  <a:lnTo>
                    <a:pt x="3561" y="1040"/>
                  </a:lnTo>
                  <a:lnTo>
                    <a:pt x="2584" y="1"/>
                  </a:lnTo>
                  <a:close/>
                </a:path>
              </a:pathLst>
            </a:custGeom>
            <a:grpFill/>
            <a:ln>
              <a:noFill/>
            </a:ln>
          </p:spPr>
          <p:txBody>
            <a:bodyPr spcFirstLastPara="1" wrap="square" lIns="91425" tIns="91425" rIns="91425" bIns="91425" anchor="ctr" anchorCtr="0">
              <a:noAutofit/>
            </a:bodyPr>
            <a:lstStyle/>
            <a:p>
              <a:endParaRPr sz="1400"/>
            </a:p>
          </p:txBody>
        </p:sp>
        <p:sp>
          <p:nvSpPr>
            <p:cNvPr id="644" name="Google Shape;10480;p74"/>
            <p:cNvSpPr/>
            <p:nvPr/>
          </p:nvSpPr>
          <p:spPr>
            <a:xfrm>
              <a:off x="5794025" y="3235950"/>
              <a:ext cx="145725" cy="133900"/>
            </a:xfrm>
            <a:custGeom>
              <a:avLst/>
              <a:gdLst/>
              <a:ahLst/>
              <a:cxnLst/>
              <a:rect l="l" t="t" r="r" b="b"/>
              <a:pathLst>
                <a:path w="5829" h="5356" extrusionOk="0">
                  <a:moveTo>
                    <a:pt x="2926" y="0"/>
                  </a:moveTo>
                  <a:cubicBezTo>
                    <a:pt x="2662" y="0"/>
                    <a:pt x="2394" y="95"/>
                    <a:pt x="2205" y="284"/>
                  </a:cubicBezTo>
                  <a:lnTo>
                    <a:pt x="0" y="2457"/>
                  </a:lnTo>
                  <a:lnTo>
                    <a:pt x="1229" y="3686"/>
                  </a:lnTo>
                  <a:cubicBezTo>
                    <a:pt x="1323" y="3781"/>
                    <a:pt x="1323" y="4033"/>
                    <a:pt x="1229" y="4127"/>
                  </a:cubicBezTo>
                  <a:lnTo>
                    <a:pt x="725" y="4600"/>
                  </a:lnTo>
                  <a:cubicBezTo>
                    <a:pt x="630" y="4726"/>
                    <a:pt x="630" y="4978"/>
                    <a:pt x="725" y="5072"/>
                  </a:cubicBezTo>
                  <a:cubicBezTo>
                    <a:pt x="788" y="5135"/>
                    <a:pt x="882" y="5167"/>
                    <a:pt x="977" y="5167"/>
                  </a:cubicBezTo>
                  <a:cubicBezTo>
                    <a:pt x="1071" y="5167"/>
                    <a:pt x="1166" y="5135"/>
                    <a:pt x="1229" y="5072"/>
                  </a:cubicBezTo>
                  <a:lnTo>
                    <a:pt x="1701" y="4600"/>
                  </a:lnTo>
                  <a:cubicBezTo>
                    <a:pt x="1749" y="4553"/>
                    <a:pt x="1835" y="4529"/>
                    <a:pt x="1926" y="4529"/>
                  </a:cubicBezTo>
                  <a:cubicBezTo>
                    <a:pt x="2016" y="4529"/>
                    <a:pt x="2111" y="4553"/>
                    <a:pt x="2174" y="4600"/>
                  </a:cubicBezTo>
                  <a:lnTo>
                    <a:pt x="2898" y="5356"/>
                  </a:lnTo>
                  <a:lnTo>
                    <a:pt x="3371" y="4883"/>
                  </a:lnTo>
                  <a:lnTo>
                    <a:pt x="3151" y="4663"/>
                  </a:lnTo>
                  <a:cubicBezTo>
                    <a:pt x="2741" y="4253"/>
                    <a:pt x="2741" y="3592"/>
                    <a:pt x="3151" y="3214"/>
                  </a:cubicBezTo>
                  <a:cubicBezTo>
                    <a:pt x="3340" y="3009"/>
                    <a:pt x="3607" y="2906"/>
                    <a:pt x="3875" y="2906"/>
                  </a:cubicBezTo>
                  <a:cubicBezTo>
                    <a:pt x="4143" y="2906"/>
                    <a:pt x="4411" y="3009"/>
                    <a:pt x="4600" y="3214"/>
                  </a:cubicBezTo>
                  <a:lnTo>
                    <a:pt x="4852" y="3434"/>
                  </a:lnTo>
                  <a:lnTo>
                    <a:pt x="5828" y="2457"/>
                  </a:lnTo>
                  <a:lnTo>
                    <a:pt x="3623" y="284"/>
                  </a:lnTo>
                  <a:cubicBezTo>
                    <a:pt x="3450" y="95"/>
                    <a:pt x="3190" y="0"/>
                    <a:pt x="2926" y="0"/>
                  </a:cubicBezTo>
                  <a:close/>
                </a:path>
              </a:pathLst>
            </a:custGeom>
            <a:grpFill/>
            <a:ln>
              <a:noFill/>
            </a:ln>
          </p:spPr>
          <p:txBody>
            <a:bodyPr spcFirstLastPara="1" wrap="square" lIns="91425" tIns="91425" rIns="91425" bIns="91425" anchor="ctr" anchorCtr="0">
              <a:noAutofit/>
            </a:bodyPr>
            <a:lstStyle/>
            <a:p>
              <a:endParaRPr sz="1400"/>
            </a:p>
          </p:txBody>
        </p:sp>
        <p:sp>
          <p:nvSpPr>
            <p:cNvPr id="645" name="Google Shape;10481;p74"/>
            <p:cNvSpPr/>
            <p:nvPr/>
          </p:nvSpPr>
          <p:spPr>
            <a:xfrm>
              <a:off x="5880650" y="3309975"/>
              <a:ext cx="137075" cy="145725"/>
            </a:xfrm>
            <a:custGeom>
              <a:avLst/>
              <a:gdLst/>
              <a:ahLst/>
              <a:cxnLst/>
              <a:rect l="l" t="t" r="r" b="b"/>
              <a:pathLst>
                <a:path w="5483" h="5829" extrusionOk="0">
                  <a:moveTo>
                    <a:pt x="2899" y="1"/>
                  </a:moveTo>
                  <a:lnTo>
                    <a:pt x="1702" y="1229"/>
                  </a:lnTo>
                  <a:cubicBezTo>
                    <a:pt x="1639" y="1292"/>
                    <a:pt x="1544" y="1324"/>
                    <a:pt x="1450" y="1324"/>
                  </a:cubicBezTo>
                  <a:cubicBezTo>
                    <a:pt x="1355" y="1324"/>
                    <a:pt x="1261" y="1292"/>
                    <a:pt x="1198" y="1229"/>
                  </a:cubicBezTo>
                  <a:lnTo>
                    <a:pt x="725" y="757"/>
                  </a:lnTo>
                  <a:cubicBezTo>
                    <a:pt x="678" y="694"/>
                    <a:pt x="591" y="662"/>
                    <a:pt x="501" y="662"/>
                  </a:cubicBezTo>
                  <a:cubicBezTo>
                    <a:pt x="410" y="662"/>
                    <a:pt x="316" y="694"/>
                    <a:pt x="253" y="757"/>
                  </a:cubicBezTo>
                  <a:cubicBezTo>
                    <a:pt x="158" y="883"/>
                    <a:pt x="158" y="1103"/>
                    <a:pt x="253" y="1229"/>
                  </a:cubicBezTo>
                  <a:lnTo>
                    <a:pt x="725" y="1702"/>
                  </a:lnTo>
                  <a:cubicBezTo>
                    <a:pt x="851" y="1828"/>
                    <a:pt x="851" y="2048"/>
                    <a:pt x="725" y="2174"/>
                  </a:cubicBezTo>
                  <a:lnTo>
                    <a:pt x="1" y="2899"/>
                  </a:lnTo>
                  <a:lnTo>
                    <a:pt x="473" y="3372"/>
                  </a:lnTo>
                  <a:lnTo>
                    <a:pt x="694" y="3151"/>
                  </a:lnTo>
                  <a:cubicBezTo>
                    <a:pt x="898" y="2946"/>
                    <a:pt x="1166" y="2844"/>
                    <a:pt x="1434" y="2844"/>
                  </a:cubicBezTo>
                  <a:cubicBezTo>
                    <a:pt x="1702" y="2844"/>
                    <a:pt x="1970" y="2946"/>
                    <a:pt x="2174" y="3151"/>
                  </a:cubicBezTo>
                  <a:cubicBezTo>
                    <a:pt x="2552" y="3529"/>
                    <a:pt x="2552" y="4222"/>
                    <a:pt x="2174" y="4600"/>
                  </a:cubicBezTo>
                  <a:lnTo>
                    <a:pt x="1922" y="4852"/>
                  </a:lnTo>
                  <a:lnTo>
                    <a:pt x="2899" y="5829"/>
                  </a:lnTo>
                  <a:lnTo>
                    <a:pt x="5073" y="3655"/>
                  </a:lnTo>
                  <a:cubicBezTo>
                    <a:pt x="5482" y="3277"/>
                    <a:pt x="5482" y="2615"/>
                    <a:pt x="5073" y="2206"/>
                  </a:cubicBezTo>
                  <a:lnTo>
                    <a:pt x="2899" y="1"/>
                  </a:lnTo>
                  <a:close/>
                </a:path>
              </a:pathLst>
            </a:custGeom>
            <a:grpFill/>
            <a:ln>
              <a:noFill/>
            </a:ln>
          </p:spPr>
          <p:txBody>
            <a:bodyPr spcFirstLastPara="1" wrap="square" lIns="91425" tIns="91425" rIns="91425" bIns="91425" anchor="ctr" anchorCtr="0">
              <a:noAutofit/>
            </a:bodyPr>
            <a:lstStyle/>
            <a:p>
              <a:endParaRPr sz="1400"/>
            </a:p>
          </p:txBody>
        </p:sp>
        <p:sp>
          <p:nvSpPr>
            <p:cNvPr id="646" name="Google Shape;10482;p74"/>
            <p:cNvSpPr/>
            <p:nvPr/>
          </p:nvSpPr>
          <p:spPr>
            <a:xfrm>
              <a:off x="5794025" y="3396625"/>
              <a:ext cx="147300" cy="134700"/>
            </a:xfrm>
            <a:custGeom>
              <a:avLst/>
              <a:gdLst/>
              <a:ahLst/>
              <a:cxnLst/>
              <a:rect l="l" t="t" r="r" b="b"/>
              <a:pathLst>
                <a:path w="5892" h="5388" extrusionOk="0">
                  <a:moveTo>
                    <a:pt x="2993" y="0"/>
                  </a:moveTo>
                  <a:lnTo>
                    <a:pt x="2520" y="473"/>
                  </a:lnTo>
                  <a:lnTo>
                    <a:pt x="2741" y="725"/>
                  </a:lnTo>
                  <a:cubicBezTo>
                    <a:pt x="3151" y="1103"/>
                    <a:pt x="3151" y="1764"/>
                    <a:pt x="2741" y="2174"/>
                  </a:cubicBezTo>
                  <a:cubicBezTo>
                    <a:pt x="2505" y="2363"/>
                    <a:pt x="2221" y="2457"/>
                    <a:pt x="1949" y="2457"/>
                  </a:cubicBezTo>
                  <a:cubicBezTo>
                    <a:pt x="1678" y="2457"/>
                    <a:pt x="1418" y="2363"/>
                    <a:pt x="1229" y="2174"/>
                  </a:cubicBezTo>
                  <a:lnTo>
                    <a:pt x="977" y="1922"/>
                  </a:lnTo>
                  <a:lnTo>
                    <a:pt x="0" y="2930"/>
                  </a:lnTo>
                  <a:lnTo>
                    <a:pt x="2205" y="5072"/>
                  </a:lnTo>
                  <a:cubicBezTo>
                    <a:pt x="2394" y="5293"/>
                    <a:pt x="2678" y="5387"/>
                    <a:pt x="2930" y="5387"/>
                  </a:cubicBezTo>
                  <a:cubicBezTo>
                    <a:pt x="3214" y="5387"/>
                    <a:pt x="3497" y="5293"/>
                    <a:pt x="3686" y="5072"/>
                  </a:cubicBezTo>
                  <a:lnTo>
                    <a:pt x="5891" y="2930"/>
                  </a:lnTo>
                  <a:lnTo>
                    <a:pt x="4663" y="1701"/>
                  </a:lnTo>
                  <a:cubicBezTo>
                    <a:pt x="4568" y="1575"/>
                    <a:pt x="4568" y="1355"/>
                    <a:pt x="4663" y="1229"/>
                  </a:cubicBezTo>
                  <a:lnTo>
                    <a:pt x="5167" y="756"/>
                  </a:lnTo>
                  <a:cubicBezTo>
                    <a:pt x="5261" y="630"/>
                    <a:pt x="5261" y="410"/>
                    <a:pt x="5167" y="284"/>
                  </a:cubicBezTo>
                  <a:cubicBezTo>
                    <a:pt x="5104" y="221"/>
                    <a:pt x="5009" y="189"/>
                    <a:pt x="4915" y="189"/>
                  </a:cubicBezTo>
                  <a:cubicBezTo>
                    <a:pt x="4820" y="189"/>
                    <a:pt x="4726" y="221"/>
                    <a:pt x="4663" y="284"/>
                  </a:cubicBezTo>
                  <a:lnTo>
                    <a:pt x="4190" y="756"/>
                  </a:lnTo>
                  <a:cubicBezTo>
                    <a:pt x="4143" y="819"/>
                    <a:pt x="4056" y="851"/>
                    <a:pt x="3966" y="851"/>
                  </a:cubicBezTo>
                  <a:cubicBezTo>
                    <a:pt x="3875" y="851"/>
                    <a:pt x="3781" y="819"/>
                    <a:pt x="3718" y="756"/>
                  </a:cubicBezTo>
                  <a:lnTo>
                    <a:pt x="2993" y="0"/>
                  </a:lnTo>
                  <a:close/>
                </a:path>
              </a:pathLst>
            </a:custGeom>
            <a:grpFill/>
            <a:ln>
              <a:noFill/>
            </a:ln>
          </p:spPr>
          <p:txBody>
            <a:bodyPr spcFirstLastPara="1" wrap="square" lIns="91425" tIns="91425" rIns="91425" bIns="91425" anchor="ctr" anchorCtr="0">
              <a:noAutofit/>
            </a:bodyPr>
            <a:lstStyle/>
            <a:p>
              <a:endParaRPr sz="1400"/>
            </a:p>
          </p:txBody>
        </p:sp>
      </p:grpSp>
      <p:grpSp>
        <p:nvGrpSpPr>
          <p:cNvPr id="647" name="Google Shape;10101;p74"/>
          <p:cNvGrpSpPr/>
          <p:nvPr/>
        </p:nvGrpSpPr>
        <p:grpSpPr>
          <a:xfrm>
            <a:off x="11384593" y="5555348"/>
            <a:ext cx="437240" cy="432208"/>
            <a:chOff x="-62511900" y="4129100"/>
            <a:chExt cx="304050" cy="282000"/>
          </a:xfrm>
          <a:solidFill>
            <a:srgbClr val="5F5FF6"/>
          </a:solidFill>
        </p:grpSpPr>
        <p:sp>
          <p:nvSpPr>
            <p:cNvPr id="648" name="Google Shape;10102;p74"/>
            <p:cNvSpPr/>
            <p:nvPr/>
          </p:nvSpPr>
          <p:spPr>
            <a:xfrm>
              <a:off x="-62414225" y="4203925"/>
              <a:ext cx="206375" cy="207175"/>
            </a:xfrm>
            <a:custGeom>
              <a:avLst/>
              <a:gdLst/>
              <a:ahLst/>
              <a:cxnLst/>
              <a:rect l="l" t="t" r="r" b="b"/>
              <a:pathLst>
                <a:path w="8255" h="8287" extrusionOk="0">
                  <a:moveTo>
                    <a:pt x="4128" y="1229"/>
                  </a:moveTo>
                  <a:cubicBezTo>
                    <a:pt x="4348" y="1229"/>
                    <a:pt x="4506" y="1418"/>
                    <a:pt x="4506" y="1670"/>
                  </a:cubicBezTo>
                  <a:lnTo>
                    <a:pt x="4506" y="1922"/>
                  </a:lnTo>
                  <a:cubicBezTo>
                    <a:pt x="4978" y="2080"/>
                    <a:pt x="5356" y="2552"/>
                    <a:pt x="5356" y="3119"/>
                  </a:cubicBezTo>
                  <a:cubicBezTo>
                    <a:pt x="5356" y="3340"/>
                    <a:pt x="5136" y="3498"/>
                    <a:pt x="4947" y="3498"/>
                  </a:cubicBezTo>
                  <a:cubicBezTo>
                    <a:pt x="4726" y="3498"/>
                    <a:pt x="4506" y="3308"/>
                    <a:pt x="4506" y="3119"/>
                  </a:cubicBezTo>
                  <a:cubicBezTo>
                    <a:pt x="4506" y="2867"/>
                    <a:pt x="4317" y="2710"/>
                    <a:pt x="4128" y="2710"/>
                  </a:cubicBezTo>
                  <a:cubicBezTo>
                    <a:pt x="3939" y="2710"/>
                    <a:pt x="3687" y="2930"/>
                    <a:pt x="3687" y="3119"/>
                  </a:cubicBezTo>
                  <a:cubicBezTo>
                    <a:pt x="3718" y="3340"/>
                    <a:pt x="4033" y="3592"/>
                    <a:pt x="4411" y="3813"/>
                  </a:cubicBezTo>
                  <a:cubicBezTo>
                    <a:pt x="4821" y="4128"/>
                    <a:pt x="5388" y="4537"/>
                    <a:pt x="5388" y="5199"/>
                  </a:cubicBezTo>
                  <a:cubicBezTo>
                    <a:pt x="5388" y="5766"/>
                    <a:pt x="5041" y="6175"/>
                    <a:pt x="4569" y="6396"/>
                  </a:cubicBezTo>
                  <a:lnTo>
                    <a:pt x="4569" y="6648"/>
                  </a:lnTo>
                  <a:cubicBezTo>
                    <a:pt x="4569" y="6900"/>
                    <a:pt x="4348" y="7089"/>
                    <a:pt x="4159" y="7089"/>
                  </a:cubicBezTo>
                  <a:cubicBezTo>
                    <a:pt x="3970" y="7089"/>
                    <a:pt x="3718" y="6900"/>
                    <a:pt x="3718" y="6648"/>
                  </a:cubicBezTo>
                  <a:lnTo>
                    <a:pt x="3718" y="6396"/>
                  </a:lnTo>
                  <a:cubicBezTo>
                    <a:pt x="3245" y="6238"/>
                    <a:pt x="2899" y="5766"/>
                    <a:pt x="2899" y="5199"/>
                  </a:cubicBezTo>
                  <a:cubicBezTo>
                    <a:pt x="2899" y="4978"/>
                    <a:pt x="3088" y="4821"/>
                    <a:pt x="3308" y="4821"/>
                  </a:cubicBezTo>
                  <a:cubicBezTo>
                    <a:pt x="3498" y="4821"/>
                    <a:pt x="3687" y="5010"/>
                    <a:pt x="3687" y="5199"/>
                  </a:cubicBezTo>
                  <a:cubicBezTo>
                    <a:pt x="3687" y="5451"/>
                    <a:pt x="3876" y="5608"/>
                    <a:pt x="4128" y="5608"/>
                  </a:cubicBezTo>
                  <a:cubicBezTo>
                    <a:pt x="4348" y="5608"/>
                    <a:pt x="4506" y="5388"/>
                    <a:pt x="4506" y="5199"/>
                  </a:cubicBezTo>
                  <a:cubicBezTo>
                    <a:pt x="4506" y="4978"/>
                    <a:pt x="4191" y="4726"/>
                    <a:pt x="3844" y="4506"/>
                  </a:cubicBezTo>
                  <a:cubicBezTo>
                    <a:pt x="3403" y="4191"/>
                    <a:pt x="2867" y="3781"/>
                    <a:pt x="2867" y="3119"/>
                  </a:cubicBezTo>
                  <a:cubicBezTo>
                    <a:pt x="2867" y="2552"/>
                    <a:pt x="3214" y="2143"/>
                    <a:pt x="3687" y="1922"/>
                  </a:cubicBezTo>
                  <a:lnTo>
                    <a:pt x="3687" y="1670"/>
                  </a:lnTo>
                  <a:cubicBezTo>
                    <a:pt x="3687" y="1418"/>
                    <a:pt x="3876" y="1229"/>
                    <a:pt x="4128" y="1229"/>
                  </a:cubicBezTo>
                  <a:close/>
                  <a:moveTo>
                    <a:pt x="4128" y="0"/>
                  </a:moveTo>
                  <a:cubicBezTo>
                    <a:pt x="1828" y="0"/>
                    <a:pt x="0" y="1859"/>
                    <a:pt x="0" y="4128"/>
                  </a:cubicBezTo>
                  <a:cubicBezTo>
                    <a:pt x="0" y="6427"/>
                    <a:pt x="1828" y="8286"/>
                    <a:pt x="4128" y="8286"/>
                  </a:cubicBezTo>
                  <a:cubicBezTo>
                    <a:pt x="6396" y="8286"/>
                    <a:pt x="8255" y="6427"/>
                    <a:pt x="8255" y="4128"/>
                  </a:cubicBezTo>
                  <a:cubicBezTo>
                    <a:pt x="8255" y="1859"/>
                    <a:pt x="6396" y="0"/>
                    <a:pt x="4128" y="0"/>
                  </a:cubicBezTo>
                  <a:close/>
                </a:path>
              </a:pathLst>
            </a:custGeom>
            <a:grpFill/>
            <a:ln>
              <a:noFill/>
            </a:ln>
          </p:spPr>
          <p:txBody>
            <a:bodyPr spcFirstLastPara="1" wrap="square" lIns="91425" tIns="91425" rIns="91425" bIns="91425" anchor="ctr" anchorCtr="0">
              <a:noAutofit/>
            </a:bodyPr>
            <a:lstStyle/>
            <a:p>
              <a:endParaRPr sz="1400"/>
            </a:p>
          </p:txBody>
        </p:sp>
        <p:sp>
          <p:nvSpPr>
            <p:cNvPr id="649" name="Google Shape;10103;p74"/>
            <p:cNvSpPr/>
            <p:nvPr/>
          </p:nvSpPr>
          <p:spPr>
            <a:xfrm>
              <a:off x="-62511100" y="4129100"/>
              <a:ext cx="159900" cy="74850"/>
            </a:xfrm>
            <a:custGeom>
              <a:avLst/>
              <a:gdLst/>
              <a:ahLst/>
              <a:cxnLst/>
              <a:rect l="l" t="t" r="r" b="b"/>
              <a:pathLst>
                <a:path w="6396" h="2994" extrusionOk="0">
                  <a:moveTo>
                    <a:pt x="3214" y="1"/>
                  </a:moveTo>
                  <a:cubicBezTo>
                    <a:pt x="1450" y="1"/>
                    <a:pt x="0" y="662"/>
                    <a:pt x="0" y="1513"/>
                  </a:cubicBezTo>
                  <a:cubicBezTo>
                    <a:pt x="0" y="2332"/>
                    <a:pt x="1450" y="2993"/>
                    <a:pt x="3214" y="2993"/>
                  </a:cubicBezTo>
                  <a:cubicBezTo>
                    <a:pt x="4947" y="2993"/>
                    <a:pt x="6396" y="2332"/>
                    <a:pt x="6396" y="1513"/>
                  </a:cubicBezTo>
                  <a:cubicBezTo>
                    <a:pt x="6396" y="662"/>
                    <a:pt x="4947" y="1"/>
                    <a:pt x="3214" y="1"/>
                  </a:cubicBezTo>
                  <a:close/>
                </a:path>
              </a:pathLst>
            </a:custGeom>
            <a:grpFill/>
            <a:ln>
              <a:noFill/>
            </a:ln>
          </p:spPr>
          <p:txBody>
            <a:bodyPr spcFirstLastPara="1" wrap="square" lIns="91425" tIns="91425" rIns="91425" bIns="91425" anchor="ctr" anchorCtr="0">
              <a:noAutofit/>
            </a:bodyPr>
            <a:lstStyle/>
            <a:p>
              <a:endParaRPr sz="1400"/>
            </a:p>
          </p:txBody>
        </p:sp>
        <p:sp>
          <p:nvSpPr>
            <p:cNvPr id="650" name="Google Shape;10104;p74"/>
            <p:cNvSpPr/>
            <p:nvPr/>
          </p:nvSpPr>
          <p:spPr>
            <a:xfrm>
              <a:off x="-62511100" y="4207075"/>
              <a:ext cx="110275" cy="59875"/>
            </a:xfrm>
            <a:custGeom>
              <a:avLst/>
              <a:gdLst/>
              <a:ahLst/>
              <a:cxnLst/>
              <a:rect l="l" t="t" r="r" b="b"/>
              <a:pathLst>
                <a:path w="4411" h="2395" extrusionOk="0">
                  <a:moveTo>
                    <a:pt x="0" y="0"/>
                  </a:moveTo>
                  <a:lnTo>
                    <a:pt x="0" y="1135"/>
                  </a:lnTo>
                  <a:cubicBezTo>
                    <a:pt x="0" y="1450"/>
                    <a:pt x="347" y="1765"/>
                    <a:pt x="882" y="2017"/>
                  </a:cubicBezTo>
                  <a:cubicBezTo>
                    <a:pt x="1355" y="2237"/>
                    <a:pt x="2332" y="2395"/>
                    <a:pt x="3151" y="2395"/>
                  </a:cubicBezTo>
                  <a:lnTo>
                    <a:pt x="3308" y="2395"/>
                  </a:lnTo>
                  <a:cubicBezTo>
                    <a:pt x="3560" y="1733"/>
                    <a:pt x="3907" y="1135"/>
                    <a:pt x="4411" y="631"/>
                  </a:cubicBezTo>
                  <a:lnTo>
                    <a:pt x="4411" y="631"/>
                  </a:lnTo>
                  <a:cubicBezTo>
                    <a:pt x="4033" y="694"/>
                    <a:pt x="3623" y="757"/>
                    <a:pt x="3182" y="757"/>
                  </a:cubicBezTo>
                  <a:cubicBezTo>
                    <a:pt x="2363" y="757"/>
                    <a:pt x="1261" y="599"/>
                    <a:pt x="567" y="316"/>
                  </a:cubicBezTo>
                  <a:cubicBezTo>
                    <a:pt x="347" y="221"/>
                    <a:pt x="158" y="127"/>
                    <a:pt x="0" y="0"/>
                  </a:cubicBezTo>
                  <a:close/>
                </a:path>
              </a:pathLst>
            </a:custGeom>
            <a:grpFill/>
            <a:ln>
              <a:noFill/>
            </a:ln>
          </p:spPr>
          <p:txBody>
            <a:bodyPr spcFirstLastPara="1" wrap="square" lIns="91425" tIns="91425" rIns="91425" bIns="91425" anchor="ctr" anchorCtr="0">
              <a:noAutofit/>
            </a:bodyPr>
            <a:lstStyle/>
            <a:p>
              <a:endParaRPr sz="1400"/>
            </a:p>
          </p:txBody>
        </p:sp>
        <p:sp>
          <p:nvSpPr>
            <p:cNvPr id="651" name="Google Shape;10105;p74"/>
            <p:cNvSpPr/>
            <p:nvPr/>
          </p:nvSpPr>
          <p:spPr>
            <a:xfrm>
              <a:off x="-62511100" y="4329950"/>
              <a:ext cx="106350" cy="59875"/>
            </a:xfrm>
            <a:custGeom>
              <a:avLst/>
              <a:gdLst/>
              <a:ahLst/>
              <a:cxnLst/>
              <a:rect l="l" t="t" r="r" b="b"/>
              <a:pathLst>
                <a:path w="4254" h="2395" extrusionOk="0">
                  <a:moveTo>
                    <a:pt x="0" y="0"/>
                  </a:moveTo>
                  <a:lnTo>
                    <a:pt x="0" y="1197"/>
                  </a:lnTo>
                  <a:cubicBezTo>
                    <a:pt x="0" y="1701"/>
                    <a:pt x="1355" y="2395"/>
                    <a:pt x="3182" y="2395"/>
                  </a:cubicBezTo>
                  <a:cubicBezTo>
                    <a:pt x="3560" y="2395"/>
                    <a:pt x="3907" y="2363"/>
                    <a:pt x="4254" y="2332"/>
                  </a:cubicBezTo>
                  <a:cubicBezTo>
                    <a:pt x="3875" y="1859"/>
                    <a:pt x="3560" y="1355"/>
                    <a:pt x="3340" y="756"/>
                  </a:cubicBezTo>
                  <a:lnTo>
                    <a:pt x="3182" y="756"/>
                  </a:lnTo>
                  <a:cubicBezTo>
                    <a:pt x="2363" y="756"/>
                    <a:pt x="1261" y="599"/>
                    <a:pt x="567" y="315"/>
                  </a:cubicBezTo>
                  <a:cubicBezTo>
                    <a:pt x="347" y="252"/>
                    <a:pt x="158" y="126"/>
                    <a:pt x="0" y="0"/>
                  </a:cubicBezTo>
                  <a:close/>
                </a:path>
              </a:pathLst>
            </a:custGeom>
            <a:grpFill/>
            <a:ln>
              <a:noFill/>
            </a:ln>
          </p:spPr>
          <p:txBody>
            <a:bodyPr spcFirstLastPara="1" wrap="square" lIns="91425" tIns="91425" rIns="91425" bIns="91425" anchor="ctr" anchorCtr="0">
              <a:noAutofit/>
            </a:bodyPr>
            <a:lstStyle/>
            <a:p>
              <a:endParaRPr sz="1400"/>
            </a:p>
          </p:txBody>
        </p:sp>
        <p:sp>
          <p:nvSpPr>
            <p:cNvPr id="652" name="Google Shape;10106;p74"/>
            <p:cNvSpPr/>
            <p:nvPr/>
          </p:nvSpPr>
          <p:spPr>
            <a:xfrm>
              <a:off x="-62511900" y="4268500"/>
              <a:ext cx="78000" cy="60675"/>
            </a:xfrm>
            <a:custGeom>
              <a:avLst/>
              <a:gdLst/>
              <a:ahLst/>
              <a:cxnLst/>
              <a:rect l="l" t="t" r="r" b="b"/>
              <a:pathLst>
                <a:path w="3120" h="2427" extrusionOk="0">
                  <a:moveTo>
                    <a:pt x="1" y="1"/>
                  </a:moveTo>
                  <a:lnTo>
                    <a:pt x="1" y="1167"/>
                  </a:lnTo>
                  <a:lnTo>
                    <a:pt x="32" y="1167"/>
                  </a:lnTo>
                  <a:cubicBezTo>
                    <a:pt x="32" y="1482"/>
                    <a:pt x="379" y="1797"/>
                    <a:pt x="914" y="2017"/>
                  </a:cubicBezTo>
                  <a:cubicBezTo>
                    <a:pt x="1387" y="2238"/>
                    <a:pt x="2332" y="2395"/>
                    <a:pt x="3120" y="2427"/>
                  </a:cubicBezTo>
                  <a:cubicBezTo>
                    <a:pt x="3057" y="2143"/>
                    <a:pt x="3025" y="1860"/>
                    <a:pt x="3025" y="1608"/>
                  </a:cubicBezTo>
                  <a:cubicBezTo>
                    <a:pt x="3025" y="1324"/>
                    <a:pt x="3088" y="1041"/>
                    <a:pt x="3120" y="757"/>
                  </a:cubicBezTo>
                  <a:cubicBezTo>
                    <a:pt x="2332" y="757"/>
                    <a:pt x="1230" y="599"/>
                    <a:pt x="536" y="316"/>
                  </a:cubicBezTo>
                  <a:cubicBezTo>
                    <a:pt x="347" y="253"/>
                    <a:pt x="158" y="127"/>
                    <a:pt x="1"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657" name="Google Shape;10125;p74"/>
          <p:cNvGrpSpPr/>
          <p:nvPr/>
        </p:nvGrpSpPr>
        <p:grpSpPr>
          <a:xfrm>
            <a:off x="10413385" y="1752182"/>
            <a:ext cx="594012" cy="634693"/>
            <a:chOff x="-64044600" y="3360375"/>
            <a:chExt cx="315850" cy="316650"/>
          </a:xfrm>
          <a:solidFill>
            <a:srgbClr val="5F5FF6"/>
          </a:solidFill>
        </p:grpSpPr>
        <p:sp>
          <p:nvSpPr>
            <p:cNvPr id="658" name="Google Shape;10126;p74"/>
            <p:cNvSpPr/>
            <p:nvPr/>
          </p:nvSpPr>
          <p:spPr>
            <a:xfrm>
              <a:off x="-63980025" y="3532875"/>
              <a:ext cx="185900" cy="144150"/>
            </a:xfrm>
            <a:custGeom>
              <a:avLst/>
              <a:gdLst/>
              <a:ahLst/>
              <a:cxnLst/>
              <a:rect l="l" t="t" r="r" b="b"/>
              <a:pathLst>
                <a:path w="7436" h="5766" extrusionOk="0">
                  <a:moveTo>
                    <a:pt x="410" y="0"/>
                  </a:moveTo>
                  <a:cubicBezTo>
                    <a:pt x="158" y="0"/>
                    <a:pt x="1" y="189"/>
                    <a:pt x="1" y="410"/>
                  </a:cubicBezTo>
                  <a:cubicBezTo>
                    <a:pt x="1" y="662"/>
                    <a:pt x="190" y="820"/>
                    <a:pt x="410" y="820"/>
                  </a:cubicBezTo>
                  <a:lnTo>
                    <a:pt x="883" y="820"/>
                  </a:lnTo>
                  <a:lnTo>
                    <a:pt x="1670" y="5419"/>
                  </a:lnTo>
                  <a:cubicBezTo>
                    <a:pt x="1702" y="5608"/>
                    <a:pt x="1859" y="5766"/>
                    <a:pt x="2048" y="5766"/>
                  </a:cubicBezTo>
                  <a:lnTo>
                    <a:pt x="5356" y="5766"/>
                  </a:lnTo>
                  <a:cubicBezTo>
                    <a:pt x="5545" y="5766"/>
                    <a:pt x="5766" y="5608"/>
                    <a:pt x="5766" y="5419"/>
                  </a:cubicBezTo>
                  <a:lnTo>
                    <a:pt x="6554" y="820"/>
                  </a:lnTo>
                  <a:lnTo>
                    <a:pt x="7026" y="820"/>
                  </a:lnTo>
                  <a:cubicBezTo>
                    <a:pt x="7247" y="820"/>
                    <a:pt x="7404" y="630"/>
                    <a:pt x="7404" y="410"/>
                  </a:cubicBezTo>
                  <a:cubicBezTo>
                    <a:pt x="7436" y="189"/>
                    <a:pt x="7247" y="0"/>
                    <a:pt x="7026" y="0"/>
                  </a:cubicBezTo>
                  <a:close/>
                </a:path>
              </a:pathLst>
            </a:custGeom>
            <a:grpFill/>
            <a:ln>
              <a:noFill/>
            </a:ln>
          </p:spPr>
          <p:txBody>
            <a:bodyPr spcFirstLastPara="1" wrap="square" lIns="91425" tIns="91425" rIns="91425" bIns="91425" anchor="ctr" anchorCtr="0">
              <a:noAutofit/>
            </a:bodyPr>
            <a:lstStyle/>
            <a:p>
              <a:endParaRPr sz="1400"/>
            </a:p>
          </p:txBody>
        </p:sp>
        <p:sp>
          <p:nvSpPr>
            <p:cNvPr id="659" name="Google Shape;10127;p74"/>
            <p:cNvSpPr/>
            <p:nvPr/>
          </p:nvSpPr>
          <p:spPr>
            <a:xfrm>
              <a:off x="-64044600" y="3360375"/>
              <a:ext cx="315850" cy="152825"/>
            </a:xfrm>
            <a:custGeom>
              <a:avLst/>
              <a:gdLst/>
              <a:ahLst/>
              <a:cxnLst/>
              <a:rect l="l" t="t" r="r" b="b"/>
              <a:pathLst>
                <a:path w="12634" h="6113" extrusionOk="0">
                  <a:moveTo>
                    <a:pt x="378" y="1"/>
                  </a:moveTo>
                  <a:cubicBezTo>
                    <a:pt x="158" y="1"/>
                    <a:pt x="0" y="190"/>
                    <a:pt x="0" y="442"/>
                  </a:cubicBezTo>
                  <a:lnTo>
                    <a:pt x="0" y="5672"/>
                  </a:lnTo>
                  <a:cubicBezTo>
                    <a:pt x="0" y="5892"/>
                    <a:pt x="189" y="6113"/>
                    <a:pt x="378" y="6113"/>
                  </a:cubicBezTo>
                  <a:lnTo>
                    <a:pt x="3088" y="6113"/>
                  </a:lnTo>
                  <a:cubicBezTo>
                    <a:pt x="3245" y="5514"/>
                    <a:pt x="3560" y="4947"/>
                    <a:pt x="4001" y="4569"/>
                  </a:cubicBezTo>
                  <a:cubicBezTo>
                    <a:pt x="3875" y="4285"/>
                    <a:pt x="3812" y="3970"/>
                    <a:pt x="3812" y="3624"/>
                  </a:cubicBezTo>
                  <a:cubicBezTo>
                    <a:pt x="3812" y="2238"/>
                    <a:pt x="4915" y="1135"/>
                    <a:pt x="6301" y="1135"/>
                  </a:cubicBezTo>
                  <a:cubicBezTo>
                    <a:pt x="7656" y="1135"/>
                    <a:pt x="8759" y="2238"/>
                    <a:pt x="8759" y="3624"/>
                  </a:cubicBezTo>
                  <a:cubicBezTo>
                    <a:pt x="8759" y="3939"/>
                    <a:pt x="8696" y="4254"/>
                    <a:pt x="8570" y="4569"/>
                  </a:cubicBezTo>
                  <a:cubicBezTo>
                    <a:pt x="9011" y="5010"/>
                    <a:pt x="9326" y="5514"/>
                    <a:pt x="9483" y="6113"/>
                  </a:cubicBezTo>
                  <a:lnTo>
                    <a:pt x="12193" y="6113"/>
                  </a:lnTo>
                  <a:cubicBezTo>
                    <a:pt x="12445" y="6113"/>
                    <a:pt x="12602" y="5892"/>
                    <a:pt x="12602" y="5672"/>
                  </a:cubicBezTo>
                  <a:lnTo>
                    <a:pt x="12602" y="442"/>
                  </a:lnTo>
                  <a:cubicBezTo>
                    <a:pt x="12634" y="190"/>
                    <a:pt x="12445" y="1"/>
                    <a:pt x="12224" y="1"/>
                  </a:cubicBezTo>
                  <a:close/>
                </a:path>
              </a:pathLst>
            </a:custGeom>
            <a:grpFill/>
            <a:ln>
              <a:noFill/>
            </a:ln>
          </p:spPr>
          <p:txBody>
            <a:bodyPr spcFirstLastPara="1" wrap="square" lIns="91425" tIns="91425" rIns="91425" bIns="91425" anchor="ctr" anchorCtr="0">
              <a:noAutofit/>
            </a:bodyPr>
            <a:lstStyle/>
            <a:p>
              <a:endParaRPr sz="1400"/>
            </a:p>
          </p:txBody>
        </p:sp>
        <p:sp>
          <p:nvSpPr>
            <p:cNvPr id="660" name="Google Shape;10128;p74"/>
            <p:cNvSpPr/>
            <p:nvPr/>
          </p:nvSpPr>
          <p:spPr>
            <a:xfrm>
              <a:off x="-63945375" y="3408425"/>
              <a:ext cx="117375" cy="103200"/>
            </a:xfrm>
            <a:custGeom>
              <a:avLst/>
              <a:gdLst/>
              <a:ahLst/>
              <a:cxnLst/>
              <a:rect l="l" t="t" r="r" b="b"/>
              <a:pathLst>
                <a:path w="4695" h="4128" extrusionOk="0">
                  <a:moveTo>
                    <a:pt x="2364" y="1"/>
                  </a:moveTo>
                  <a:cubicBezTo>
                    <a:pt x="1450" y="1"/>
                    <a:pt x="694" y="757"/>
                    <a:pt x="694" y="1670"/>
                  </a:cubicBezTo>
                  <a:cubicBezTo>
                    <a:pt x="694" y="2080"/>
                    <a:pt x="851" y="2489"/>
                    <a:pt x="1167" y="2805"/>
                  </a:cubicBezTo>
                  <a:cubicBezTo>
                    <a:pt x="599" y="3120"/>
                    <a:pt x="190" y="3592"/>
                    <a:pt x="1" y="4128"/>
                  </a:cubicBezTo>
                  <a:lnTo>
                    <a:pt x="4695" y="4128"/>
                  </a:lnTo>
                  <a:cubicBezTo>
                    <a:pt x="4475" y="3561"/>
                    <a:pt x="4065" y="3088"/>
                    <a:pt x="3529" y="2805"/>
                  </a:cubicBezTo>
                  <a:cubicBezTo>
                    <a:pt x="3813" y="2489"/>
                    <a:pt x="4002" y="2080"/>
                    <a:pt x="4002" y="1670"/>
                  </a:cubicBezTo>
                  <a:cubicBezTo>
                    <a:pt x="4002" y="757"/>
                    <a:pt x="3277" y="1"/>
                    <a:pt x="2364" y="1"/>
                  </a:cubicBezTo>
                  <a:close/>
                </a:path>
              </a:pathLst>
            </a:custGeom>
            <a:grpFill/>
            <a:ln>
              <a:noFill/>
            </a:ln>
          </p:spPr>
          <p:txBody>
            <a:bodyPr spcFirstLastPara="1" wrap="square" lIns="91425" tIns="91425" rIns="91425" bIns="91425" anchor="ctr" anchorCtr="0">
              <a:noAutofit/>
            </a:bodyPr>
            <a:lstStyle/>
            <a:p>
              <a:endParaRPr sz="1400"/>
            </a:p>
          </p:txBody>
        </p:sp>
      </p:grpSp>
    </p:spTree>
    <p:extLst>
      <p:ext uri="{BB962C8B-B14F-4D97-AF65-F5344CB8AC3E}">
        <p14:creationId xmlns:p14="http://schemas.microsoft.com/office/powerpoint/2010/main" val="4211187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7183" y="166271"/>
            <a:ext cx="11573197" cy="724247"/>
          </a:xfrm>
        </p:spPr>
        <p:txBody>
          <a:bodyPr/>
          <a:lstStyle/>
          <a:p>
            <a:r>
              <a:rPr lang="en-US" sz="4800" dirty="0"/>
              <a:t>Fully Editable Icon Sets: C</a:t>
            </a:r>
          </a:p>
        </p:txBody>
      </p:sp>
      <p:sp>
        <p:nvSpPr>
          <p:cNvPr id="54" name="Isosceles Triangle 68">
            <a:extLst>
              <a:ext uri="{FF2B5EF4-FFF2-40B4-BE49-F238E27FC236}">
                <a16:creationId xmlns:a16="http://schemas.microsoft.com/office/drawing/2014/main" id="{870C564B-4826-4504-AD55-BCA183FFA29B}"/>
              </a:ext>
            </a:extLst>
          </p:cNvPr>
          <p:cNvSpPr/>
          <p:nvPr/>
        </p:nvSpPr>
        <p:spPr>
          <a:xfrm rot="10800000">
            <a:off x="8394012" y="4492693"/>
            <a:ext cx="249709" cy="777639"/>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p>
        </p:txBody>
      </p:sp>
      <p:sp>
        <p:nvSpPr>
          <p:cNvPr id="55" name="Rectangle 9">
            <a:extLst>
              <a:ext uri="{FF2B5EF4-FFF2-40B4-BE49-F238E27FC236}">
                <a16:creationId xmlns:a16="http://schemas.microsoft.com/office/drawing/2014/main" id="{F4DF7C3C-D955-465B-A7ED-DA6CEFF74209}"/>
              </a:ext>
            </a:extLst>
          </p:cNvPr>
          <p:cNvSpPr/>
          <p:nvPr/>
        </p:nvSpPr>
        <p:spPr>
          <a:xfrm>
            <a:off x="9031692" y="4582472"/>
            <a:ext cx="599051" cy="598077"/>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p>
        </p:txBody>
      </p:sp>
      <p:sp>
        <p:nvSpPr>
          <p:cNvPr id="58" name="Freeform 18">
            <a:extLst>
              <a:ext uri="{FF2B5EF4-FFF2-40B4-BE49-F238E27FC236}">
                <a16:creationId xmlns:a16="http://schemas.microsoft.com/office/drawing/2014/main" id="{F57ADD61-A5C9-4BA6-A485-F46349246C4A}"/>
              </a:ext>
            </a:extLst>
          </p:cNvPr>
          <p:cNvSpPr/>
          <p:nvPr/>
        </p:nvSpPr>
        <p:spPr>
          <a:xfrm>
            <a:off x="10920491" y="4648058"/>
            <a:ext cx="578527" cy="466913"/>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p>
        </p:txBody>
      </p:sp>
      <p:sp>
        <p:nvSpPr>
          <p:cNvPr id="61" name="Rounded Rectangle 25">
            <a:extLst>
              <a:ext uri="{FF2B5EF4-FFF2-40B4-BE49-F238E27FC236}">
                <a16:creationId xmlns:a16="http://schemas.microsoft.com/office/drawing/2014/main" id="{52251A18-A73B-4A26-9FEC-6B831E23205B}"/>
              </a:ext>
            </a:extLst>
          </p:cNvPr>
          <p:cNvSpPr/>
          <p:nvPr/>
        </p:nvSpPr>
        <p:spPr>
          <a:xfrm>
            <a:off x="10979053" y="5849481"/>
            <a:ext cx="664123" cy="486699"/>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p>
        </p:txBody>
      </p:sp>
      <p:sp>
        <p:nvSpPr>
          <p:cNvPr id="64" name="Donut 39">
            <a:extLst>
              <a:ext uri="{FF2B5EF4-FFF2-40B4-BE49-F238E27FC236}">
                <a16:creationId xmlns:a16="http://schemas.microsoft.com/office/drawing/2014/main" id="{439297A1-2150-467C-8B3E-08A8C9E0E56F}"/>
              </a:ext>
            </a:extLst>
          </p:cNvPr>
          <p:cNvSpPr/>
          <p:nvPr/>
        </p:nvSpPr>
        <p:spPr>
          <a:xfrm>
            <a:off x="4185303" y="4555923"/>
            <a:ext cx="651175" cy="651175"/>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endParaRPr>
          </a:p>
        </p:txBody>
      </p:sp>
      <p:sp>
        <p:nvSpPr>
          <p:cNvPr id="77" name="Chord 38">
            <a:extLst>
              <a:ext uri="{FF2B5EF4-FFF2-40B4-BE49-F238E27FC236}">
                <a16:creationId xmlns:a16="http://schemas.microsoft.com/office/drawing/2014/main" id="{284AD387-FD7A-4FAE-86E7-99768FD2F34F}"/>
              </a:ext>
            </a:extLst>
          </p:cNvPr>
          <p:cNvSpPr/>
          <p:nvPr/>
        </p:nvSpPr>
        <p:spPr>
          <a:xfrm>
            <a:off x="6671205" y="5636471"/>
            <a:ext cx="548659" cy="705543"/>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0" name="Oval 6">
            <a:extLst>
              <a:ext uri="{FF2B5EF4-FFF2-40B4-BE49-F238E27FC236}">
                <a16:creationId xmlns:a16="http://schemas.microsoft.com/office/drawing/2014/main" id="{319E467E-1F19-4CBB-A070-3B6CE4078D17}"/>
              </a:ext>
            </a:extLst>
          </p:cNvPr>
          <p:cNvSpPr/>
          <p:nvPr/>
        </p:nvSpPr>
        <p:spPr>
          <a:xfrm>
            <a:off x="7508643" y="5806837"/>
            <a:ext cx="574719" cy="56869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1" name="Block Arc 25">
            <a:extLst>
              <a:ext uri="{FF2B5EF4-FFF2-40B4-BE49-F238E27FC236}">
                <a16:creationId xmlns:a16="http://schemas.microsoft.com/office/drawing/2014/main" id="{5F7FD4D6-1C06-4ABB-98F4-AC79D3C6A6D8}"/>
              </a:ext>
            </a:extLst>
          </p:cNvPr>
          <p:cNvSpPr/>
          <p:nvPr/>
        </p:nvSpPr>
        <p:spPr>
          <a:xfrm>
            <a:off x="5130208" y="5700915"/>
            <a:ext cx="395403" cy="571239"/>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solidFill>
            </a:endParaRPr>
          </a:p>
        </p:txBody>
      </p:sp>
      <p:sp>
        <p:nvSpPr>
          <p:cNvPr id="92" name="Block Arc 31">
            <a:extLst>
              <a:ext uri="{FF2B5EF4-FFF2-40B4-BE49-F238E27FC236}">
                <a16:creationId xmlns:a16="http://schemas.microsoft.com/office/drawing/2014/main" id="{7D9DF903-DA8F-4191-AEDF-7DDF26A64847}"/>
              </a:ext>
            </a:extLst>
          </p:cNvPr>
          <p:cNvSpPr/>
          <p:nvPr/>
        </p:nvSpPr>
        <p:spPr>
          <a:xfrm>
            <a:off x="8354661" y="5743183"/>
            <a:ext cx="515883" cy="571239"/>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solidFill>
            </a:endParaRPr>
          </a:p>
        </p:txBody>
      </p:sp>
      <p:sp>
        <p:nvSpPr>
          <p:cNvPr id="93" name="Freeform 53">
            <a:extLst>
              <a:ext uri="{FF2B5EF4-FFF2-40B4-BE49-F238E27FC236}">
                <a16:creationId xmlns:a16="http://schemas.microsoft.com/office/drawing/2014/main" id="{D57F2C4B-7240-41A7-B169-E1E9E5390396}"/>
              </a:ext>
            </a:extLst>
          </p:cNvPr>
          <p:cNvSpPr/>
          <p:nvPr/>
        </p:nvSpPr>
        <p:spPr>
          <a:xfrm>
            <a:off x="10081531" y="5778282"/>
            <a:ext cx="565332" cy="579639"/>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60071 w 2305050"/>
              <a:gd name="connsiteY16" fmla="*/ 2087575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6647 w 2305050"/>
              <a:gd name="connsiteY16" fmla="*/ 209489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81480 w 2305050"/>
              <a:gd name="connsiteY2" fmla="*/ 476174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04671 w 2305050"/>
              <a:gd name="connsiteY2" fmla="*/ 468859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70609 w 2305050"/>
              <a:gd name="connsiteY3" fmla="*/ 649910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82725 w 2305050"/>
              <a:gd name="connsiteY2" fmla="*/ 494463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294077"/>
              <a:gd name="connsiteY0" fmla="*/ 0 h 2363647"/>
              <a:gd name="connsiteX1" fmla="*/ 760552 w 2294077"/>
              <a:gd name="connsiteY1" fmla="*/ 572947 h 2363647"/>
              <a:gd name="connsiteX2" fmla="*/ 2030273 w 2294077"/>
              <a:gd name="connsiteY2" fmla="*/ 509092 h 2363647"/>
              <a:gd name="connsiteX3" fmla="*/ 2285239 w 2294077"/>
              <a:gd name="connsiteY3" fmla="*/ 657224 h 2363647"/>
              <a:gd name="connsiteX4" fmla="*/ 1132027 w 2294077"/>
              <a:gd name="connsiteY4" fmla="*/ 1020622 h 2363647"/>
              <a:gd name="connsiteX5" fmla="*/ 1617802 w 2294077"/>
              <a:gd name="connsiteY5" fmla="*/ 1544497 h 2363647"/>
              <a:gd name="connsiteX6" fmla="*/ 2065477 w 2294077"/>
              <a:gd name="connsiteY6" fmla="*/ 1544497 h 2363647"/>
              <a:gd name="connsiteX7" fmla="*/ 2294077 w 2294077"/>
              <a:gd name="connsiteY7" fmla="*/ 1734997 h 2363647"/>
              <a:gd name="connsiteX8" fmla="*/ 1827352 w 2294077"/>
              <a:gd name="connsiteY8" fmla="*/ 1868347 h 2363647"/>
              <a:gd name="connsiteX9" fmla="*/ 1998802 w 2294077"/>
              <a:gd name="connsiteY9" fmla="*/ 2115997 h 2363647"/>
              <a:gd name="connsiteX10" fmla="*/ 1722577 w 2294077"/>
              <a:gd name="connsiteY10" fmla="*/ 1982647 h 2363647"/>
              <a:gd name="connsiteX11" fmla="*/ 1532077 w 2294077"/>
              <a:gd name="connsiteY11" fmla="*/ 2363647 h 2363647"/>
              <a:gd name="connsiteX12" fmla="*/ 1303477 w 2294077"/>
              <a:gd name="connsiteY12" fmla="*/ 2144572 h 2363647"/>
              <a:gd name="connsiteX13" fmla="*/ 1436827 w 2294077"/>
              <a:gd name="connsiteY13" fmla="*/ 1782622 h 2363647"/>
              <a:gd name="connsiteX14" fmla="*/ 912952 w 2294077"/>
              <a:gd name="connsiteY14" fmla="*/ 1201597 h 2363647"/>
              <a:gd name="connsiteX15" fmla="*/ 403784 w 2294077"/>
              <a:gd name="connsiteY15" fmla="*/ 2316707 h 2363647"/>
              <a:gd name="connsiteX16" fmla="*/ 282017 w 2294077"/>
              <a:gd name="connsiteY16" fmla="*/ 2047340 h 2363647"/>
              <a:gd name="connsiteX17" fmla="*/ 509244 w 2294077"/>
              <a:gd name="connsiteY17" fmla="*/ 761923 h 2363647"/>
              <a:gd name="connsiteX18" fmla="*/ 0 w 2294077"/>
              <a:gd name="connsiteY18" fmla="*/ 0 h 2363647"/>
              <a:gd name="connsiteX0" fmla="*/ 6569 w 2300646"/>
              <a:gd name="connsiteY0" fmla="*/ 0 h 2363647"/>
              <a:gd name="connsiteX1" fmla="*/ 767121 w 2300646"/>
              <a:gd name="connsiteY1" fmla="*/ 572947 h 2363647"/>
              <a:gd name="connsiteX2" fmla="*/ 2036842 w 2300646"/>
              <a:gd name="connsiteY2" fmla="*/ 509092 h 2363647"/>
              <a:gd name="connsiteX3" fmla="*/ 2291808 w 2300646"/>
              <a:gd name="connsiteY3" fmla="*/ 657224 h 2363647"/>
              <a:gd name="connsiteX4" fmla="*/ 1138596 w 2300646"/>
              <a:gd name="connsiteY4" fmla="*/ 1020622 h 2363647"/>
              <a:gd name="connsiteX5" fmla="*/ 1624371 w 2300646"/>
              <a:gd name="connsiteY5" fmla="*/ 1544497 h 2363647"/>
              <a:gd name="connsiteX6" fmla="*/ 2072046 w 2300646"/>
              <a:gd name="connsiteY6" fmla="*/ 1544497 h 2363647"/>
              <a:gd name="connsiteX7" fmla="*/ 2300646 w 2300646"/>
              <a:gd name="connsiteY7" fmla="*/ 1734997 h 2363647"/>
              <a:gd name="connsiteX8" fmla="*/ 1833921 w 2300646"/>
              <a:gd name="connsiteY8" fmla="*/ 1868347 h 2363647"/>
              <a:gd name="connsiteX9" fmla="*/ 2005371 w 2300646"/>
              <a:gd name="connsiteY9" fmla="*/ 2115997 h 2363647"/>
              <a:gd name="connsiteX10" fmla="*/ 1729146 w 2300646"/>
              <a:gd name="connsiteY10" fmla="*/ 1982647 h 2363647"/>
              <a:gd name="connsiteX11" fmla="*/ 1538646 w 2300646"/>
              <a:gd name="connsiteY11" fmla="*/ 2363647 h 2363647"/>
              <a:gd name="connsiteX12" fmla="*/ 1310046 w 2300646"/>
              <a:gd name="connsiteY12" fmla="*/ 2144572 h 2363647"/>
              <a:gd name="connsiteX13" fmla="*/ 1443396 w 2300646"/>
              <a:gd name="connsiteY13" fmla="*/ 1782622 h 2363647"/>
              <a:gd name="connsiteX14" fmla="*/ 919521 w 2300646"/>
              <a:gd name="connsiteY14" fmla="*/ 1201597 h 2363647"/>
              <a:gd name="connsiteX15" fmla="*/ 410353 w 2300646"/>
              <a:gd name="connsiteY15" fmla="*/ 2316707 h 2363647"/>
              <a:gd name="connsiteX16" fmla="*/ 288586 w 2300646"/>
              <a:gd name="connsiteY16" fmla="*/ 2047340 h 2363647"/>
              <a:gd name="connsiteX17" fmla="*/ 515813 w 2300646"/>
              <a:gd name="connsiteY17" fmla="*/ 761923 h 2363647"/>
              <a:gd name="connsiteX18" fmla="*/ 6569 w 2300646"/>
              <a:gd name="connsiteY18" fmla="*/ 0 h 2363647"/>
              <a:gd name="connsiteX0" fmla="*/ 6569 w 2300646"/>
              <a:gd name="connsiteY0" fmla="*/ 5505 h 2369152"/>
              <a:gd name="connsiteX1" fmla="*/ 767121 w 2300646"/>
              <a:gd name="connsiteY1" fmla="*/ 578452 h 2369152"/>
              <a:gd name="connsiteX2" fmla="*/ 2036842 w 2300646"/>
              <a:gd name="connsiteY2" fmla="*/ 514597 h 2369152"/>
              <a:gd name="connsiteX3" fmla="*/ 2291808 w 2300646"/>
              <a:gd name="connsiteY3" fmla="*/ 662729 h 2369152"/>
              <a:gd name="connsiteX4" fmla="*/ 1138596 w 2300646"/>
              <a:gd name="connsiteY4" fmla="*/ 1026127 h 2369152"/>
              <a:gd name="connsiteX5" fmla="*/ 1624371 w 2300646"/>
              <a:gd name="connsiteY5" fmla="*/ 1550002 h 2369152"/>
              <a:gd name="connsiteX6" fmla="*/ 2072046 w 2300646"/>
              <a:gd name="connsiteY6" fmla="*/ 1550002 h 2369152"/>
              <a:gd name="connsiteX7" fmla="*/ 2300646 w 2300646"/>
              <a:gd name="connsiteY7" fmla="*/ 1740502 h 2369152"/>
              <a:gd name="connsiteX8" fmla="*/ 1833921 w 2300646"/>
              <a:gd name="connsiteY8" fmla="*/ 1873852 h 2369152"/>
              <a:gd name="connsiteX9" fmla="*/ 2005371 w 2300646"/>
              <a:gd name="connsiteY9" fmla="*/ 2121502 h 2369152"/>
              <a:gd name="connsiteX10" fmla="*/ 1729146 w 2300646"/>
              <a:gd name="connsiteY10" fmla="*/ 1988152 h 2369152"/>
              <a:gd name="connsiteX11" fmla="*/ 1538646 w 2300646"/>
              <a:gd name="connsiteY11" fmla="*/ 2369152 h 2369152"/>
              <a:gd name="connsiteX12" fmla="*/ 1310046 w 2300646"/>
              <a:gd name="connsiteY12" fmla="*/ 2150077 h 2369152"/>
              <a:gd name="connsiteX13" fmla="*/ 1443396 w 2300646"/>
              <a:gd name="connsiteY13" fmla="*/ 1788127 h 2369152"/>
              <a:gd name="connsiteX14" fmla="*/ 919521 w 2300646"/>
              <a:gd name="connsiteY14" fmla="*/ 1207102 h 2369152"/>
              <a:gd name="connsiteX15" fmla="*/ 410353 w 2300646"/>
              <a:gd name="connsiteY15" fmla="*/ 2322212 h 2369152"/>
              <a:gd name="connsiteX16" fmla="*/ 288586 w 2300646"/>
              <a:gd name="connsiteY16" fmla="*/ 2052845 h 2369152"/>
              <a:gd name="connsiteX17" fmla="*/ 515813 w 2300646"/>
              <a:gd name="connsiteY17" fmla="*/ 767428 h 2369152"/>
              <a:gd name="connsiteX18" fmla="*/ 6569 w 2300646"/>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24119 w 2305244"/>
              <a:gd name="connsiteY14" fmla="*/ 1207102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73597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513830 w 2305244"/>
              <a:gd name="connsiteY13" fmla="*/ 1784469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50914 w 2305244"/>
              <a:gd name="connsiteY5" fmla="*/ 1597551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32752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24192 w 2305244"/>
              <a:gd name="connsiteY17" fmla="*/ 1641442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02246 w 2305244"/>
              <a:gd name="connsiteY17" fmla="*/ 1579262 h 2369152"/>
              <a:gd name="connsiteX0" fmla="*/ 2275983 w 2296406"/>
              <a:gd name="connsiteY0" fmla="*/ 1747817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7707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57695 w 2296406"/>
              <a:gd name="connsiteY0" fmla="*/ 1755133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9145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80482 w 2296406"/>
              <a:gd name="connsiteY5" fmla="*/ 2120816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54521"/>
              <a:gd name="connsiteX1" fmla="*/ 1838519 w 2296406"/>
              <a:gd name="connsiteY1" fmla="*/ 1873852 h 2354521"/>
              <a:gd name="connsiteX2" fmla="*/ 2009969 w 2296406"/>
              <a:gd name="connsiteY2" fmla="*/ 2121502 h 2354521"/>
              <a:gd name="connsiteX3" fmla="*/ 1733744 w 2296406"/>
              <a:gd name="connsiteY3" fmla="*/ 1988152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38519 w 2296406"/>
              <a:gd name="connsiteY1" fmla="*/ 1873852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91681 w 2296406"/>
              <a:gd name="connsiteY2" fmla="*/ 2136133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42887 w 2296406"/>
              <a:gd name="connsiteY2" fmla="*/ 2194655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3889 w 2296406"/>
              <a:gd name="connsiteY1" fmla="*/ 183727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7546 w 2296406"/>
              <a:gd name="connsiteY1" fmla="*/ 1826304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4" name="Block Arc 10">
            <a:extLst>
              <a:ext uri="{FF2B5EF4-FFF2-40B4-BE49-F238E27FC236}">
                <a16:creationId xmlns:a16="http://schemas.microsoft.com/office/drawing/2014/main" id="{75C14C12-5F78-4BDD-B8A3-69BB465A2216}"/>
              </a:ext>
            </a:extLst>
          </p:cNvPr>
          <p:cNvSpPr/>
          <p:nvPr/>
        </p:nvSpPr>
        <p:spPr>
          <a:xfrm>
            <a:off x="4995575" y="4686445"/>
            <a:ext cx="695288" cy="470951"/>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solidFill>
            </a:endParaRPr>
          </a:p>
        </p:txBody>
      </p:sp>
      <p:sp>
        <p:nvSpPr>
          <p:cNvPr id="95" name="Freeform 55">
            <a:extLst>
              <a:ext uri="{FF2B5EF4-FFF2-40B4-BE49-F238E27FC236}">
                <a16:creationId xmlns:a16="http://schemas.microsoft.com/office/drawing/2014/main" id="{E1F21ECA-3730-4E2A-BB32-69C99B2546BB}"/>
              </a:ext>
            </a:extLst>
          </p:cNvPr>
          <p:cNvSpPr/>
          <p:nvPr/>
        </p:nvSpPr>
        <p:spPr>
          <a:xfrm>
            <a:off x="4385170" y="5548272"/>
            <a:ext cx="357713" cy="876520"/>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6" name="Round Same Side Corner Rectangle 36">
            <a:extLst>
              <a:ext uri="{FF2B5EF4-FFF2-40B4-BE49-F238E27FC236}">
                <a16:creationId xmlns:a16="http://schemas.microsoft.com/office/drawing/2014/main" id="{E0C4F70F-DCCD-48F1-A750-DF4F32AC8F75}"/>
              </a:ext>
            </a:extLst>
          </p:cNvPr>
          <p:cNvSpPr/>
          <p:nvPr/>
        </p:nvSpPr>
        <p:spPr>
          <a:xfrm>
            <a:off x="9093902" y="5778280"/>
            <a:ext cx="655441" cy="518203"/>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7" name="Oval 21">
            <a:extLst>
              <a:ext uri="{FF2B5EF4-FFF2-40B4-BE49-F238E27FC236}">
                <a16:creationId xmlns:a16="http://schemas.microsoft.com/office/drawing/2014/main" id="{B92F2676-D90E-40BF-8AC5-C623D6EC5932}"/>
              </a:ext>
            </a:extLst>
          </p:cNvPr>
          <p:cNvSpPr>
            <a:spLocks noChangeAspect="1"/>
          </p:cNvSpPr>
          <p:nvPr/>
        </p:nvSpPr>
        <p:spPr>
          <a:xfrm>
            <a:off x="5899117" y="5752366"/>
            <a:ext cx="539611" cy="544119"/>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p>
        </p:txBody>
      </p:sp>
      <p:sp>
        <p:nvSpPr>
          <p:cNvPr id="98" name="Oval 32">
            <a:extLst>
              <a:ext uri="{FF2B5EF4-FFF2-40B4-BE49-F238E27FC236}">
                <a16:creationId xmlns:a16="http://schemas.microsoft.com/office/drawing/2014/main" id="{06C7F06B-394E-4FE3-88AA-93210AFF9C00}"/>
              </a:ext>
            </a:extLst>
          </p:cNvPr>
          <p:cNvSpPr/>
          <p:nvPr/>
        </p:nvSpPr>
        <p:spPr>
          <a:xfrm>
            <a:off x="10018709" y="4572450"/>
            <a:ext cx="513811" cy="61812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rgbClr val="5F5F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p>
        </p:txBody>
      </p:sp>
      <p:grpSp>
        <p:nvGrpSpPr>
          <p:cNvPr id="116" name="Google Shape;6783;p88"/>
          <p:cNvGrpSpPr/>
          <p:nvPr/>
        </p:nvGrpSpPr>
        <p:grpSpPr>
          <a:xfrm>
            <a:off x="10948067" y="1235312"/>
            <a:ext cx="566855" cy="566467"/>
            <a:chOff x="-34004625" y="3585850"/>
            <a:chExt cx="292225" cy="292025"/>
          </a:xfrm>
          <a:solidFill>
            <a:srgbClr val="5F5FF6"/>
          </a:solidFill>
        </p:grpSpPr>
        <p:sp>
          <p:nvSpPr>
            <p:cNvPr id="117" name="Google Shape;6784;p88"/>
            <p:cNvSpPr/>
            <p:nvPr/>
          </p:nvSpPr>
          <p:spPr>
            <a:xfrm>
              <a:off x="-33832150" y="3585850"/>
              <a:ext cx="103200" cy="154200"/>
            </a:xfrm>
            <a:custGeom>
              <a:avLst/>
              <a:gdLst/>
              <a:ahLst/>
              <a:cxnLst/>
              <a:rect l="l" t="t" r="r" b="b"/>
              <a:pathLst>
                <a:path w="4128" h="6168" extrusionOk="0">
                  <a:moveTo>
                    <a:pt x="2426" y="1"/>
                  </a:moveTo>
                  <a:cubicBezTo>
                    <a:pt x="2286" y="1"/>
                    <a:pt x="2136" y="77"/>
                    <a:pt x="2112" y="244"/>
                  </a:cubicBezTo>
                  <a:lnTo>
                    <a:pt x="64" y="5064"/>
                  </a:lnTo>
                  <a:cubicBezTo>
                    <a:pt x="1" y="5222"/>
                    <a:pt x="64" y="5474"/>
                    <a:pt x="253" y="5506"/>
                  </a:cubicBezTo>
                  <a:cubicBezTo>
                    <a:pt x="295" y="5531"/>
                    <a:pt x="342" y="5543"/>
                    <a:pt x="389" y="5543"/>
                  </a:cubicBezTo>
                  <a:cubicBezTo>
                    <a:pt x="517" y="5543"/>
                    <a:pt x="648" y="5455"/>
                    <a:pt x="694" y="5317"/>
                  </a:cubicBezTo>
                  <a:lnTo>
                    <a:pt x="1261" y="4025"/>
                  </a:lnTo>
                  <a:cubicBezTo>
                    <a:pt x="1419" y="4088"/>
                    <a:pt x="1576" y="4119"/>
                    <a:pt x="1765" y="4119"/>
                  </a:cubicBezTo>
                  <a:cubicBezTo>
                    <a:pt x="1891" y="4119"/>
                    <a:pt x="1986" y="4088"/>
                    <a:pt x="2112" y="4056"/>
                  </a:cubicBezTo>
                  <a:lnTo>
                    <a:pt x="2112" y="4844"/>
                  </a:lnTo>
                  <a:cubicBezTo>
                    <a:pt x="1450" y="4970"/>
                    <a:pt x="946" y="5506"/>
                    <a:pt x="789" y="6167"/>
                  </a:cubicBezTo>
                  <a:lnTo>
                    <a:pt x="4128" y="6167"/>
                  </a:lnTo>
                  <a:cubicBezTo>
                    <a:pt x="4002" y="5506"/>
                    <a:pt x="3466" y="5001"/>
                    <a:pt x="2773" y="4844"/>
                  </a:cubicBezTo>
                  <a:lnTo>
                    <a:pt x="2773" y="3143"/>
                  </a:lnTo>
                  <a:cubicBezTo>
                    <a:pt x="2773" y="2670"/>
                    <a:pt x="2458" y="2324"/>
                    <a:pt x="2080" y="2166"/>
                  </a:cubicBezTo>
                  <a:lnTo>
                    <a:pt x="2773" y="496"/>
                  </a:lnTo>
                  <a:cubicBezTo>
                    <a:pt x="2773" y="307"/>
                    <a:pt x="2710" y="118"/>
                    <a:pt x="2553" y="24"/>
                  </a:cubicBezTo>
                  <a:cubicBezTo>
                    <a:pt x="2515" y="8"/>
                    <a:pt x="2471" y="1"/>
                    <a:pt x="2426" y="1"/>
                  </a:cubicBezTo>
                  <a:close/>
                </a:path>
              </a:pathLst>
            </a:custGeom>
            <a:grpFill/>
            <a:ln>
              <a:noFill/>
            </a:ln>
          </p:spPr>
          <p:txBody>
            <a:bodyPr spcFirstLastPara="1" wrap="square" lIns="91425" tIns="91425" rIns="91425" bIns="91425" anchor="ctr" anchorCtr="0">
              <a:noAutofit/>
            </a:bodyPr>
            <a:lstStyle/>
            <a:p>
              <a:endParaRPr sz="1400"/>
            </a:p>
          </p:txBody>
        </p:sp>
        <p:sp>
          <p:nvSpPr>
            <p:cNvPr id="118" name="Google Shape;6785;p88"/>
            <p:cNvSpPr/>
            <p:nvPr/>
          </p:nvSpPr>
          <p:spPr>
            <a:xfrm>
              <a:off x="-34004625" y="3690400"/>
              <a:ext cx="155175" cy="187475"/>
            </a:xfrm>
            <a:custGeom>
              <a:avLst/>
              <a:gdLst/>
              <a:ahLst/>
              <a:cxnLst/>
              <a:rect l="l" t="t" r="r" b="b"/>
              <a:pathLst>
                <a:path w="6207" h="7499" extrusionOk="0">
                  <a:moveTo>
                    <a:pt x="693" y="0"/>
                  </a:moveTo>
                  <a:cubicBezTo>
                    <a:pt x="315" y="0"/>
                    <a:pt x="0" y="315"/>
                    <a:pt x="0" y="662"/>
                  </a:cubicBezTo>
                  <a:lnTo>
                    <a:pt x="0" y="6490"/>
                  </a:lnTo>
                  <a:cubicBezTo>
                    <a:pt x="32" y="7026"/>
                    <a:pt x="504" y="7498"/>
                    <a:pt x="1103" y="7498"/>
                  </a:cubicBezTo>
                  <a:lnTo>
                    <a:pt x="6207" y="7498"/>
                  </a:lnTo>
                  <a:lnTo>
                    <a:pt x="6207" y="5797"/>
                  </a:lnTo>
                  <a:cubicBezTo>
                    <a:pt x="6207" y="5608"/>
                    <a:pt x="6049" y="5451"/>
                    <a:pt x="5860" y="5451"/>
                  </a:cubicBezTo>
                  <a:lnTo>
                    <a:pt x="1765" y="5451"/>
                  </a:lnTo>
                  <a:cubicBezTo>
                    <a:pt x="1576" y="5451"/>
                    <a:pt x="1418" y="5293"/>
                    <a:pt x="1418" y="5104"/>
                  </a:cubicBezTo>
                  <a:lnTo>
                    <a:pt x="1418" y="662"/>
                  </a:lnTo>
                  <a:cubicBezTo>
                    <a:pt x="1418" y="252"/>
                    <a:pt x="1103" y="0"/>
                    <a:pt x="693" y="0"/>
                  </a:cubicBezTo>
                  <a:close/>
                </a:path>
              </a:pathLst>
            </a:custGeom>
            <a:grpFill/>
            <a:ln>
              <a:noFill/>
            </a:ln>
          </p:spPr>
          <p:txBody>
            <a:bodyPr spcFirstLastPara="1" wrap="square" lIns="91425" tIns="91425" rIns="91425" bIns="91425" anchor="ctr" anchorCtr="0">
              <a:noAutofit/>
            </a:bodyPr>
            <a:lstStyle/>
            <a:p>
              <a:endParaRPr sz="1400"/>
            </a:p>
          </p:txBody>
        </p:sp>
        <p:sp>
          <p:nvSpPr>
            <p:cNvPr id="119" name="Google Shape;6786;p88"/>
            <p:cNvSpPr/>
            <p:nvPr/>
          </p:nvSpPr>
          <p:spPr>
            <a:xfrm>
              <a:off x="-33936100" y="3621075"/>
              <a:ext cx="51200" cy="51225"/>
            </a:xfrm>
            <a:custGeom>
              <a:avLst/>
              <a:gdLst/>
              <a:ahLst/>
              <a:cxnLst/>
              <a:rect l="l" t="t" r="r" b="b"/>
              <a:pathLst>
                <a:path w="2048" h="2049" extrusionOk="0">
                  <a:moveTo>
                    <a:pt x="1040" y="1"/>
                  </a:moveTo>
                  <a:cubicBezTo>
                    <a:pt x="473" y="1"/>
                    <a:pt x="0" y="473"/>
                    <a:pt x="0" y="1041"/>
                  </a:cubicBezTo>
                  <a:cubicBezTo>
                    <a:pt x="0" y="1576"/>
                    <a:pt x="473" y="2049"/>
                    <a:pt x="1040" y="2049"/>
                  </a:cubicBezTo>
                  <a:cubicBezTo>
                    <a:pt x="1576" y="2049"/>
                    <a:pt x="2048" y="1576"/>
                    <a:pt x="2048" y="1041"/>
                  </a:cubicBezTo>
                  <a:cubicBezTo>
                    <a:pt x="2048" y="473"/>
                    <a:pt x="1607" y="1"/>
                    <a:pt x="1040" y="1"/>
                  </a:cubicBezTo>
                  <a:close/>
                </a:path>
              </a:pathLst>
            </a:custGeom>
            <a:grpFill/>
            <a:ln>
              <a:noFill/>
            </a:ln>
          </p:spPr>
          <p:txBody>
            <a:bodyPr spcFirstLastPara="1" wrap="square" lIns="91425" tIns="91425" rIns="91425" bIns="91425" anchor="ctr" anchorCtr="0">
              <a:noAutofit/>
            </a:bodyPr>
            <a:lstStyle/>
            <a:p>
              <a:endParaRPr sz="1400"/>
            </a:p>
          </p:txBody>
        </p:sp>
        <p:sp>
          <p:nvSpPr>
            <p:cNvPr id="120" name="Google Shape;6787;p88"/>
            <p:cNvSpPr/>
            <p:nvPr/>
          </p:nvSpPr>
          <p:spPr>
            <a:xfrm>
              <a:off x="-33952650" y="3690125"/>
              <a:ext cx="155975" cy="186950"/>
            </a:xfrm>
            <a:custGeom>
              <a:avLst/>
              <a:gdLst/>
              <a:ahLst/>
              <a:cxnLst/>
              <a:rect l="l" t="t" r="r" b="b"/>
              <a:pathLst>
                <a:path w="6239" h="7478" extrusionOk="0">
                  <a:moveTo>
                    <a:pt x="1641" y="1"/>
                  </a:moveTo>
                  <a:cubicBezTo>
                    <a:pt x="1242" y="1"/>
                    <a:pt x="819" y="205"/>
                    <a:pt x="568" y="484"/>
                  </a:cubicBezTo>
                  <a:cubicBezTo>
                    <a:pt x="190" y="799"/>
                    <a:pt x="1" y="1209"/>
                    <a:pt x="1" y="1681"/>
                  </a:cubicBezTo>
                  <a:lnTo>
                    <a:pt x="1" y="4769"/>
                  </a:lnTo>
                  <a:lnTo>
                    <a:pt x="2679" y="4769"/>
                  </a:lnTo>
                  <a:cubicBezTo>
                    <a:pt x="2521" y="4359"/>
                    <a:pt x="2175" y="4107"/>
                    <a:pt x="1702" y="4107"/>
                  </a:cubicBezTo>
                  <a:lnTo>
                    <a:pt x="1040" y="4107"/>
                  </a:lnTo>
                  <a:cubicBezTo>
                    <a:pt x="820" y="4107"/>
                    <a:pt x="662" y="3949"/>
                    <a:pt x="662" y="3729"/>
                  </a:cubicBezTo>
                  <a:lnTo>
                    <a:pt x="662" y="2374"/>
                  </a:lnTo>
                  <a:cubicBezTo>
                    <a:pt x="662" y="2154"/>
                    <a:pt x="820" y="1996"/>
                    <a:pt x="1040" y="1996"/>
                  </a:cubicBezTo>
                  <a:cubicBezTo>
                    <a:pt x="1229" y="1996"/>
                    <a:pt x="1387" y="2154"/>
                    <a:pt x="1387" y="2374"/>
                  </a:cubicBezTo>
                  <a:lnTo>
                    <a:pt x="1387" y="3382"/>
                  </a:lnTo>
                  <a:lnTo>
                    <a:pt x="1733" y="3382"/>
                  </a:lnTo>
                  <a:cubicBezTo>
                    <a:pt x="2553" y="3382"/>
                    <a:pt x="3277" y="3981"/>
                    <a:pt x="3435" y="4769"/>
                  </a:cubicBezTo>
                  <a:lnTo>
                    <a:pt x="3813" y="4769"/>
                  </a:lnTo>
                  <a:cubicBezTo>
                    <a:pt x="4380" y="4769"/>
                    <a:pt x="4852" y="5241"/>
                    <a:pt x="4852" y="5777"/>
                  </a:cubicBezTo>
                  <a:lnTo>
                    <a:pt x="4852" y="7478"/>
                  </a:lnTo>
                  <a:lnTo>
                    <a:pt x="6239" y="7478"/>
                  </a:lnTo>
                  <a:lnTo>
                    <a:pt x="6239" y="5084"/>
                  </a:lnTo>
                  <a:cubicBezTo>
                    <a:pt x="6176" y="4580"/>
                    <a:pt x="5703" y="4107"/>
                    <a:pt x="5168" y="4107"/>
                  </a:cubicBezTo>
                  <a:lnTo>
                    <a:pt x="3781" y="4107"/>
                  </a:lnTo>
                  <a:cubicBezTo>
                    <a:pt x="3592" y="4107"/>
                    <a:pt x="3435" y="3949"/>
                    <a:pt x="3435" y="3729"/>
                  </a:cubicBezTo>
                  <a:lnTo>
                    <a:pt x="3435" y="1807"/>
                  </a:lnTo>
                  <a:cubicBezTo>
                    <a:pt x="3435" y="862"/>
                    <a:pt x="2710" y="43"/>
                    <a:pt x="1796" y="11"/>
                  </a:cubicBezTo>
                  <a:cubicBezTo>
                    <a:pt x="1745" y="4"/>
                    <a:pt x="1694" y="1"/>
                    <a:pt x="1641" y="1"/>
                  </a:cubicBezTo>
                  <a:close/>
                </a:path>
              </a:pathLst>
            </a:custGeom>
            <a:grpFill/>
            <a:ln>
              <a:noFill/>
            </a:ln>
          </p:spPr>
          <p:txBody>
            <a:bodyPr spcFirstLastPara="1" wrap="square" lIns="91425" tIns="91425" rIns="91425" bIns="91425" anchor="ctr" anchorCtr="0">
              <a:noAutofit/>
            </a:bodyPr>
            <a:lstStyle/>
            <a:p>
              <a:endParaRPr sz="1400"/>
            </a:p>
          </p:txBody>
        </p:sp>
        <p:sp>
          <p:nvSpPr>
            <p:cNvPr id="121" name="Google Shape;6788;p88"/>
            <p:cNvSpPr/>
            <p:nvPr/>
          </p:nvSpPr>
          <p:spPr>
            <a:xfrm>
              <a:off x="-33849475" y="3758125"/>
              <a:ext cx="137075" cy="33100"/>
            </a:xfrm>
            <a:custGeom>
              <a:avLst/>
              <a:gdLst/>
              <a:ahLst/>
              <a:cxnLst/>
              <a:rect l="l" t="t" r="r" b="b"/>
              <a:pathLst>
                <a:path w="5483" h="1324" extrusionOk="0">
                  <a:moveTo>
                    <a:pt x="1" y="1"/>
                  </a:moveTo>
                  <a:lnTo>
                    <a:pt x="1" y="662"/>
                  </a:lnTo>
                  <a:lnTo>
                    <a:pt x="1041" y="662"/>
                  </a:lnTo>
                  <a:cubicBezTo>
                    <a:pt x="1576" y="662"/>
                    <a:pt x="2080" y="946"/>
                    <a:pt x="2395" y="1324"/>
                  </a:cubicBezTo>
                  <a:lnTo>
                    <a:pt x="5136" y="1324"/>
                  </a:lnTo>
                  <a:cubicBezTo>
                    <a:pt x="5325" y="1324"/>
                    <a:pt x="5483" y="1166"/>
                    <a:pt x="5483" y="977"/>
                  </a:cubicBezTo>
                  <a:lnTo>
                    <a:pt x="5483" y="316"/>
                  </a:lnTo>
                  <a:cubicBezTo>
                    <a:pt x="5483" y="158"/>
                    <a:pt x="5325" y="1"/>
                    <a:pt x="5136"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133" name="Google Shape;6800;p88"/>
          <p:cNvGrpSpPr/>
          <p:nvPr/>
        </p:nvGrpSpPr>
        <p:grpSpPr>
          <a:xfrm>
            <a:off x="9993554" y="2304728"/>
            <a:ext cx="552087" cy="550621"/>
            <a:chOff x="-30345325" y="3184750"/>
            <a:chExt cx="292225" cy="291450"/>
          </a:xfrm>
          <a:solidFill>
            <a:srgbClr val="5F5FF6"/>
          </a:solidFill>
        </p:grpSpPr>
        <p:sp>
          <p:nvSpPr>
            <p:cNvPr id="134" name="Google Shape;6801;p88"/>
            <p:cNvSpPr/>
            <p:nvPr/>
          </p:nvSpPr>
          <p:spPr>
            <a:xfrm>
              <a:off x="-30328000" y="3184750"/>
              <a:ext cx="258375" cy="120950"/>
            </a:xfrm>
            <a:custGeom>
              <a:avLst/>
              <a:gdLst/>
              <a:ahLst/>
              <a:cxnLst/>
              <a:rect l="l" t="t" r="r" b="b"/>
              <a:pathLst>
                <a:path w="10335" h="4838" extrusionOk="0">
                  <a:moveTo>
                    <a:pt x="1040" y="0"/>
                  </a:moveTo>
                  <a:cubicBezTo>
                    <a:pt x="473" y="0"/>
                    <a:pt x="1" y="473"/>
                    <a:pt x="1" y="1071"/>
                  </a:cubicBezTo>
                  <a:lnTo>
                    <a:pt x="1" y="2458"/>
                  </a:lnTo>
                  <a:cubicBezTo>
                    <a:pt x="1" y="2993"/>
                    <a:pt x="473" y="3466"/>
                    <a:pt x="1040" y="3466"/>
                  </a:cubicBezTo>
                  <a:lnTo>
                    <a:pt x="2048" y="3466"/>
                  </a:lnTo>
                  <a:lnTo>
                    <a:pt x="2048" y="4505"/>
                  </a:lnTo>
                  <a:cubicBezTo>
                    <a:pt x="2048" y="4663"/>
                    <a:pt x="2143" y="4757"/>
                    <a:pt x="2269" y="4820"/>
                  </a:cubicBezTo>
                  <a:cubicBezTo>
                    <a:pt x="2300" y="4831"/>
                    <a:pt x="2339" y="4838"/>
                    <a:pt x="2380" y="4838"/>
                  </a:cubicBezTo>
                  <a:cubicBezTo>
                    <a:pt x="2461" y="4838"/>
                    <a:pt x="2552" y="4810"/>
                    <a:pt x="2615" y="4726"/>
                  </a:cubicBezTo>
                  <a:lnTo>
                    <a:pt x="3876" y="3466"/>
                  </a:lnTo>
                  <a:lnTo>
                    <a:pt x="6365" y="3466"/>
                  </a:lnTo>
                  <a:lnTo>
                    <a:pt x="7625" y="4726"/>
                  </a:lnTo>
                  <a:cubicBezTo>
                    <a:pt x="7688" y="4810"/>
                    <a:pt x="7765" y="4838"/>
                    <a:pt x="7846" y="4838"/>
                  </a:cubicBezTo>
                  <a:cubicBezTo>
                    <a:pt x="7887" y="4838"/>
                    <a:pt x="7929" y="4831"/>
                    <a:pt x="7971" y="4820"/>
                  </a:cubicBezTo>
                  <a:cubicBezTo>
                    <a:pt x="8097" y="4789"/>
                    <a:pt x="8160" y="4631"/>
                    <a:pt x="8160" y="4505"/>
                  </a:cubicBezTo>
                  <a:lnTo>
                    <a:pt x="8160" y="3466"/>
                  </a:lnTo>
                  <a:lnTo>
                    <a:pt x="9231" y="3466"/>
                  </a:lnTo>
                  <a:cubicBezTo>
                    <a:pt x="9862" y="3466"/>
                    <a:pt x="10334" y="2993"/>
                    <a:pt x="10334" y="2458"/>
                  </a:cubicBezTo>
                  <a:lnTo>
                    <a:pt x="10334" y="1071"/>
                  </a:lnTo>
                  <a:cubicBezTo>
                    <a:pt x="10334" y="536"/>
                    <a:pt x="9862" y="0"/>
                    <a:pt x="9294" y="0"/>
                  </a:cubicBezTo>
                  <a:close/>
                </a:path>
              </a:pathLst>
            </a:custGeom>
            <a:grpFill/>
            <a:ln>
              <a:noFill/>
            </a:ln>
          </p:spPr>
          <p:txBody>
            <a:bodyPr spcFirstLastPara="1" wrap="square" lIns="91425" tIns="91425" rIns="91425" bIns="91425" anchor="ctr" anchorCtr="0">
              <a:noAutofit/>
            </a:bodyPr>
            <a:lstStyle/>
            <a:p>
              <a:endParaRPr sz="1400"/>
            </a:p>
          </p:txBody>
        </p:sp>
        <p:sp>
          <p:nvSpPr>
            <p:cNvPr id="135" name="Google Shape;6802;p88"/>
            <p:cNvSpPr/>
            <p:nvPr/>
          </p:nvSpPr>
          <p:spPr>
            <a:xfrm>
              <a:off x="-30310675" y="3322575"/>
              <a:ext cx="68550" cy="69350"/>
            </a:xfrm>
            <a:custGeom>
              <a:avLst/>
              <a:gdLst/>
              <a:ahLst/>
              <a:cxnLst/>
              <a:rect l="l" t="t" r="r" b="b"/>
              <a:pathLst>
                <a:path w="2742" h="2774" extrusionOk="0">
                  <a:moveTo>
                    <a:pt x="1387" y="1"/>
                  </a:moveTo>
                  <a:cubicBezTo>
                    <a:pt x="599" y="1"/>
                    <a:pt x="1" y="631"/>
                    <a:pt x="1" y="1387"/>
                  </a:cubicBezTo>
                  <a:cubicBezTo>
                    <a:pt x="1" y="2143"/>
                    <a:pt x="599" y="2773"/>
                    <a:pt x="1387" y="2773"/>
                  </a:cubicBezTo>
                  <a:cubicBezTo>
                    <a:pt x="2143" y="2773"/>
                    <a:pt x="2742" y="2143"/>
                    <a:pt x="2742" y="1387"/>
                  </a:cubicBezTo>
                  <a:cubicBezTo>
                    <a:pt x="2742" y="631"/>
                    <a:pt x="2143" y="1"/>
                    <a:pt x="1387" y="1"/>
                  </a:cubicBezTo>
                  <a:close/>
                </a:path>
              </a:pathLst>
            </a:custGeom>
            <a:grpFill/>
            <a:ln>
              <a:noFill/>
            </a:ln>
          </p:spPr>
          <p:txBody>
            <a:bodyPr spcFirstLastPara="1" wrap="square" lIns="91425" tIns="91425" rIns="91425" bIns="91425" anchor="ctr" anchorCtr="0">
              <a:noAutofit/>
            </a:bodyPr>
            <a:lstStyle/>
            <a:p>
              <a:endParaRPr sz="1400"/>
            </a:p>
          </p:txBody>
        </p:sp>
        <p:sp>
          <p:nvSpPr>
            <p:cNvPr id="136" name="Google Shape;6803;p88"/>
            <p:cNvSpPr/>
            <p:nvPr/>
          </p:nvSpPr>
          <p:spPr>
            <a:xfrm>
              <a:off x="-30345325" y="3408425"/>
              <a:ext cx="137075" cy="67775"/>
            </a:xfrm>
            <a:custGeom>
              <a:avLst/>
              <a:gdLst/>
              <a:ahLst/>
              <a:cxnLst/>
              <a:rect l="l" t="t" r="r" b="b"/>
              <a:pathLst>
                <a:path w="5483" h="2711" extrusionOk="0">
                  <a:moveTo>
                    <a:pt x="2741" y="1"/>
                  </a:moveTo>
                  <a:cubicBezTo>
                    <a:pt x="1387" y="1"/>
                    <a:pt x="221" y="1040"/>
                    <a:pt x="32" y="2332"/>
                  </a:cubicBezTo>
                  <a:cubicBezTo>
                    <a:pt x="0" y="2521"/>
                    <a:pt x="158" y="2710"/>
                    <a:pt x="378" y="2710"/>
                  </a:cubicBezTo>
                  <a:lnTo>
                    <a:pt x="5104" y="2710"/>
                  </a:lnTo>
                  <a:cubicBezTo>
                    <a:pt x="5325" y="2710"/>
                    <a:pt x="5482" y="2521"/>
                    <a:pt x="5482" y="2332"/>
                  </a:cubicBezTo>
                  <a:cubicBezTo>
                    <a:pt x="5262" y="977"/>
                    <a:pt x="4128" y="1"/>
                    <a:pt x="2741" y="1"/>
                  </a:cubicBezTo>
                  <a:close/>
                </a:path>
              </a:pathLst>
            </a:custGeom>
            <a:grpFill/>
            <a:ln>
              <a:noFill/>
            </a:ln>
          </p:spPr>
          <p:txBody>
            <a:bodyPr spcFirstLastPara="1" wrap="square" lIns="91425" tIns="91425" rIns="91425" bIns="91425" anchor="ctr" anchorCtr="0">
              <a:noAutofit/>
            </a:bodyPr>
            <a:lstStyle/>
            <a:p>
              <a:endParaRPr sz="1400"/>
            </a:p>
          </p:txBody>
        </p:sp>
        <p:sp>
          <p:nvSpPr>
            <p:cNvPr id="137" name="Google Shape;6804;p88"/>
            <p:cNvSpPr/>
            <p:nvPr/>
          </p:nvSpPr>
          <p:spPr>
            <a:xfrm>
              <a:off x="-30156300" y="3322575"/>
              <a:ext cx="68550" cy="69350"/>
            </a:xfrm>
            <a:custGeom>
              <a:avLst/>
              <a:gdLst/>
              <a:ahLst/>
              <a:cxnLst/>
              <a:rect l="l" t="t" r="r" b="b"/>
              <a:pathLst>
                <a:path w="2742" h="2774" extrusionOk="0">
                  <a:moveTo>
                    <a:pt x="1387" y="1"/>
                  </a:moveTo>
                  <a:cubicBezTo>
                    <a:pt x="631" y="1"/>
                    <a:pt x="1" y="631"/>
                    <a:pt x="1" y="1387"/>
                  </a:cubicBezTo>
                  <a:cubicBezTo>
                    <a:pt x="1" y="2143"/>
                    <a:pt x="631" y="2773"/>
                    <a:pt x="1387" y="2773"/>
                  </a:cubicBezTo>
                  <a:cubicBezTo>
                    <a:pt x="2111" y="2773"/>
                    <a:pt x="2742" y="2143"/>
                    <a:pt x="2742" y="1387"/>
                  </a:cubicBezTo>
                  <a:cubicBezTo>
                    <a:pt x="2742" y="631"/>
                    <a:pt x="2111" y="1"/>
                    <a:pt x="1387" y="1"/>
                  </a:cubicBezTo>
                  <a:close/>
                </a:path>
              </a:pathLst>
            </a:custGeom>
            <a:grpFill/>
            <a:ln>
              <a:noFill/>
            </a:ln>
          </p:spPr>
          <p:txBody>
            <a:bodyPr spcFirstLastPara="1" wrap="square" lIns="91425" tIns="91425" rIns="91425" bIns="91425" anchor="ctr" anchorCtr="0">
              <a:noAutofit/>
            </a:bodyPr>
            <a:lstStyle/>
            <a:p>
              <a:endParaRPr sz="1400"/>
            </a:p>
          </p:txBody>
        </p:sp>
        <p:sp>
          <p:nvSpPr>
            <p:cNvPr id="138" name="Google Shape;6805;p88"/>
            <p:cNvSpPr/>
            <p:nvPr/>
          </p:nvSpPr>
          <p:spPr>
            <a:xfrm>
              <a:off x="-30190950" y="3408425"/>
              <a:ext cx="137850" cy="67775"/>
            </a:xfrm>
            <a:custGeom>
              <a:avLst/>
              <a:gdLst/>
              <a:ahLst/>
              <a:cxnLst/>
              <a:rect l="l" t="t" r="r" b="b"/>
              <a:pathLst>
                <a:path w="5514" h="2711" extrusionOk="0">
                  <a:moveTo>
                    <a:pt x="2773" y="1"/>
                  </a:moveTo>
                  <a:cubicBezTo>
                    <a:pt x="1387" y="1"/>
                    <a:pt x="252" y="1040"/>
                    <a:pt x="32" y="2332"/>
                  </a:cubicBezTo>
                  <a:cubicBezTo>
                    <a:pt x="0" y="2521"/>
                    <a:pt x="158" y="2710"/>
                    <a:pt x="410" y="2710"/>
                  </a:cubicBezTo>
                  <a:lnTo>
                    <a:pt x="5167" y="2710"/>
                  </a:lnTo>
                  <a:cubicBezTo>
                    <a:pt x="5356" y="2710"/>
                    <a:pt x="5514" y="2521"/>
                    <a:pt x="5514" y="2332"/>
                  </a:cubicBezTo>
                  <a:cubicBezTo>
                    <a:pt x="5293" y="977"/>
                    <a:pt x="4128" y="1"/>
                    <a:pt x="2773"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199" name="Google Shape;6866;p88"/>
          <p:cNvGrpSpPr/>
          <p:nvPr/>
        </p:nvGrpSpPr>
        <p:grpSpPr>
          <a:xfrm>
            <a:off x="5913579" y="4644032"/>
            <a:ext cx="508855" cy="563067"/>
            <a:chOff x="-30354000" y="3569100"/>
            <a:chExt cx="292250" cy="292225"/>
          </a:xfrm>
          <a:solidFill>
            <a:srgbClr val="5F5FF6"/>
          </a:solidFill>
        </p:grpSpPr>
        <p:sp>
          <p:nvSpPr>
            <p:cNvPr id="200" name="Google Shape;6867;p88"/>
            <p:cNvSpPr/>
            <p:nvPr/>
          </p:nvSpPr>
          <p:spPr>
            <a:xfrm>
              <a:off x="-30354000" y="3604550"/>
              <a:ext cx="137875" cy="256000"/>
            </a:xfrm>
            <a:custGeom>
              <a:avLst/>
              <a:gdLst/>
              <a:ahLst/>
              <a:cxnLst/>
              <a:rect l="l" t="t" r="r" b="b"/>
              <a:pathLst>
                <a:path w="5515" h="10240" extrusionOk="0">
                  <a:moveTo>
                    <a:pt x="662" y="0"/>
                  </a:moveTo>
                  <a:cubicBezTo>
                    <a:pt x="284" y="0"/>
                    <a:pt x="1" y="315"/>
                    <a:pt x="1" y="662"/>
                  </a:cubicBezTo>
                  <a:lnTo>
                    <a:pt x="1" y="4411"/>
                  </a:lnTo>
                  <a:cubicBezTo>
                    <a:pt x="1" y="4632"/>
                    <a:pt x="64" y="4884"/>
                    <a:pt x="190" y="5073"/>
                  </a:cubicBezTo>
                  <a:lnTo>
                    <a:pt x="1639" y="7467"/>
                  </a:lnTo>
                  <a:cubicBezTo>
                    <a:pt x="1891" y="7877"/>
                    <a:pt x="2049" y="8097"/>
                    <a:pt x="2049" y="8538"/>
                  </a:cubicBezTo>
                  <a:lnTo>
                    <a:pt x="2049" y="9861"/>
                  </a:lnTo>
                  <a:cubicBezTo>
                    <a:pt x="2049" y="10082"/>
                    <a:pt x="2206" y="10239"/>
                    <a:pt x="2395" y="10239"/>
                  </a:cubicBezTo>
                  <a:lnTo>
                    <a:pt x="5514" y="10239"/>
                  </a:lnTo>
                  <a:lnTo>
                    <a:pt x="5514" y="6364"/>
                  </a:lnTo>
                  <a:cubicBezTo>
                    <a:pt x="5514" y="5986"/>
                    <a:pt x="5357" y="5671"/>
                    <a:pt x="5168" y="5419"/>
                  </a:cubicBezTo>
                  <a:cubicBezTo>
                    <a:pt x="5167" y="5420"/>
                    <a:pt x="5165" y="5421"/>
                    <a:pt x="5163" y="5421"/>
                  </a:cubicBezTo>
                  <a:cubicBezTo>
                    <a:pt x="5042" y="5421"/>
                    <a:pt x="3214" y="3623"/>
                    <a:pt x="3183" y="3592"/>
                  </a:cubicBezTo>
                  <a:cubicBezTo>
                    <a:pt x="3041" y="3432"/>
                    <a:pt x="2828" y="3332"/>
                    <a:pt x="2613" y="3332"/>
                  </a:cubicBezTo>
                  <a:cubicBezTo>
                    <a:pt x="2448" y="3332"/>
                    <a:pt x="2280" y="3392"/>
                    <a:pt x="2143" y="3529"/>
                  </a:cubicBezTo>
                  <a:cubicBezTo>
                    <a:pt x="1891" y="3812"/>
                    <a:pt x="1923" y="4285"/>
                    <a:pt x="2112" y="4442"/>
                  </a:cubicBezTo>
                  <a:lnTo>
                    <a:pt x="3970" y="6301"/>
                  </a:lnTo>
                  <a:cubicBezTo>
                    <a:pt x="4097" y="6427"/>
                    <a:pt x="4097" y="6648"/>
                    <a:pt x="3970" y="6774"/>
                  </a:cubicBezTo>
                  <a:cubicBezTo>
                    <a:pt x="3907" y="6821"/>
                    <a:pt x="3821" y="6845"/>
                    <a:pt x="3734" y="6845"/>
                  </a:cubicBezTo>
                  <a:cubicBezTo>
                    <a:pt x="3648" y="6845"/>
                    <a:pt x="3561" y="6821"/>
                    <a:pt x="3498" y="6774"/>
                  </a:cubicBezTo>
                  <a:lnTo>
                    <a:pt x="1639" y="4915"/>
                  </a:lnTo>
                  <a:cubicBezTo>
                    <a:pt x="1450" y="4726"/>
                    <a:pt x="1324" y="4442"/>
                    <a:pt x="1324" y="4190"/>
                  </a:cubicBezTo>
                  <a:lnTo>
                    <a:pt x="1324" y="662"/>
                  </a:lnTo>
                  <a:cubicBezTo>
                    <a:pt x="1324" y="252"/>
                    <a:pt x="1009" y="0"/>
                    <a:pt x="662" y="0"/>
                  </a:cubicBezTo>
                  <a:close/>
                </a:path>
              </a:pathLst>
            </a:custGeom>
            <a:grpFill/>
            <a:ln>
              <a:noFill/>
            </a:ln>
          </p:spPr>
          <p:txBody>
            <a:bodyPr spcFirstLastPara="1" wrap="square" lIns="91425" tIns="91425" rIns="91425" bIns="91425" anchor="ctr" anchorCtr="0">
              <a:noAutofit/>
            </a:bodyPr>
            <a:lstStyle/>
            <a:p>
              <a:endParaRPr sz="1400"/>
            </a:p>
          </p:txBody>
        </p:sp>
        <p:sp>
          <p:nvSpPr>
            <p:cNvPr id="201" name="Google Shape;6868;p88"/>
            <p:cNvSpPr/>
            <p:nvPr/>
          </p:nvSpPr>
          <p:spPr>
            <a:xfrm>
              <a:off x="-30198825" y="3604550"/>
              <a:ext cx="137075" cy="256775"/>
            </a:xfrm>
            <a:custGeom>
              <a:avLst/>
              <a:gdLst/>
              <a:ahLst/>
              <a:cxnLst/>
              <a:rect l="l" t="t" r="r" b="b"/>
              <a:pathLst>
                <a:path w="5483" h="10271" extrusionOk="0">
                  <a:moveTo>
                    <a:pt x="4758" y="0"/>
                  </a:moveTo>
                  <a:cubicBezTo>
                    <a:pt x="4380" y="0"/>
                    <a:pt x="4096" y="315"/>
                    <a:pt x="4096" y="662"/>
                  </a:cubicBezTo>
                  <a:lnTo>
                    <a:pt x="4096" y="4190"/>
                  </a:lnTo>
                  <a:cubicBezTo>
                    <a:pt x="4096" y="4474"/>
                    <a:pt x="3970" y="4758"/>
                    <a:pt x="3781" y="4915"/>
                  </a:cubicBezTo>
                  <a:lnTo>
                    <a:pt x="1922" y="6774"/>
                  </a:lnTo>
                  <a:cubicBezTo>
                    <a:pt x="1875" y="6821"/>
                    <a:pt x="1788" y="6845"/>
                    <a:pt x="1698" y="6845"/>
                  </a:cubicBezTo>
                  <a:cubicBezTo>
                    <a:pt x="1607" y="6845"/>
                    <a:pt x="1513" y="6821"/>
                    <a:pt x="1450" y="6774"/>
                  </a:cubicBezTo>
                  <a:cubicBezTo>
                    <a:pt x="1355" y="6648"/>
                    <a:pt x="1355" y="6427"/>
                    <a:pt x="1450" y="6301"/>
                  </a:cubicBezTo>
                  <a:lnTo>
                    <a:pt x="3308" y="4442"/>
                  </a:lnTo>
                  <a:cubicBezTo>
                    <a:pt x="3497" y="4285"/>
                    <a:pt x="3560" y="3812"/>
                    <a:pt x="3277" y="3529"/>
                  </a:cubicBezTo>
                  <a:cubicBezTo>
                    <a:pt x="3140" y="3392"/>
                    <a:pt x="2972" y="3332"/>
                    <a:pt x="2807" y="3332"/>
                  </a:cubicBezTo>
                  <a:cubicBezTo>
                    <a:pt x="2592" y="3332"/>
                    <a:pt x="2379" y="3432"/>
                    <a:pt x="2237" y="3592"/>
                  </a:cubicBezTo>
                  <a:cubicBezTo>
                    <a:pt x="2237" y="3592"/>
                    <a:pt x="347" y="5419"/>
                    <a:pt x="347" y="5482"/>
                  </a:cubicBezTo>
                  <a:cubicBezTo>
                    <a:pt x="158" y="5671"/>
                    <a:pt x="0" y="6018"/>
                    <a:pt x="0" y="6427"/>
                  </a:cubicBezTo>
                  <a:lnTo>
                    <a:pt x="0" y="8129"/>
                  </a:lnTo>
                  <a:lnTo>
                    <a:pt x="0" y="8412"/>
                  </a:lnTo>
                  <a:lnTo>
                    <a:pt x="0" y="10271"/>
                  </a:lnTo>
                  <a:lnTo>
                    <a:pt x="3088" y="10271"/>
                  </a:lnTo>
                  <a:cubicBezTo>
                    <a:pt x="3277" y="10271"/>
                    <a:pt x="3434" y="10113"/>
                    <a:pt x="3434" y="9924"/>
                  </a:cubicBezTo>
                  <a:lnTo>
                    <a:pt x="3434" y="8570"/>
                  </a:lnTo>
                  <a:cubicBezTo>
                    <a:pt x="3434" y="8129"/>
                    <a:pt x="3623" y="7908"/>
                    <a:pt x="3812" y="7530"/>
                  </a:cubicBezTo>
                  <a:lnTo>
                    <a:pt x="5293" y="5104"/>
                  </a:lnTo>
                  <a:cubicBezTo>
                    <a:pt x="5388" y="4915"/>
                    <a:pt x="5482" y="4663"/>
                    <a:pt x="5482" y="4411"/>
                  </a:cubicBezTo>
                  <a:lnTo>
                    <a:pt x="5482" y="662"/>
                  </a:lnTo>
                  <a:cubicBezTo>
                    <a:pt x="5451" y="284"/>
                    <a:pt x="5136" y="0"/>
                    <a:pt x="4758" y="0"/>
                  </a:cubicBezTo>
                  <a:close/>
                </a:path>
              </a:pathLst>
            </a:custGeom>
            <a:grpFill/>
            <a:ln>
              <a:noFill/>
            </a:ln>
          </p:spPr>
          <p:txBody>
            <a:bodyPr spcFirstLastPara="1" wrap="square" lIns="91425" tIns="91425" rIns="91425" bIns="91425" anchor="ctr" anchorCtr="0">
              <a:noAutofit/>
            </a:bodyPr>
            <a:lstStyle/>
            <a:p>
              <a:endParaRPr sz="1400"/>
            </a:p>
          </p:txBody>
        </p:sp>
        <p:sp>
          <p:nvSpPr>
            <p:cNvPr id="202" name="Google Shape;6869;p88"/>
            <p:cNvSpPr/>
            <p:nvPr/>
          </p:nvSpPr>
          <p:spPr>
            <a:xfrm>
              <a:off x="-30139750" y="3636850"/>
              <a:ext cx="26000" cy="37825"/>
            </a:xfrm>
            <a:custGeom>
              <a:avLst/>
              <a:gdLst/>
              <a:ahLst/>
              <a:cxnLst/>
              <a:rect l="l" t="t" r="r" b="b"/>
              <a:pathLst>
                <a:path w="1040" h="1513" extrusionOk="0">
                  <a:moveTo>
                    <a:pt x="504" y="0"/>
                  </a:moveTo>
                  <a:cubicBezTo>
                    <a:pt x="252" y="32"/>
                    <a:pt x="0" y="284"/>
                    <a:pt x="0" y="567"/>
                  </a:cubicBezTo>
                  <a:lnTo>
                    <a:pt x="0" y="1418"/>
                  </a:lnTo>
                  <a:cubicBezTo>
                    <a:pt x="126" y="1386"/>
                    <a:pt x="252" y="1355"/>
                    <a:pt x="410" y="1355"/>
                  </a:cubicBezTo>
                  <a:cubicBezTo>
                    <a:pt x="630" y="1355"/>
                    <a:pt x="819" y="1386"/>
                    <a:pt x="1040" y="1512"/>
                  </a:cubicBezTo>
                  <a:lnTo>
                    <a:pt x="1040" y="504"/>
                  </a:lnTo>
                  <a:cubicBezTo>
                    <a:pt x="1040" y="252"/>
                    <a:pt x="788" y="0"/>
                    <a:pt x="504" y="0"/>
                  </a:cubicBezTo>
                  <a:close/>
                </a:path>
              </a:pathLst>
            </a:custGeom>
            <a:grpFill/>
            <a:ln>
              <a:noFill/>
            </a:ln>
          </p:spPr>
          <p:txBody>
            <a:bodyPr spcFirstLastPara="1" wrap="square" lIns="91425" tIns="91425" rIns="91425" bIns="91425" anchor="ctr" anchorCtr="0">
              <a:noAutofit/>
            </a:bodyPr>
            <a:lstStyle/>
            <a:p>
              <a:endParaRPr sz="1400"/>
            </a:p>
          </p:txBody>
        </p:sp>
        <p:sp>
          <p:nvSpPr>
            <p:cNvPr id="203" name="Google Shape;6870;p88"/>
            <p:cNvSpPr/>
            <p:nvPr/>
          </p:nvSpPr>
          <p:spPr>
            <a:xfrm>
              <a:off x="-30302800" y="3638950"/>
              <a:ext cx="25225" cy="36500"/>
            </a:xfrm>
            <a:custGeom>
              <a:avLst/>
              <a:gdLst/>
              <a:ahLst/>
              <a:cxnLst/>
              <a:rect l="l" t="t" r="r" b="b"/>
              <a:pathLst>
                <a:path w="1009" h="1460" extrusionOk="0">
                  <a:moveTo>
                    <a:pt x="418" y="1"/>
                  </a:moveTo>
                  <a:cubicBezTo>
                    <a:pt x="177" y="1"/>
                    <a:pt x="1" y="229"/>
                    <a:pt x="1" y="483"/>
                  </a:cubicBezTo>
                  <a:lnTo>
                    <a:pt x="1" y="1460"/>
                  </a:lnTo>
                  <a:cubicBezTo>
                    <a:pt x="190" y="1334"/>
                    <a:pt x="379" y="1302"/>
                    <a:pt x="631" y="1302"/>
                  </a:cubicBezTo>
                  <a:cubicBezTo>
                    <a:pt x="725" y="1302"/>
                    <a:pt x="883" y="1334"/>
                    <a:pt x="1009" y="1365"/>
                  </a:cubicBezTo>
                  <a:lnTo>
                    <a:pt x="1009" y="515"/>
                  </a:lnTo>
                  <a:cubicBezTo>
                    <a:pt x="1009" y="231"/>
                    <a:pt x="788" y="11"/>
                    <a:pt x="505" y="11"/>
                  </a:cubicBezTo>
                  <a:cubicBezTo>
                    <a:pt x="475" y="4"/>
                    <a:pt x="446" y="1"/>
                    <a:pt x="418" y="1"/>
                  </a:cubicBezTo>
                  <a:close/>
                </a:path>
              </a:pathLst>
            </a:custGeom>
            <a:grpFill/>
            <a:ln>
              <a:noFill/>
            </a:ln>
          </p:spPr>
          <p:txBody>
            <a:bodyPr spcFirstLastPara="1" wrap="square" lIns="91425" tIns="91425" rIns="91425" bIns="91425" anchor="ctr" anchorCtr="0">
              <a:noAutofit/>
            </a:bodyPr>
            <a:lstStyle/>
            <a:p>
              <a:endParaRPr sz="1400"/>
            </a:p>
          </p:txBody>
        </p:sp>
        <p:sp>
          <p:nvSpPr>
            <p:cNvPr id="204" name="Google Shape;6871;p88"/>
            <p:cNvSpPr/>
            <p:nvPr/>
          </p:nvSpPr>
          <p:spPr>
            <a:xfrm>
              <a:off x="-30242925" y="3569100"/>
              <a:ext cx="68525" cy="68550"/>
            </a:xfrm>
            <a:custGeom>
              <a:avLst/>
              <a:gdLst/>
              <a:ahLst/>
              <a:cxnLst/>
              <a:rect l="l" t="t" r="r" b="b"/>
              <a:pathLst>
                <a:path w="2741" h="2742" extrusionOk="0">
                  <a:moveTo>
                    <a:pt x="1386" y="1"/>
                  </a:moveTo>
                  <a:cubicBezTo>
                    <a:pt x="630" y="1"/>
                    <a:pt x="0" y="631"/>
                    <a:pt x="0" y="1387"/>
                  </a:cubicBezTo>
                  <a:cubicBezTo>
                    <a:pt x="0" y="2174"/>
                    <a:pt x="630" y="2742"/>
                    <a:pt x="1386" y="2742"/>
                  </a:cubicBezTo>
                  <a:cubicBezTo>
                    <a:pt x="2111" y="2742"/>
                    <a:pt x="2741" y="2111"/>
                    <a:pt x="2741" y="1387"/>
                  </a:cubicBezTo>
                  <a:cubicBezTo>
                    <a:pt x="2741" y="631"/>
                    <a:pt x="2111" y="1"/>
                    <a:pt x="1386" y="1"/>
                  </a:cubicBezTo>
                  <a:close/>
                </a:path>
              </a:pathLst>
            </a:custGeom>
            <a:grpFill/>
            <a:ln>
              <a:noFill/>
            </a:ln>
          </p:spPr>
          <p:txBody>
            <a:bodyPr spcFirstLastPara="1" wrap="square" lIns="91425" tIns="91425" rIns="91425" bIns="91425" anchor="ctr" anchorCtr="0">
              <a:noAutofit/>
            </a:bodyPr>
            <a:lstStyle/>
            <a:p>
              <a:endParaRPr sz="1400"/>
            </a:p>
          </p:txBody>
        </p:sp>
        <p:sp>
          <p:nvSpPr>
            <p:cNvPr id="205" name="Google Shape;6872;p88"/>
            <p:cNvSpPr/>
            <p:nvPr/>
          </p:nvSpPr>
          <p:spPr>
            <a:xfrm>
              <a:off x="-30262625" y="3654950"/>
              <a:ext cx="107925" cy="68550"/>
            </a:xfrm>
            <a:custGeom>
              <a:avLst/>
              <a:gdLst/>
              <a:ahLst/>
              <a:cxnLst/>
              <a:rect l="l" t="t" r="r" b="b"/>
              <a:pathLst>
                <a:path w="4317" h="2742" extrusionOk="0">
                  <a:moveTo>
                    <a:pt x="2174" y="1"/>
                  </a:moveTo>
                  <a:cubicBezTo>
                    <a:pt x="1292" y="1"/>
                    <a:pt x="505" y="379"/>
                    <a:pt x="0" y="1040"/>
                  </a:cubicBezTo>
                  <a:lnTo>
                    <a:pt x="32" y="1103"/>
                  </a:lnTo>
                  <a:cubicBezTo>
                    <a:pt x="946" y="1985"/>
                    <a:pt x="1450" y="2458"/>
                    <a:pt x="1702" y="2742"/>
                  </a:cubicBezTo>
                  <a:lnTo>
                    <a:pt x="2647" y="2742"/>
                  </a:lnTo>
                  <a:lnTo>
                    <a:pt x="4254" y="1135"/>
                  </a:lnTo>
                  <a:lnTo>
                    <a:pt x="4317" y="1040"/>
                  </a:lnTo>
                  <a:cubicBezTo>
                    <a:pt x="3813" y="410"/>
                    <a:pt x="3025" y="1"/>
                    <a:pt x="2174"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90" name="Google Shape;6957;p88"/>
          <p:cNvGrpSpPr/>
          <p:nvPr/>
        </p:nvGrpSpPr>
        <p:grpSpPr>
          <a:xfrm>
            <a:off x="4974595" y="1314741"/>
            <a:ext cx="498088" cy="497107"/>
            <a:chOff x="-31094350" y="3194000"/>
            <a:chExt cx="292225" cy="291650"/>
          </a:xfrm>
          <a:solidFill>
            <a:srgbClr val="5F5FF6"/>
          </a:solidFill>
        </p:grpSpPr>
        <p:sp>
          <p:nvSpPr>
            <p:cNvPr id="291" name="Google Shape;6958;p88"/>
            <p:cNvSpPr/>
            <p:nvPr/>
          </p:nvSpPr>
          <p:spPr>
            <a:xfrm>
              <a:off x="-31033700" y="3194000"/>
              <a:ext cx="103200" cy="34100"/>
            </a:xfrm>
            <a:custGeom>
              <a:avLst/>
              <a:gdLst/>
              <a:ahLst/>
              <a:cxnLst/>
              <a:rect l="l" t="t" r="r" b="b"/>
              <a:pathLst>
                <a:path w="4128" h="1364" extrusionOk="0">
                  <a:moveTo>
                    <a:pt x="645" y="0"/>
                  </a:moveTo>
                  <a:cubicBezTo>
                    <a:pt x="263" y="0"/>
                    <a:pt x="0" y="296"/>
                    <a:pt x="0" y="670"/>
                  </a:cubicBezTo>
                  <a:lnTo>
                    <a:pt x="0" y="1016"/>
                  </a:lnTo>
                  <a:cubicBezTo>
                    <a:pt x="0" y="1205"/>
                    <a:pt x="158" y="1363"/>
                    <a:pt x="347" y="1363"/>
                  </a:cubicBezTo>
                  <a:lnTo>
                    <a:pt x="3781" y="1363"/>
                  </a:lnTo>
                  <a:cubicBezTo>
                    <a:pt x="3970" y="1363"/>
                    <a:pt x="4127" y="1205"/>
                    <a:pt x="4127" y="1016"/>
                  </a:cubicBezTo>
                  <a:lnTo>
                    <a:pt x="4127" y="670"/>
                  </a:lnTo>
                  <a:cubicBezTo>
                    <a:pt x="4127" y="260"/>
                    <a:pt x="3812" y="8"/>
                    <a:pt x="3466" y="8"/>
                  </a:cubicBezTo>
                  <a:lnTo>
                    <a:pt x="756" y="8"/>
                  </a:lnTo>
                  <a:cubicBezTo>
                    <a:pt x="718" y="3"/>
                    <a:pt x="681" y="0"/>
                    <a:pt x="645" y="0"/>
                  </a:cubicBezTo>
                  <a:close/>
                </a:path>
              </a:pathLst>
            </a:custGeom>
            <a:grpFill/>
            <a:ln>
              <a:noFill/>
            </a:ln>
          </p:spPr>
          <p:txBody>
            <a:bodyPr spcFirstLastPara="1" wrap="square" lIns="91425" tIns="91425" rIns="91425" bIns="91425" anchor="ctr" anchorCtr="0">
              <a:noAutofit/>
            </a:bodyPr>
            <a:lstStyle/>
            <a:p>
              <a:endParaRPr sz="1400"/>
            </a:p>
          </p:txBody>
        </p:sp>
        <p:sp>
          <p:nvSpPr>
            <p:cNvPr id="292" name="Google Shape;6959;p88"/>
            <p:cNvSpPr/>
            <p:nvPr/>
          </p:nvSpPr>
          <p:spPr>
            <a:xfrm>
              <a:off x="-31042375" y="3346200"/>
              <a:ext cx="16550" cy="18150"/>
            </a:xfrm>
            <a:custGeom>
              <a:avLst/>
              <a:gdLst/>
              <a:ahLst/>
              <a:cxnLst/>
              <a:rect l="l" t="t" r="r" b="b"/>
              <a:pathLst>
                <a:path w="662" h="726" extrusionOk="0">
                  <a:moveTo>
                    <a:pt x="1" y="1"/>
                  </a:moveTo>
                  <a:lnTo>
                    <a:pt x="1" y="725"/>
                  </a:lnTo>
                  <a:lnTo>
                    <a:pt x="662" y="725"/>
                  </a:lnTo>
                  <a:lnTo>
                    <a:pt x="662" y="1"/>
                  </a:lnTo>
                  <a:close/>
                </a:path>
              </a:pathLst>
            </a:custGeom>
            <a:grpFill/>
            <a:ln>
              <a:noFill/>
            </a:ln>
          </p:spPr>
          <p:txBody>
            <a:bodyPr spcFirstLastPara="1" wrap="square" lIns="91425" tIns="91425" rIns="91425" bIns="91425" anchor="ctr" anchorCtr="0">
              <a:noAutofit/>
            </a:bodyPr>
            <a:lstStyle/>
            <a:p>
              <a:endParaRPr sz="1400"/>
            </a:p>
          </p:txBody>
        </p:sp>
        <p:sp>
          <p:nvSpPr>
            <p:cNvPr id="293" name="Google Shape;6960;p88"/>
            <p:cNvSpPr/>
            <p:nvPr/>
          </p:nvSpPr>
          <p:spPr>
            <a:xfrm>
              <a:off x="-31042375" y="3278475"/>
              <a:ext cx="16550" cy="16550"/>
            </a:xfrm>
            <a:custGeom>
              <a:avLst/>
              <a:gdLst/>
              <a:ahLst/>
              <a:cxnLst/>
              <a:rect l="l" t="t" r="r" b="b"/>
              <a:pathLst>
                <a:path w="662" h="662" extrusionOk="0">
                  <a:moveTo>
                    <a:pt x="1" y="0"/>
                  </a:moveTo>
                  <a:lnTo>
                    <a:pt x="1" y="662"/>
                  </a:lnTo>
                  <a:lnTo>
                    <a:pt x="662" y="662"/>
                  </a:lnTo>
                  <a:lnTo>
                    <a:pt x="662" y="0"/>
                  </a:lnTo>
                  <a:close/>
                </a:path>
              </a:pathLst>
            </a:custGeom>
            <a:grpFill/>
            <a:ln>
              <a:noFill/>
            </a:ln>
          </p:spPr>
          <p:txBody>
            <a:bodyPr spcFirstLastPara="1" wrap="square" lIns="91425" tIns="91425" rIns="91425" bIns="91425" anchor="ctr" anchorCtr="0">
              <a:noAutofit/>
            </a:bodyPr>
            <a:lstStyle/>
            <a:p>
              <a:endParaRPr sz="1400"/>
            </a:p>
          </p:txBody>
        </p:sp>
        <p:sp>
          <p:nvSpPr>
            <p:cNvPr id="294" name="Google Shape;6961;p88"/>
            <p:cNvSpPr/>
            <p:nvPr/>
          </p:nvSpPr>
          <p:spPr>
            <a:xfrm>
              <a:off x="-31042375" y="3416300"/>
              <a:ext cx="16550" cy="16575"/>
            </a:xfrm>
            <a:custGeom>
              <a:avLst/>
              <a:gdLst/>
              <a:ahLst/>
              <a:cxnLst/>
              <a:rect l="l" t="t" r="r" b="b"/>
              <a:pathLst>
                <a:path w="662" h="663" extrusionOk="0">
                  <a:moveTo>
                    <a:pt x="1" y="1"/>
                  </a:moveTo>
                  <a:lnTo>
                    <a:pt x="1" y="662"/>
                  </a:lnTo>
                  <a:lnTo>
                    <a:pt x="662" y="662"/>
                  </a:lnTo>
                  <a:lnTo>
                    <a:pt x="662" y="1"/>
                  </a:lnTo>
                  <a:close/>
                </a:path>
              </a:pathLst>
            </a:custGeom>
            <a:grpFill/>
            <a:ln>
              <a:noFill/>
            </a:ln>
          </p:spPr>
          <p:txBody>
            <a:bodyPr spcFirstLastPara="1" wrap="square" lIns="91425" tIns="91425" rIns="91425" bIns="91425" anchor="ctr" anchorCtr="0">
              <a:noAutofit/>
            </a:bodyPr>
            <a:lstStyle/>
            <a:p>
              <a:endParaRPr sz="1400"/>
            </a:p>
          </p:txBody>
        </p:sp>
        <p:sp>
          <p:nvSpPr>
            <p:cNvPr id="295" name="Google Shape;6962;p88"/>
            <p:cNvSpPr/>
            <p:nvPr/>
          </p:nvSpPr>
          <p:spPr>
            <a:xfrm>
              <a:off x="-31094350" y="3210725"/>
              <a:ext cx="222900" cy="274925"/>
            </a:xfrm>
            <a:custGeom>
              <a:avLst/>
              <a:gdLst/>
              <a:ahLst/>
              <a:cxnLst/>
              <a:rect l="l" t="t" r="r" b="b"/>
              <a:pathLst>
                <a:path w="8916" h="10997" extrusionOk="0">
                  <a:moveTo>
                    <a:pt x="7183" y="2049"/>
                  </a:moveTo>
                  <a:cubicBezTo>
                    <a:pt x="7404" y="2049"/>
                    <a:pt x="7561" y="2206"/>
                    <a:pt x="7561" y="2395"/>
                  </a:cubicBezTo>
                  <a:cubicBezTo>
                    <a:pt x="7561" y="2584"/>
                    <a:pt x="7404" y="2742"/>
                    <a:pt x="7183" y="2742"/>
                  </a:cubicBezTo>
                  <a:lnTo>
                    <a:pt x="4474" y="2742"/>
                  </a:lnTo>
                  <a:cubicBezTo>
                    <a:pt x="4285" y="2742"/>
                    <a:pt x="4127" y="2584"/>
                    <a:pt x="4127" y="2395"/>
                  </a:cubicBezTo>
                  <a:cubicBezTo>
                    <a:pt x="4127" y="2206"/>
                    <a:pt x="4285" y="2049"/>
                    <a:pt x="4474" y="2049"/>
                  </a:cubicBezTo>
                  <a:close/>
                  <a:moveTo>
                    <a:pt x="3151" y="2017"/>
                  </a:moveTo>
                  <a:cubicBezTo>
                    <a:pt x="3340" y="2017"/>
                    <a:pt x="3497" y="2175"/>
                    <a:pt x="3497" y="2364"/>
                  </a:cubicBezTo>
                  <a:lnTo>
                    <a:pt x="3497" y="3750"/>
                  </a:lnTo>
                  <a:cubicBezTo>
                    <a:pt x="3497" y="3939"/>
                    <a:pt x="3340" y="4097"/>
                    <a:pt x="3151" y="4097"/>
                  </a:cubicBezTo>
                  <a:lnTo>
                    <a:pt x="1764" y="4097"/>
                  </a:lnTo>
                  <a:cubicBezTo>
                    <a:pt x="1575" y="4097"/>
                    <a:pt x="1418" y="3939"/>
                    <a:pt x="1418" y="3750"/>
                  </a:cubicBezTo>
                  <a:lnTo>
                    <a:pt x="1418" y="2364"/>
                  </a:lnTo>
                  <a:cubicBezTo>
                    <a:pt x="1418" y="2175"/>
                    <a:pt x="1575" y="2017"/>
                    <a:pt x="1764" y="2017"/>
                  </a:cubicBezTo>
                  <a:close/>
                  <a:moveTo>
                    <a:pt x="5860" y="3372"/>
                  </a:moveTo>
                  <a:cubicBezTo>
                    <a:pt x="6049" y="3372"/>
                    <a:pt x="6207" y="3529"/>
                    <a:pt x="6207" y="3750"/>
                  </a:cubicBezTo>
                  <a:cubicBezTo>
                    <a:pt x="6207" y="3939"/>
                    <a:pt x="6049" y="4097"/>
                    <a:pt x="5860" y="4097"/>
                  </a:cubicBezTo>
                  <a:lnTo>
                    <a:pt x="4474" y="4097"/>
                  </a:lnTo>
                  <a:cubicBezTo>
                    <a:pt x="4285" y="4097"/>
                    <a:pt x="4127" y="3939"/>
                    <a:pt x="4127" y="3750"/>
                  </a:cubicBezTo>
                  <a:cubicBezTo>
                    <a:pt x="4127" y="3529"/>
                    <a:pt x="4285" y="3372"/>
                    <a:pt x="4474" y="3372"/>
                  </a:cubicBezTo>
                  <a:close/>
                  <a:moveTo>
                    <a:pt x="7183" y="4758"/>
                  </a:moveTo>
                  <a:cubicBezTo>
                    <a:pt x="7404" y="4758"/>
                    <a:pt x="7561" y="4916"/>
                    <a:pt x="7561" y="5105"/>
                  </a:cubicBezTo>
                  <a:cubicBezTo>
                    <a:pt x="7561" y="5325"/>
                    <a:pt x="7404" y="5483"/>
                    <a:pt x="7183" y="5483"/>
                  </a:cubicBezTo>
                  <a:lnTo>
                    <a:pt x="4474" y="5483"/>
                  </a:lnTo>
                  <a:cubicBezTo>
                    <a:pt x="4285" y="5483"/>
                    <a:pt x="4127" y="5325"/>
                    <a:pt x="4127" y="5105"/>
                  </a:cubicBezTo>
                  <a:cubicBezTo>
                    <a:pt x="4127" y="4916"/>
                    <a:pt x="4285" y="4758"/>
                    <a:pt x="4474" y="4758"/>
                  </a:cubicBezTo>
                  <a:close/>
                  <a:moveTo>
                    <a:pt x="3151" y="4758"/>
                  </a:moveTo>
                  <a:cubicBezTo>
                    <a:pt x="3340" y="4758"/>
                    <a:pt x="3497" y="4916"/>
                    <a:pt x="3497" y="5105"/>
                  </a:cubicBezTo>
                  <a:lnTo>
                    <a:pt x="3497" y="6491"/>
                  </a:lnTo>
                  <a:cubicBezTo>
                    <a:pt x="3497" y="6680"/>
                    <a:pt x="3340" y="6837"/>
                    <a:pt x="3151" y="6837"/>
                  </a:cubicBezTo>
                  <a:lnTo>
                    <a:pt x="1764" y="6837"/>
                  </a:lnTo>
                  <a:cubicBezTo>
                    <a:pt x="1575" y="6837"/>
                    <a:pt x="1418" y="6680"/>
                    <a:pt x="1418" y="6491"/>
                  </a:cubicBezTo>
                  <a:lnTo>
                    <a:pt x="1418" y="5105"/>
                  </a:lnTo>
                  <a:cubicBezTo>
                    <a:pt x="1418" y="4916"/>
                    <a:pt x="1575" y="4758"/>
                    <a:pt x="1764" y="4758"/>
                  </a:cubicBezTo>
                  <a:close/>
                  <a:moveTo>
                    <a:pt x="5860" y="6144"/>
                  </a:moveTo>
                  <a:cubicBezTo>
                    <a:pt x="6049" y="6144"/>
                    <a:pt x="6207" y="6302"/>
                    <a:pt x="6207" y="6491"/>
                  </a:cubicBezTo>
                  <a:cubicBezTo>
                    <a:pt x="6207" y="6680"/>
                    <a:pt x="6049" y="6837"/>
                    <a:pt x="5860" y="6837"/>
                  </a:cubicBezTo>
                  <a:lnTo>
                    <a:pt x="4474" y="6837"/>
                  </a:lnTo>
                  <a:cubicBezTo>
                    <a:pt x="4285" y="6837"/>
                    <a:pt x="4127" y="6680"/>
                    <a:pt x="4127" y="6491"/>
                  </a:cubicBezTo>
                  <a:cubicBezTo>
                    <a:pt x="4127" y="6302"/>
                    <a:pt x="4285" y="6144"/>
                    <a:pt x="4474" y="6144"/>
                  </a:cubicBezTo>
                  <a:close/>
                  <a:moveTo>
                    <a:pt x="7183" y="7562"/>
                  </a:moveTo>
                  <a:cubicBezTo>
                    <a:pt x="7404" y="7562"/>
                    <a:pt x="7561" y="7720"/>
                    <a:pt x="7561" y="7909"/>
                  </a:cubicBezTo>
                  <a:cubicBezTo>
                    <a:pt x="7561" y="8098"/>
                    <a:pt x="7404" y="8255"/>
                    <a:pt x="7183" y="8255"/>
                  </a:cubicBezTo>
                  <a:lnTo>
                    <a:pt x="4474" y="8255"/>
                  </a:lnTo>
                  <a:cubicBezTo>
                    <a:pt x="4285" y="8255"/>
                    <a:pt x="4127" y="8098"/>
                    <a:pt x="4127" y="7909"/>
                  </a:cubicBezTo>
                  <a:cubicBezTo>
                    <a:pt x="4127" y="7720"/>
                    <a:pt x="4285" y="7562"/>
                    <a:pt x="4474" y="7562"/>
                  </a:cubicBezTo>
                  <a:close/>
                  <a:moveTo>
                    <a:pt x="3151" y="7531"/>
                  </a:moveTo>
                  <a:cubicBezTo>
                    <a:pt x="3340" y="7531"/>
                    <a:pt x="3497" y="7657"/>
                    <a:pt x="3497" y="7877"/>
                  </a:cubicBezTo>
                  <a:lnTo>
                    <a:pt x="3497" y="9232"/>
                  </a:lnTo>
                  <a:cubicBezTo>
                    <a:pt x="3497" y="9452"/>
                    <a:pt x="3340" y="9610"/>
                    <a:pt x="3151" y="9610"/>
                  </a:cubicBezTo>
                  <a:lnTo>
                    <a:pt x="1764" y="9610"/>
                  </a:lnTo>
                  <a:cubicBezTo>
                    <a:pt x="1575" y="9610"/>
                    <a:pt x="1418" y="9452"/>
                    <a:pt x="1418" y="9232"/>
                  </a:cubicBezTo>
                  <a:lnTo>
                    <a:pt x="1418" y="7877"/>
                  </a:lnTo>
                  <a:cubicBezTo>
                    <a:pt x="1418" y="7657"/>
                    <a:pt x="1575" y="7531"/>
                    <a:pt x="1764" y="7531"/>
                  </a:cubicBezTo>
                  <a:close/>
                  <a:moveTo>
                    <a:pt x="5860" y="8885"/>
                  </a:moveTo>
                  <a:cubicBezTo>
                    <a:pt x="6049" y="8885"/>
                    <a:pt x="6207" y="9043"/>
                    <a:pt x="6207" y="9232"/>
                  </a:cubicBezTo>
                  <a:cubicBezTo>
                    <a:pt x="6207" y="9452"/>
                    <a:pt x="6049" y="9610"/>
                    <a:pt x="5860" y="9610"/>
                  </a:cubicBezTo>
                  <a:lnTo>
                    <a:pt x="4474" y="9610"/>
                  </a:lnTo>
                  <a:cubicBezTo>
                    <a:pt x="4285" y="9610"/>
                    <a:pt x="4127" y="9452"/>
                    <a:pt x="4127" y="9232"/>
                  </a:cubicBezTo>
                  <a:cubicBezTo>
                    <a:pt x="4127" y="9043"/>
                    <a:pt x="4285" y="8885"/>
                    <a:pt x="4474" y="8885"/>
                  </a:cubicBezTo>
                  <a:close/>
                  <a:moveTo>
                    <a:pt x="1040" y="1"/>
                  </a:moveTo>
                  <a:cubicBezTo>
                    <a:pt x="504" y="1"/>
                    <a:pt x="0" y="473"/>
                    <a:pt x="0" y="1009"/>
                  </a:cubicBezTo>
                  <a:lnTo>
                    <a:pt x="0" y="9956"/>
                  </a:lnTo>
                  <a:cubicBezTo>
                    <a:pt x="32" y="10524"/>
                    <a:pt x="504" y="10996"/>
                    <a:pt x="1040" y="10996"/>
                  </a:cubicBezTo>
                  <a:lnTo>
                    <a:pt x="7908" y="10996"/>
                  </a:lnTo>
                  <a:cubicBezTo>
                    <a:pt x="8444" y="10996"/>
                    <a:pt x="8916" y="10524"/>
                    <a:pt x="8916" y="9956"/>
                  </a:cubicBezTo>
                  <a:lnTo>
                    <a:pt x="8916" y="1009"/>
                  </a:lnTo>
                  <a:cubicBezTo>
                    <a:pt x="8916" y="473"/>
                    <a:pt x="8444" y="1"/>
                    <a:pt x="7908" y="1"/>
                  </a:cubicBezTo>
                  <a:lnTo>
                    <a:pt x="7183" y="1"/>
                  </a:lnTo>
                  <a:lnTo>
                    <a:pt x="7183" y="347"/>
                  </a:lnTo>
                  <a:cubicBezTo>
                    <a:pt x="7183" y="915"/>
                    <a:pt x="6711" y="1387"/>
                    <a:pt x="6175" y="1387"/>
                  </a:cubicBezTo>
                  <a:lnTo>
                    <a:pt x="2741" y="1387"/>
                  </a:lnTo>
                  <a:cubicBezTo>
                    <a:pt x="2206" y="1387"/>
                    <a:pt x="1733" y="915"/>
                    <a:pt x="1733" y="347"/>
                  </a:cubicBezTo>
                  <a:lnTo>
                    <a:pt x="1733" y="1"/>
                  </a:lnTo>
                  <a:close/>
                </a:path>
              </a:pathLst>
            </a:custGeom>
            <a:grpFill/>
            <a:ln>
              <a:noFill/>
            </a:ln>
          </p:spPr>
          <p:txBody>
            <a:bodyPr spcFirstLastPara="1" wrap="square" lIns="91425" tIns="91425" rIns="91425" bIns="91425" anchor="ctr" anchorCtr="0">
              <a:noAutofit/>
            </a:bodyPr>
            <a:lstStyle/>
            <a:p>
              <a:endParaRPr sz="1400"/>
            </a:p>
          </p:txBody>
        </p:sp>
        <p:sp>
          <p:nvSpPr>
            <p:cNvPr id="296" name="Google Shape;6963;p88"/>
            <p:cNvSpPr/>
            <p:nvPr/>
          </p:nvSpPr>
          <p:spPr>
            <a:xfrm>
              <a:off x="-30853350" y="3295000"/>
              <a:ext cx="51225" cy="104000"/>
            </a:xfrm>
            <a:custGeom>
              <a:avLst/>
              <a:gdLst/>
              <a:ahLst/>
              <a:cxnLst/>
              <a:rect l="l" t="t" r="r" b="b"/>
              <a:pathLst>
                <a:path w="2049" h="4160" extrusionOk="0">
                  <a:moveTo>
                    <a:pt x="1" y="1"/>
                  </a:moveTo>
                  <a:lnTo>
                    <a:pt x="1" y="4160"/>
                  </a:lnTo>
                  <a:lnTo>
                    <a:pt x="2049" y="4160"/>
                  </a:lnTo>
                  <a:lnTo>
                    <a:pt x="2049" y="1"/>
                  </a:lnTo>
                  <a:close/>
                </a:path>
              </a:pathLst>
            </a:custGeom>
            <a:grpFill/>
            <a:ln>
              <a:noFill/>
            </a:ln>
          </p:spPr>
          <p:txBody>
            <a:bodyPr spcFirstLastPara="1" wrap="square" lIns="91425" tIns="91425" rIns="91425" bIns="91425" anchor="ctr" anchorCtr="0">
              <a:noAutofit/>
            </a:bodyPr>
            <a:lstStyle/>
            <a:p>
              <a:endParaRPr sz="1400"/>
            </a:p>
          </p:txBody>
        </p:sp>
        <p:sp>
          <p:nvSpPr>
            <p:cNvPr id="297" name="Google Shape;6964;p88"/>
            <p:cNvSpPr/>
            <p:nvPr/>
          </p:nvSpPr>
          <p:spPr>
            <a:xfrm>
              <a:off x="-30853350" y="3227275"/>
              <a:ext cx="51225" cy="51225"/>
            </a:xfrm>
            <a:custGeom>
              <a:avLst/>
              <a:gdLst/>
              <a:ahLst/>
              <a:cxnLst/>
              <a:rect l="l" t="t" r="r" b="b"/>
              <a:pathLst>
                <a:path w="2049" h="2049" extrusionOk="0">
                  <a:moveTo>
                    <a:pt x="1009" y="1"/>
                  </a:moveTo>
                  <a:cubicBezTo>
                    <a:pt x="473" y="1"/>
                    <a:pt x="1" y="473"/>
                    <a:pt x="1" y="1040"/>
                  </a:cubicBezTo>
                  <a:lnTo>
                    <a:pt x="1" y="2048"/>
                  </a:lnTo>
                  <a:lnTo>
                    <a:pt x="2049" y="2048"/>
                  </a:lnTo>
                  <a:lnTo>
                    <a:pt x="2049" y="1040"/>
                  </a:lnTo>
                  <a:cubicBezTo>
                    <a:pt x="2049" y="473"/>
                    <a:pt x="1576" y="1"/>
                    <a:pt x="1009" y="1"/>
                  </a:cubicBezTo>
                  <a:close/>
                </a:path>
              </a:pathLst>
            </a:custGeom>
            <a:grpFill/>
            <a:ln>
              <a:noFill/>
            </a:ln>
          </p:spPr>
          <p:txBody>
            <a:bodyPr spcFirstLastPara="1" wrap="square" lIns="91425" tIns="91425" rIns="91425" bIns="91425" anchor="ctr" anchorCtr="0">
              <a:noAutofit/>
            </a:bodyPr>
            <a:lstStyle/>
            <a:p>
              <a:endParaRPr sz="1400"/>
            </a:p>
          </p:txBody>
        </p:sp>
        <p:sp>
          <p:nvSpPr>
            <p:cNvPr id="298" name="Google Shape;6965;p88"/>
            <p:cNvSpPr/>
            <p:nvPr/>
          </p:nvSpPr>
          <p:spPr>
            <a:xfrm>
              <a:off x="-30851775" y="3416300"/>
              <a:ext cx="46500" cy="51225"/>
            </a:xfrm>
            <a:custGeom>
              <a:avLst/>
              <a:gdLst/>
              <a:ahLst/>
              <a:cxnLst/>
              <a:rect l="l" t="t" r="r" b="b"/>
              <a:pathLst>
                <a:path w="1860" h="2049" extrusionOk="0">
                  <a:moveTo>
                    <a:pt x="1" y="1"/>
                  </a:moveTo>
                  <a:lnTo>
                    <a:pt x="599" y="1796"/>
                  </a:lnTo>
                  <a:cubicBezTo>
                    <a:pt x="694" y="1985"/>
                    <a:pt x="788" y="2048"/>
                    <a:pt x="946" y="2048"/>
                  </a:cubicBezTo>
                  <a:cubicBezTo>
                    <a:pt x="1103" y="2048"/>
                    <a:pt x="1229" y="1985"/>
                    <a:pt x="1261" y="1796"/>
                  </a:cubicBezTo>
                  <a:lnTo>
                    <a:pt x="1860" y="1"/>
                  </a:lnTo>
                  <a:close/>
                </a:path>
              </a:pathLst>
            </a:custGeom>
            <a:grpFill/>
            <a:ln>
              <a:noFill/>
            </a:ln>
          </p:spPr>
          <p:txBody>
            <a:bodyPr spcFirstLastPara="1" wrap="square" lIns="91425" tIns="91425" rIns="91425" bIns="91425" anchor="ctr" anchorCtr="0">
              <a:noAutofit/>
            </a:bodyPr>
            <a:lstStyle/>
            <a:p>
              <a:endParaRPr sz="1400"/>
            </a:p>
          </p:txBody>
        </p:sp>
      </p:grpSp>
      <p:grpSp>
        <p:nvGrpSpPr>
          <p:cNvPr id="299" name="Google Shape;6966;p88"/>
          <p:cNvGrpSpPr/>
          <p:nvPr/>
        </p:nvGrpSpPr>
        <p:grpSpPr>
          <a:xfrm>
            <a:off x="10919516" y="3411173"/>
            <a:ext cx="604881" cy="605815"/>
            <a:chOff x="-31093575" y="3552550"/>
            <a:chExt cx="291450" cy="291900"/>
          </a:xfrm>
          <a:solidFill>
            <a:srgbClr val="5F5FF6"/>
          </a:solidFill>
        </p:grpSpPr>
        <p:sp>
          <p:nvSpPr>
            <p:cNvPr id="300" name="Google Shape;6967;p88"/>
            <p:cNvSpPr/>
            <p:nvPr/>
          </p:nvSpPr>
          <p:spPr>
            <a:xfrm>
              <a:off x="-31011650" y="3745525"/>
              <a:ext cx="7900" cy="12625"/>
            </a:xfrm>
            <a:custGeom>
              <a:avLst/>
              <a:gdLst/>
              <a:ahLst/>
              <a:cxnLst/>
              <a:rect l="l" t="t" r="r" b="b"/>
              <a:pathLst>
                <a:path w="316" h="505" extrusionOk="0">
                  <a:moveTo>
                    <a:pt x="158" y="1"/>
                  </a:moveTo>
                  <a:lnTo>
                    <a:pt x="0" y="505"/>
                  </a:lnTo>
                  <a:lnTo>
                    <a:pt x="315" y="505"/>
                  </a:lnTo>
                  <a:lnTo>
                    <a:pt x="158" y="1"/>
                  </a:lnTo>
                  <a:close/>
                </a:path>
              </a:pathLst>
            </a:custGeom>
            <a:grpFill/>
            <a:ln>
              <a:noFill/>
            </a:ln>
          </p:spPr>
          <p:txBody>
            <a:bodyPr spcFirstLastPara="1" wrap="square" lIns="91425" tIns="91425" rIns="91425" bIns="91425" anchor="ctr" anchorCtr="0">
              <a:noAutofit/>
            </a:bodyPr>
            <a:lstStyle/>
            <a:p>
              <a:endParaRPr sz="1400"/>
            </a:p>
          </p:txBody>
        </p:sp>
        <p:sp>
          <p:nvSpPr>
            <p:cNvPr id="301" name="Google Shape;6968;p88"/>
            <p:cNvSpPr/>
            <p:nvPr/>
          </p:nvSpPr>
          <p:spPr>
            <a:xfrm>
              <a:off x="-31093575" y="3671500"/>
              <a:ext cx="171725" cy="172950"/>
            </a:xfrm>
            <a:custGeom>
              <a:avLst/>
              <a:gdLst/>
              <a:ahLst/>
              <a:cxnLst/>
              <a:rect l="l" t="t" r="r" b="b"/>
              <a:pathLst>
                <a:path w="6869" h="6918" extrusionOk="0">
                  <a:moveTo>
                    <a:pt x="3427" y="1449"/>
                  </a:moveTo>
                  <a:cubicBezTo>
                    <a:pt x="3569" y="1449"/>
                    <a:pt x="3718" y="1512"/>
                    <a:pt x="3781" y="1638"/>
                  </a:cubicBezTo>
                  <a:lnTo>
                    <a:pt x="4317" y="3466"/>
                  </a:lnTo>
                  <a:lnTo>
                    <a:pt x="4474" y="3466"/>
                  </a:lnTo>
                  <a:cubicBezTo>
                    <a:pt x="4695" y="3466"/>
                    <a:pt x="4852" y="3623"/>
                    <a:pt x="4852" y="3812"/>
                  </a:cubicBezTo>
                  <a:cubicBezTo>
                    <a:pt x="4852" y="3970"/>
                    <a:pt x="4726" y="4127"/>
                    <a:pt x="4537" y="4127"/>
                  </a:cubicBezTo>
                  <a:lnTo>
                    <a:pt x="4789" y="5072"/>
                  </a:lnTo>
                  <a:cubicBezTo>
                    <a:pt x="4852" y="5262"/>
                    <a:pt x="4758" y="5419"/>
                    <a:pt x="4569" y="5514"/>
                  </a:cubicBezTo>
                  <a:cubicBezTo>
                    <a:pt x="4545" y="5518"/>
                    <a:pt x="4521" y="5520"/>
                    <a:pt x="4498" y="5520"/>
                  </a:cubicBezTo>
                  <a:cubicBezTo>
                    <a:pt x="4341" y="5520"/>
                    <a:pt x="4210" y="5427"/>
                    <a:pt x="4128" y="5262"/>
                  </a:cubicBezTo>
                  <a:lnTo>
                    <a:pt x="3781" y="4127"/>
                  </a:lnTo>
                  <a:lnTo>
                    <a:pt x="3057" y="4127"/>
                  </a:lnTo>
                  <a:lnTo>
                    <a:pt x="2710" y="5262"/>
                  </a:lnTo>
                  <a:cubicBezTo>
                    <a:pt x="2683" y="5427"/>
                    <a:pt x="2535" y="5520"/>
                    <a:pt x="2351" y="5520"/>
                  </a:cubicBezTo>
                  <a:cubicBezTo>
                    <a:pt x="2325" y="5520"/>
                    <a:pt x="2297" y="5518"/>
                    <a:pt x="2269" y="5514"/>
                  </a:cubicBezTo>
                  <a:cubicBezTo>
                    <a:pt x="2080" y="5451"/>
                    <a:pt x="2017" y="5262"/>
                    <a:pt x="2049" y="5072"/>
                  </a:cubicBezTo>
                  <a:lnTo>
                    <a:pt x="2332" y="4127"/>
                  </a:lnTo>
                  <a:cubicBezTo>
                    <a:pt x="2175" y="4096"/>
                    <a:pt x="2017" y="3970"/>
                    <a:pt x="2017" y="3812"/>
                  </a:cubicBezTo>
                  <a:cubicBezTo>
                    <a:pt x="2049" y="3623"/>
                    <a:pt x="2206" y="3466"/>
                    <a:pt x="2395" y="3466"/>
                  </a:cubicBezTo>
                  <a:lnTo>
                    <a:pt x="2553" y="3466"/>
                  </a:lnTo>
                  <a:lnTo>
                    <a:pt x="3120" y="1638"/>
                  </a:lnTo>
                  <a:cubicBezTo>
                    <a:pt x="3151" y="1512"/>
                    <a:pt x="3285" y="1449"/>
                    <a:pt x="3427" y="1449"/>
                  </a:cubicBezTo>
                  <a:close/>
                  <a:moveTo>
                    <a:pt x="3435" y="0"/>
                  </a:moveTo>
                  <a:cubicBezTo>
                    <a:pt x="1544" y="0"/>
                    <a:pt x="1" y="1544"/>
                    <a:pt x="1" y="3434"/>
                  </a:cubicBezTo>
                  <a:cubicBezTo>
                    <a:pt x="1" y="5356"/>
                    <a:pt x="1544" y="6900"/>
                    <a:pt x="3435" y="6900"/>
                  </a:cubicBezTo>
                  <a:cubicBezTo>
                    <a:pt x="4065" y="6900"/>
                    <a:pt x="4632" y="6742"/>
                    <a:pt x="5168" y="6427"/>
                  </a:cubicBezTo>
                  <a:lnTo>
                    <a:pt x="6365" y="6900"/>
                  </a:lnTo>
                  <a:cubicBezTo>
                    <a:pt x="6407" y="6910"/>
                    <a:pt x="6449" y="6917"/>
                    <a:pt x="6491" y="6917"/>
                  </a:cubicBezTo>
                  <a:cubicBezTo>
                    <a:pt x="6575" y="6917"/>
                    <a:pt x="6659" y="6889"/>
                    <a:pt x="6743" y="6805"/>
                  </a:cubicBezTo>
                  <a:cubicBezTo>
                    <a:pt x="6806" y="6742"/>
                    <a:pt x="6869" y="6616"/>
                    <a:pt x="6869" y="6459"/>
                  </a:cubicBezTo>
                  <a:lnTo>
                    <a:pt x="6491" y="5009"/>
                  </a:lnTo>
                  <a:cubicBezTo>
                    <a:pt x="6743" y="4537"/>
                    <a:pt x="6869" y="4001"/>
                    <a:pt x="6869" y="3466"/>
                  </a:cubicBezTo>
                  <a:cubicBezTo>
                    <a:pt x="6869" y="3119"/>
                    <a:pt x="6774" y="2804"/>
                    <a:pt x="6711" y="2489"/>
                  </a:cubicBezTo>
                  <a:cubicBezTo>
                    <a:pt x="6617" y="2426"/>
                    <a:pt x="6491" y="2395"/>
                    <a:pt x="6428" y="2363"/>
                  </a:cubicBezTo>
                  <a:lnTo>
                    <a:pt x="5514" y="2710"/>
                  </a:lnTo>
                  <a:cubicBezTo>
                    <a:pt x="5389" y="2755"/>
                    <a:pt x="5256" y="2780"/>
                    <a:pt x="5125" y="2780"/>
                  </a:cubicBezTo>
                  <a:cubicBezTo>
                    <a:pt x="4892" y="2780"/>
                    <a:pt x="4667" y="2702"/>
                    <a:pt x="4506" y="2521"/>
                  </a:cubicBezTo>
                  <a:cubicBezTo>
                    <a:pt x="4222" y="2269"/>
                    <a:pt x="4096" y="1891"/>
                    <a:pt x="4159" y="1481"/>
                  </a:cubicBezTo>
                  <a:lnTo>
                    <a:pt x="4443" y="221"/>
                  </a:lnTo>
                  <a:cubicBezTo>
                    <a:pt x="4443" y="189"/>
                    <a:pt x="4443" y="189"/>
                    <a:pt x="4411" y="158"/>
                  </a:cubicBezTo>
                  <a:cubicBezTo>
                    <a:pt x="4096" y="63"/>
                    <a:pt x="3781" y="0"/>
                    <a:pt x="3435" y="0"/>
                  </a:cubicBezTo>
                  <a:close/>
                </a:path>
              </a:pathLst>
            </a:custGeom>
            <a:grpFill/>
            <a:ln>
              <a:noFill/>
            </a:ln>
          </p:spPr>
          <p:txBody>
            <a:bodyPr spcFirstLastPara="1" wrap="square" lIns="91425" tIns="91425" rIns="91425" bIns="91425" anchor="ctr" anchorCtr="0">
              <a:noAutofit/>
            </a:bodyPr>
            <a:lstStyle/>
            <a:p>
              <a:endParaRPr sz="1400"/>
            </a:p>
          </p:txBody>
        </p:sp>
        <p:sp>
          <p:nvSpPr>
            <p:cNvPr id="302" name="Google Shape;6969;p88"/>
            <p:cNvSpPr/>
            <p:nvPr/>
          </p:nvSpPr>
          <p:spPr>
            <a:xfrm>
              <a:off x="-30895875" y="3621075"/>
              <a:ext cx="15775" cy="26025"/>
            </a:xfrm>
            <a:custGeom>
              <a:avLst/>
              <a:gdLst/>
              <a:ahLst/>
              <a:cxnLst/>
              <a:rect l="l" t="t" r="r" b="b"/>
              <a:pathLst>
                <a:path w="631" h="1041" extrusionOk="0">
                  <a:moveTo>
                    <a:pt x="0" y="1"/>
                  </a:moveTo>
                  <a:cubicBezTo>
                    <a:pt x="32" y="410"/>
                    <a:pt x="126" y="694"/>
                    <a:pt x="315" y="1041"/>
                  </a:cubicBezTo>
                  <a:cubicBezTo>
                    <a:pt x="473" y="694"/>
                    <a:pt x="599" y="347"/>
                    <a:pt x="631" y="1"/>
                  </a:cubicBezTo>
                  <a:close/>
                </a:path>
              </a:pathLst>
            </a:custGeom>
            <a:grpFill/>
            <a:ln>
              <a:noFill/>
            </a:ln>
          </p:spPr>
          <p:txBody>
            <a:bodyPr spcFirstLastPara="1" wrap="square" lIns="91425" tIns="91425" rIns="91425" bIns="91425" anchor="ctr" anchorCtr="0">
              <a:noAutofit/>
            </a:bodyPr>
            <a:lstStyle/>
            <a:p>
              <a:endParaRPr sz="1400"/>
            </a:p>
          </p:txBody>
        </p:sp>
        <p:sp>
          <p:nvSpPr>
            <p:cNvPr id="303" name="Google Shape;6970;p88"/>
            <p:cNvSpPr/>
            <p:nvPr/>
          </p:nvSpPr>
          <p:spPr>
            <a:xfrm>
              <a:off x="-30974650" y="3552550"/>
              <a:ext cx="172525" cy="172400"/>
            </a:xfrm>
            <a:custGeom>
              <a:avLst/>
              <a:gdLst/>
              <a:ahLst/>
              <a:cxnLst/>
              <a:rect l="l" t="t" r="r" b="b"/>
              <a:pathLst>
                <a:path w="6901" h="6896" extrusionOk="0">
                  <a:moveTo>
                    <a:pt x="3435" y="1356"/>
                  </a:moveTo>
                  <a:cubicBezTo>
                    <a:pt x="3624" y="1356"/>
                    <a:pt x="3782" y="1513"/>
                    <a:pt x="3782" y="1734"/>
                  </a:cubicBezTo>
                  <a:lnTo>
                    <a:pt x="3782" y="2080"/>
                  </a:lnTo>
                  <a:lnTo>
                    <a:pt x="4821" y="2080"/>
                  </a:lnTo>
                  <a:cubicBezTo>
                    <a:pt x="5010" y="2080"/>
                    <a:pt x="5168" y="2238"/>
                    <a:pt x="5168" y="2427"/>
                  </a:cubicBezTo>
                  <a:cubicBezTo>
                    <a:pt x="5168" y="2616"/>
                    <a:pt x="5010" y="2742"/>
                    <a:pt x="4821" y="2742"/>
                  </a:cubicBezTo>
                  <a:lnTo>
                    <a:pt x="4412" y="2742"/>
                  </a:lnTo>
                  <a:cubicBezTo>
                    <a:pt x="4380" y="3341"/>
                    <a:pt x="4191" y="3876"/>
                    <a:pt x="3876" y="4412"/>
                  </a:cubicBezTo>
                  <a:cubicBezTo>
                    <a:pt x="3908" y="4443"/>
                    <a:pt x="3908" y="4475"/>
                    <a:pt x="3939" y="4506"/>
                  </a:cubicBezTo>
                  <a:lnTo>
                    <a:pt x="4349" y="4916"/>
                  </a:lnTo>
                  <a:cubicBezTo>
                    <a:pt x="4443" y="5042"/>
                    <a:pt x="4443" y="5262"/>
                    <a:pt x="4349" y="5388"/>
                  </a:cubicBezTo>
                  <a:cubicBezTo>
                    <a:pt x="4286" y="5451"/>
                    <a:pt x="4191" y="5483"/>
                    <a:pt x="4101" y="5483"/>
                  </a:cubicBezTo>
                  <a:cubicBezTo>
                    <a:pt x="4010" y="5483"/>
                    <a:pt x="3923" y="5451"/>
                    <a:pt x="3876" y="5388"/>
                  </a:cubicBezTo>
                  <a:lnTo>
                    <a:pt x="3466" y="4979"/>
                  </a:lnTo>
                  <a:lnTo>
                    <a:pt x="3435" y="4947"/>
                  </a:lnTo>
                  <a:lnTo>
                    <a:pt x="3403" y="4979"/>
                  </a:lnTo>
                  <a:lnTo>
                    <a:pt x="2994" y="5388"/>
                  </a:lnTo>
                  <a:cubicBezTo>
                    <a:pt x="2931" y="5451"/>
                    <a:pt x="2844" y="5483"/>
                    <a:pt x="2758" y="5483"/>
                  </a:cubicBezTo>
                  <a:cubicBezTo>
                    <a:pt x="2671" y="5483"/>
                    <a:pt x="2584" y="5451"/>
                    <a:pt x="2521" y="5388"/>
                  </a:cubicBezTo>
                  <a:cubicBezTo>
                    <a:pt x="2395" y="5262"/>
                    <a:pt x="2395" y="5042"/>
                    <a:pt x="2521" y="4916"/>
                  </a:cubicBezTo>
                  <a:lnTo>
                    <a:pt x="2931" y="4506"/>
                  </a:lnTo>
                  <a:cubicBezTo>
                    <a:pt x="2962" y="4475"/>
                    <a:pt x="2962" y="4443"/>
                    <a:pt x="2994" y="4412"/>
                  </a:cubicBezTo>
                  <a:cubicBezTo>
                    <a:pt x="2679" y="3939"/>
                    <a:pt x="2490" y="3341"/>
                    <a:pt x="2458" y="2742"/>
                  </a:cubicBezTo>
                  <a:lnTo>
                    <a:pt x="2049" y="2742"/>
                  </a:lnTo>
                  <a:cubicBezTo>
                    <a:pt x="1860" y="2742"/>
                    <a:pt x="1702" y="2584"/>
                    <a:pt x="1702" y="2395"/>
                  </a:cubicBezTo>
                  <a:cubicBezTo>
                    <a:pt x="1702" y="2206"/>
                    <a:pt x="1860" y="2049"/>
                    <a:pt x="2049" y="2049"/>
                  </a:cubicBezTo>
                  <a:lnTo>
                    <a:pt x="3088" y="2049"/>
                  </a:lnTo>
                  <a:lnTo>
                    <a:pt x="3088" y="1734"/>
                  </a:lnTo>
                  <a:cubicBezTo>
                    <a:pt x="3088" y="1513"/>
                    <a:pt x="3246" y="1356"/>
                    <a:pt x="3435" y="1356"/>
                  </a:cubicBezTo>
                  <a:close/>
                  <a:moveTo>
                    <a:pt x="3466" y="1"/>
                  </a:moveTo>
                  <a:cubicBezTo>
                    <a:pt x="1576" y="1"/>
                    <a:pt x="32" y="1576"/>
                    <a:pt x="32" y="3467"/>
                  </a:cubicBezTo>
                  <a:cubicBezTo>
                    <a:pt x="32" y="3971"/>
                    <a:pt x="158" y="4506"/>
                    <a:pt x="411" y="4979"/>
                  </a:cubicBezTo>
                  <a:lnTo>
                    <a:pt x="32" y="6459"/>
                  </a:lnTo>
                  <a:cubicBezTo>
                    <a:pt x="1" y="6554"/>
                    <a:pt x="32" y="6680"/>
                    <a:pt x="158" y="6806"/>
                  </a:cubicBezTo>
                  <a:cubicBezTo>
                    <a:pt x="225" y="6851"/>
                    <a:pt x="324" y="6895"/>
                    <a:pt x="420" y="6895"/>
                  </a:cubicBezTo>
                  <a:cubicBezTo>
                    <a:pt x="460" y="6895"/>
                    <a:pt x="500" y="6887"/>
                    <a:pt x="537" y="6869"/>
                  </a:cubicBezTo>
                  <a:lnTo>
                    <a:pt x="1734" y="6396"/>
                  </a:lnTo>
                  <a:cubicBezTo>
                    <a:pt x="2269" y="6712"/>
                    <a:pt x="2899" y="6869"/>
                    <a:pt x="3466" y="6869"/>
                  </a:cubicBezTo>
                  <a:cubicBezTo>
                    <a:pt x="5357" y="6869"/>
                    <a:pt x="6901" y="5357"/>
                    <a:pt x="6901" y="3435"/>
                  </a:cubicBezTo>
                  <a:cubicBezTo>
                    <a:pt x="6901" y="1576"/>
                    <a:pt x="5325" y="1"/>
                    <a:pt x="3466"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48" name="Google Shape;6760;p88"/>
          <p:cNvGrpSpPr/>
          <p:nvPr/>
        </p:nvGrpSpPr>
        <p:grpSpPr>
          <a:xfrm>
            <a:off x="4202882" y="1247009"/>
            <a:ext cx="499953" cy="600563"/>
            <a:chOff x="-35814600" y="3202075"/>
            <a:chExt cx="242625" cy="291450"/>
          </a:xfrm>
          <a:solidFill>
            <a:srgbClr val="5F5FF6"/>
          </a:solidFill>
        </p:grpSpPr>
        <p:sp>
          <p:nvSpPr>
            <p:cNvPr id="49" name="Google Shape;6761;p88"/>
            <p:cNvSpPr/>
            <p:nvPr/>
          </p:nvSpPr>
          <p:spPr>
            <a:xfrm>
              <a:off x="-35814600" y="3202075"/>
              <a:ext cx="51225" cy="202450"/>
            </a:xfrm>
            <a:custGeom>
              <a:avLst/>
              <a:gdLst/>
              <a:ahLst/>
              <a:cxnLst/>
              <a:rect l="l" t="t" r="r" b="b"/>
              <a:pathLst>
                <a:path w="2049" h="8098" extrusionOk="0">
                  <a:moveTo>
                    <a:pt x="1702" y="0"/>
                  </a:moveTo>
                  <a:cubicBezTo>
                    <a:pt x="757" y="0"/>
                    <a:pt x="1" y="788"/>
                    <a:pt x="1" y="1733"/>
                  </a:cubicBezTo>
                  <a:lnTo>
                    <a:pt x="1" y="8097"/>
                  </a:lnTo>
                  <a:cubicBezTo>
                    <a:pt x="348" y="7782"/>
                    <a:pt x="820" y="7562"/>
                    <a:pt x="1387" y="7562"/>
                  </a:cubicBezTo>
                  <a:lnTo>
                    <a:pt x="2049" y="7562"/>
                  </a:lnTo>
                  <a:lnTo>
                    <a:pt x="2049" y="0"/>
                  </a:lnTo>
                  <a:close/>
                </a:path>
              </a:pathLst>
            </a:custGeom>
            <a:grpFill/>
            <a:ln>
              <a:noFill/>
            </a:ln>
          </p:spPr>
          <p:txBody>
            <a:bodyPr spcFirstLastPara="1" wrap="square" lIns="91425" tIns="91425" rIns="91425" bIns="91425" anchor="ctr" anchorCtr="0">
              <a:noAutofit/>
            </a:bodyPr>
            <a:lstStyle/>
            <a:p>
              <a:endParaRPr sz="1400"/>
            </a:p>
          </p:txBody>
        </p:sp>
        <p:sp>
          <p:nvSpPr>
            <p:cNvPr id="50" name="Google Shape;6762;p88"/>
            <p:cNvSpPr/>
            <p:nvPr/>
          </p:nvSpPr>
          <p:spPr>
            <a:xfrm>
              <a:off x="-35814600" y="3407650"/>
              <a:ext cx="242625" cy="68550"/>
            </a:xfrm>
            <a:custGeom>
              <a:avLst/>
              <a:gdLst/>
              <a:ahLst/>
              <a:cxnLst/>
              <a:rect l="l" t="t" r="r" b="b"/>
              <a:pathLst>
                <a:path w="9705" h="2742" extrusionOk="0">
                  <a:moveTo>
                    <a:pt x="1387" y="0"/>
                  </a:moveTo>
                  <a:cubicBezTo>
                    <a:pt x="631" y="0"/>
                    <a:pt x="1" y="630"/>
                    <a:pt x="1" y="1386"/>
                  </a:cubicBezTo>
                  <a:cubicBezTo>
                    <a:pt x="1" y="2111"/>
                    <a:pt x="600" y="2741"/>
                    <a:pt x="1356" y="2741"/>
                  </a:cubicBezTo>
                  <a:lnTo>
                    <a:pt x="4758" y="2741"/>
                  </a:lnTo>
                  <a:lnTo>
                    <a:pt x="4758" y="1733"/>
                  </a:lnTo>
                  <a:lnTo>
                    <a:pt x="1702" y="1733"/>
                  </a:lnTo>
                  <a:cubicBezTo>
                    <a:pt x="1513" y="1733"/>
                    <a:pt x="1356" y="1575"/>
                    <a:pt x="1356" y="1355"/>
                  </a:cubicBezTo>
                  <a:cubicBezTo>
                    <a:pt x="1356" y="1166"/>
                    <a:pt x="1513" y="1008"/>
                    <a:pt x="1702" y="1008"/>
                  </a:cubicBezTo>
                  <a:lnTo>
                    <a:pt x="9232" y="1008"/>
                  </a:lnTo>
                  <a:cubicBezTo>
                    <a:pt x="9263" y="851"/>
                    <a:pt x="9326" y="662"/>
                    <a:pt x="9452" y="536"/>
                  </a:cubicBezTo>
                  <a:cubicBezTo>
                    <a:pt x="9704" y="221"/>
                    <a:pt x="9484" y="0"/>
                    <a:pt x="9263" y="0"/>
                  </a:cubicBezTo>
                  <a:close/>
                </a:path>
              </a:pathLst>
            </a:custGeom>
            <a:grpFill/>
            <a:ln>
              <a:noFill/>
            </a:ln>
          </p:spPr>
          <p:txBody>
            <a:bodyPr spcFirstLastPara="1" wrap="square" lIns="91425" tIns="91425" rIns="91425" bIns="91425" anchor="ctr" anchorCtr="0">
              <a:noAutofit/>
            </a:bodyPr>
            <a:lstStyle/>
            <a:p>
              <a:endParaRPr sz="1400"/>
            </a:p>
          </p:txBody>
        </p:sp>
        <p:sp>
          <p:nvSpPr>
            <p:cNvPr id="51" name="Google Shape;6763;p88"/>
            <p:cNvSpPr/>
            <p:nvPr/>
          </p:nvSpPr>
          <p:spPr>
            <a:xfrm>
              <a:off x="-35627125" y="3450950"/>
              <a:ext cx="55150" cy="25250"/>
            </a:xfrm>
            <a:custGeom>
              <a:avLst/>
              <a:gdLst/>
              <a:ahLst/>
              <a:cxnLst/>
              <a:rect l="l" t="t" r="r" b="b"/>
              <a:pathLst>
                <a:path w="2206" h="1010" extrusionOk="0">
                  <a:moveTo>
                    <a:pt x="0" y="1"/>
                  </a:moveTo>
                  <a:lnTo>
                    <a:pt x="0" y="1009"/>
                  </a:lnTo>
                  <a:lnTo>
                    <a:pt x="1670" y="1009"/>
                  </a:lnTo>
                  <a:cubicBezTo>
                    <a:pt x="1953" y="1009"/>
                    <a:pt x="2205" y="788"/>
                    <a:pt x="1953" y="505"/>
                  </a:cubicBezTo>
                  <a:cubicBezTo>
                    <a:pt x="1827" y="347"/>
                    <a:pt x="1764" y="190"/>
                    <a:pt x="1670" y="1"/>
                  </a:cubicBezTo>
                  <a:close/>
                </a:path>
              </a:pathLst>
            </a:custGeom>
            <a:grpFill/>
            <a:ln>
              <a:noFill/>
            </a:ln>
          </p:spPr>
          <p:txBody>
            <a:bodyPr spcFirstLastPara="1" wrap="square" lIns="91425" tIns="91425" rIns="91425" bIns="91425" anchor="ctr" anchorCtr="0">
              <a:noAutofit/>
            </a:bodyPr>
            <a:lstStyle/>
            <a:p>
              <a:endParaRPr sz="1400"/>
            </a:p>
          </p:txBody>
        </p:sp>
        <p:sp>
          <p:nvSpPr>
            <p:cNvPr id="52" name="Google Shape;6764;p88"/>
            <p:cNvSpPr/>
            <p:nvPr/>
          </p:nvSpPr>
          <p:spPr>
            <a:xfrm>
              <a:off x="-35703525" y="3305250"/>
              <a:ext cx="84300" cy="34675"/>
            </a:xfrm>
            <a:custGeom>
              <a:avLst/>
              <a:gdLst/>
              <a:ahLst/>
              <a:cxnLst/>
              <a:rect l="l" t="t" r="r" b="b"/>
              <a:pathLst>
                <a:path w="3372" h="1387" extrusionOk="0">
                  <a:moveTo>
                    <a:pt x="1701" y="0"/>
                  </a:moveTo>
                  <a:cubicBezTo>
                    <a:pt x="882" y="0"/>
                    <a:pt x="221" y="599"/>
                    <a:pt x="0" y="1387"/>
                  </a:cubicBezTo>
                  <a:lnTo>
                    <a:pt x="3371" y="1387"/>
                  </a:lnTo>
                  <a:cubicBezTo>
                    <a:pt x="3214" y="599"/>
                    <a:pt x="2521" y="0"/>
                    <a:pt x="1701" y="0"/>
                  </a:cubicBezTo>
                  <a:close/>
                </a:path>
              </a:pathLst>
            </a:custGeom>
            <a:grpFill/>
            <a:ln>
              <a:noFill/>
            </a:ln>
          </p:spPr>
          <p:txBody>
            <a:bodyPr spcFirstLastPara="1" wrap="square" lIns="91425" tIns="91425" rIns="91425" bIns="91425" anchor="ctr" anchorCtr="0">
              <a:noAutofit/>
            </a:bodyPr>
            <a:lstStyle/>
            <a:p>
              <a:endParaRPr sz="1400"/>
            </a:p>
          </p:txBody>
        </p:sp>
        <p:sp>
          <p:nvSpPr>
            <p:cNvPr id="53" name="Google Shape;6765;p88"/>
            <p:cNvSpPr/>
            <p:nvPr/>
          </p:nvSpPr>
          <p:spPr>
            <a:xfrm>
              <a:off x="-35677550" y="3254050"/>
              <a:ext cx="33100" cy="33100"/>
            </a:xfrm>
            <a:custGeom>
              <a:avLst/>
              <a:gdLst/>
              <a:ahLst/>
              <a:cxnLst/>
              <a:rect l="l" t="t" r="r" b="b"/>
              <a:pathLst>
                <a:path w="1324" h="1324" extrusionOk="0">
                  <a:moveTo>
                    <a:pt x="662" y="1"/>
                  </a:moveTo>
                  <a:cubicBezTo>
                    <a:pt x="316" y="1"/>
                    <a:pt x="1" y="284"/>
                    <a:pt x="1" y="662"/>
                  </a:cubicBezTo>
                  <a:cubicBezTo>
                    <a:pt x="1" y="1040"/>
                    <a:pt x="316" y="1324"/>
                    <a:pt x="662" y="1324"/>
                  </a:cubicBezTo>
                  <a:cubicBezTo>
                    <a:pt x="1040" y="1324"/>
                    <a:pt x="1324" y="1040"/>
                    <a:pt x="1324" y="662"/>
                  </a:cubicBezTo>
                  <a:cubicBezTo>
                    <a:pt x="1324" y="284"/>
                    <a:pt x="1040" y="1"/>
                    <a:pt x="662" y="1"/>
                  </a:cubicBezTo>
                  <a:close/>
                </a:path>
              </a:pathLst>
            </a:custGeom>
            <a:grpFill/>
            <a:ln>
              <a:noFill/>
            </a:ln>
          </p:spPr>
          <p:txBody>
            <a:bodyPr spcFirstLastPara="1" wrap="square" lIns="91425" tIns="91425" rIns="91425" bIns="91425" anchor="ctr" anchorCtr="0">
              <a:noAutofit/>
            </a:bodyPr>
            <a:lstStyle/>
            <a:p>
              <a:endParaRPr sz="1400"/>
            </a:p>
          </p:txBody>
        </p:sp>
        <p:sp>
          <p:nvSpPr>
            <p:cNvPr id="99" name="Google Shape;6766;p88"/>
            <p:cNvSpPr/>
            <p:nvPr/>
          </p:nvSpPr>
          <p:spPr>
            <a:xfrm>
              <a:off x="-35746850" y="3202075"/>
              <a:ext cx="171725" cy="189050"/>
            </a:xfrm>
            <a:custGeom>
              <a:avLst/>
              <a:gdLst/>
              <a:ahLst/>
              <a:cxnLst/>
              <a:rect l="l" t="t" r="r" b="b"/>
              <a:pathLst>
                <a:path w="6869" h="7562" extrusionOk="0">
                  <a:moveTo>
                    <a:pt x="3434" y="1355"/>
                  </a:moveTo>
                  <a:cubicBezTo>
                    <a:pt x="4191" y="1355"/>
                    <a:pt x="4821" y="1985"/>
                    <a:pt x="4821" y="2741"/>
                  </a:cubicBezTo>
                  <a:cubicBezTo>
                    <a:pt x="4821" y="3088"/>
                    <a:pt x="4663" y="3403"/>
                    <a:pt x="4474" y="3655"/>
                  </a:cubicBezTo>
                  <a:cubicBezTo>
                    <a:pt x="5293" y="4033"/>
                    <a:pt x="5829" y="4852"/>
                    <a:pt x="5829" y="5829"/>
                  </a:cubicBezTo>
                  <a:cubicBezTo>
                    <a:pt x="5829" y="6018"/>
                    <a:pt x="5671" y="6175"/>
                    <a:pt x="5482" y="6175"/>
                  </a:cubicBezTo>
                  <a:lnTo>
                    <a:pt x="1387" y="6175"/>
                  </a:lnTo>
                  <a:cubicBezTo>
                    <a:pt x="1198" y="6175"/>
                    <a:pt x="1040" y="6018"/>
                    <a:pt x="1040" y="5829"/>
                  </a:cubicBezTo>
                  <a:cubicBezTo>
                    <a:pt x="1040" y="4852"/>
                    <a:pt x="1576" y="4033"/>
                    <a:pt x="2426" y="3655"/>
                  </a:cubicBezTo>
                  <a:cubicBezTo>
                    <a:pt x="2174" y="3403"/>
                    <a:pt x="2048" y="3088"/>
                    <a:pt x="2048" y="2741"/>
                  </a:cubicBezTo>
                  <a:cubicBezTo>
                    <a:pt x="2048" y="1985"/>
                    <a:pt x="2678" y="1355"/>
                    <a:pt x="3434" y="1355"/>
                  </a:cubicBezTo>
                  <a:close/>
                  <a:moveTo>
                    <a:pt x="0" y="0"/>
                  </a:moveTo>
                  <a:lnTo>
                    <a:pt x="0" y="7562"/>
                  </a:lnTo>
                  <a:lnTo>
                    <a:pt x="6868" y="7562"/>
                  </a:lnTo>
                  <a:lnTo>
                    <a:pt x="6868" y="1009"/>
                  </a:lnTo>
                  <a:cubicBezTo>
                    <a:pt x="6868" y="473"/>
                    <a:pt x="6396" y="0"/>
                    <a:pt x="5829" y="0"/>
                  </a:cubicBezTo>
                  <a:close/>
                </a:path>
              </a:pathLst>
            </a:custGeom>
            <a:grpFill/>
            <a:ln>
              <a:noFill/>
            </a:ln>
          </p:spPr>
          <p:txBody>
            <a:bodyPr spcFirstLastPara="1" wrap="square" lIns="91425" tIns="91425" rIns="91425" bIns="91425" anchor="ctr" anchorCtr="0">
              <a:noAutofit/>
            </a:bodyPr>
            <a:lstStyle/>
            <a:p>
              <a:endParaRPr sz="1400"/>
            </a:p>
          </p:txBody>
        </p:sp>
        <p:sp>
          <p:nvSpPr>
            <p:cNvPr id="100" name="Google Shape;6767;p88"/>
            <p:cNvSpPr/>
            <p:nvPr/>
          </p:nvSpPr>
          <p:spPr>
            <a:xfrm>
              <a:off x="-35677550" y="3450950"/>
              <a:ext cx="34675" cy="42575"/>
            </a:xfrm>
            <a:custGeom>
              <a:avLst/>
              <a:gdLst/>
              <a:ahLst/>
              <a:cxnLst/>
              <a:rect l="l" t="t" r="r" b="b"/>
              <a:pathLst>
                <a:path w="1387" h="1703" extrusionOk="0">
                  <a:moveTo>
                    <a:pt x="1" y="1"/>
                  </a:moveTo>
                  <a:lnTo>
                    <a:pt x="1" y="1702"/>
                  </a:lnTo>
                  <a:lnTo>
                    <a:pt x="505" y="1387"/>
                  </a:lnTo>
                  <a:cubicBezTo>
                    <a:pt x="536" y="1324"/>
                    <a:pt x="631" y="1324"/>
                    <a:pt x="694" y="1324"/>
                  </a:cubicBezTo>
                  <a:cubicBezTo>
                    <a:pt x="711" y="1316"/>
                    <a:pt x="725" y="1312"/>
                    <a:pt x="739" y="1312"/>
                  </a:cubicBezTo>
                  <a:cubicBezTo>
                    <a:pt x="776" y="1312"/>
                    <a:pt x="805" y="1341"/>
                    <a:pt x="851" y="1387"/>
                  </a:cubicBezTo>
                  <a:lnTo>
                    <a:pt x="1387" y="1702"/>
                  </a:lnTo>
                  <a:lnTo>
                    <a:pt x="1387" y="1"/>
                  </a:lnTo>
                  <a:close/>
                </a:path>
              </a:pathLst>
            </a:custGeom>
            <a:grpFill/>
            <a:ln>
              <a:noFill/>
            </a:ln>
          </p:spPr>
          <p:txBody>
            <a:bodyPr spcFirstLastPara="1" wrap="square" lIns="91425" tIns="91425" rIns="91425" bIns="91425" anchor="ctr" anchorCtr="0">
              <a:noAutofit/>
            </a:bodyPr>
            <a:lstStyle/>
            <a:p>
              <a:endParaRPr sz="1400"/>
            </a:p>
          </p:txBody>
        </p:sp>
      </p:grpSp>
      <p:grpSp>
        <p:nvGrpSpPr>
          <p:cNvPr id="110" name="Google Shape;6777;p88"/>
          <p:cNvGrpSpPr/>
          <p:nvPr/>
        </p:nvGrpSpPr>
        <p:grpSpPr>
          <a:xfrm>
            <a:off x="8170300" y="1211285"/>
            <a:ext cx="600561" cy="600563"/>
            <a:chOff x="-34003850" y="3227275"/>
            <a:chExt cx="291450" cy="291450"/>
          </a:xfrm>
          <a:solidFill>
            <a:schemeClr val="accent2">
              <a:lumMod val="60000"/>
              <a:lumOff val="40000"/>
            </a:schemeClr>
          </a:solidFill>
        </p:grpSpPr>
        <p:sp>
          <p:nvSpPr>
            <p:cNvPr id="111" name="Google Shape;6778;p88"/>
            <p:cNvSpPr/>
            <p:nvPr/>
          </p:nvSpPr>
          <p:spPr>
            <a:xfrm>
              <a:off x="-33852625" y="3313925"/>
              <a:ext cx="128425" cy="49625"/>
            </a:xfrm>
            <a:custGeom>
              <a:avLst/>
              <a:gdLst/>
              <a:ahLst/>
              <a:cxnLst/>
              <a:rect l="l" t="t" r="r" b="b"/>
              <a:pathLst>
                <a:path w="5137" h="1985" extrusionOk="0">
                  <a:moveTo>
                    <a:pt x="473" y="0"/>
                  </a:moveTo>
                  <a:cubicBezTo>
                    <a:pt x="316" y="0"/>
                    <a:pt x="158" y="32"/>
                    <a:pt x="1" y="126"/>
                  </a:cubicBezTo>
                  <a:lnTo>
                    <a:pt x="2521" y="1985"/>
                  </a:lnTo>
                  <a:lnTo>
                    <a:pt x="5136" y="158"/>
                  </a:lnTo>
                  <a:cubicBezTo>
                    <a:pt x="4979" y="32"/>
                    <a:pt x="4790" y="0"/>
                    <a:pt x="4569" y="0"/>
                  </a:cubicBezTo>
                  <a:close/>
                </a:path>
              </a:pathLst>
            </a:custGeom>
            <a:grpFill/>
            <a:ln>
              <a:noFill/>
            </a:ln>
          </p:spPr>
          <p:txBody>
            <a:bodyPr spcFirstLastPara="1" wrap="square" lIns="91425" tIns="91425" rIns="91425" bIns="91425" anchor="ctr" anchorCtr="0">
              <a:noAutofit/>
            </a:bodyPr>
            <a:lstStyle/>
            <a:p>
              <a:endParaRPr sz="1400"/>
            </a:p>
          </p:txBody>
        </p:sp>
        <p:sp>
          <p:nvSpPr>
            <p:cNvPr id="112" name="Google Shape;6779;p88"/>
            <p:cNvSpPr/>
            <p:nvPr/>
          </p:nvSpPr>
          <p:spPr>
            <a:xfrm>
              <a:off x="-33866000" y="3328875"/>
              <a:ext cx="153600" cy="103200"/>
            </a:xfrm>
            <a:custGeom>
              <a:avLst/>
              <a:gdLst/>
              <a:ahLst/>
              <a:cxnLst/>
              <a:rect l="l" t="t" r="r" b="b"/>
              <a:pathLst>
                <a:path w="6144" h="4128" extrusionOk="0">
                  <a:moveTo>
                    <a:pt x="63" y="1"/>
                  </a:moveTo>
                  <a:cubicBezTo>
                    <a:pt x="32" y="127"/>
                    <a:pt x="0" y="284"/>
                    <a:pt x="0" y="379"/>
                  </a:cubicBezTo>
                  <a:lnTo>
                    <a:pt x="0" y="3120"/>
                  </a:lnTo>
                  <a:cubicBezTo>
                    <a:pt x="0" y="3655"/>
                    <a:pt x="473" y="4128"/>
                    <a:pt x="1040" y="4128"/>
                  </a:cubicBezTo>
                  <a:lnTo>
                    <a:pt x="5136" y="4128"/>
                  </a:lnTo>
                  <a:cubicBezTo>
                    <a:pt x="5671" y="4128"/>
                    <a:pt x="6144" y="3655"/>
                    <a:pt x="6144" y="3120"/>
                  </a:cubicBezTo>
                  <a:lnTo>
                    <a:pt x="6144" y="379"/>
                  </a:lnTo>
                  <a:cubicBezTo>
                    <a:pt x="6144" y="284"/>
                    <a:pt x="6112" y="190"/>
                    <a:pt x="6112" y="64"/>
                  </a:cubicBezTo>
                  <a:lnTo>
                    <a:pt x="3277" y="2048"/>
                  </a:lnTo>
                  <a:cubicBezTo>
                    <a:pt x="3214" y="2080"/>
                    <a:pt x="3151" y="2080"/>
                    <a:pt x="3056" y="2080"/>
                  </a:cubicBezTo>
                  <a:cubicBezTo>
                    <a:pt x="2993" y="2080"/>
                    <a:pt x="2962" y="2080"/>
                    <a:pt x="2867" y="2048"/>
                  </a:cubicBezTo>
                  <a:lnTo>
                    <a:pt x="63" y="1"/>
                  </a:lnTo>
                  <a:close/>
                </a:path>
              </a:pathLst>
            </a:custGeom>
            <a:grpFill/>
            <a:ln>
              <a:noFill/>
            </a:ln>
          </p:spPr>
          <p:txBody>
            <a:bodyPr spcFirstLastPara="1" wrap="square" lIns="91425" tIns="91425" rIns="91425" bIns="91425" anchor="ctr" anchorCtr="0">
              <a:noAutofit/>
            </a:bodyPr>
            <a:lstStyle/>
            <a:p>
              <a:endParaRPr sz="1400"/>
            </a:p>
          </p:txBody>
        </p:sp>
        <p:sp>
          <p:nvSpPr>
            <p:cNvPr id="113" name="Google Shape;6780;p88"/>
            <p:cNvSpPr/>
            <p:nvPr/>
          </p:nvSpPr>
          <p:spPr>
            <a:xfrm>
              <a:off x="-34003850" y="3279250"/>
              <a:ext cx="189050" cy="188275"/>
            </a:xfrm>
            <a:custGeom>
              <a:avLst/>
              <a:gdLst/>
              <a:ahLst/>
              <a:cxnLst/>
              <a:rect l="l" t="t" r="r" b="b"/>
              <a:pathLst>
                <a:path w="7562" h="7531" extrusionOk="0">
                  <a:moveTo>
                    <a:pt x="3781" y="2017"/>
                  </a:moveTo>
                  <a:cubicBezTo>
                    <a:pt x="3970" y="2017"/>
                    <a:pt x="4128" y="2175"/>
                    <a:pt x="4128" y="2364"/>
                  </a:cubicBezTo>
                  <a:cubicBezTo>
                    <a:pt x="4128" y="2584"/>
                    <a:pt x="3970" y="2742"/>
                    <a:pt x="3781" y="2742"/>
                  </a:cubicBezTo>
                  <a:lnTo>
                    <a:pt x="1702" y="2742"/>
                  </a:lnTo>
                  <a:cubicBezTo>
                    <a:pt x="1482" y="2742"/>
                    <a:pt x="1324" y="2584"/>
                    <a:pt x="1324" y="2364"/>
                  </a:cubicBezTo>
                  <a:cubicBezTo>
                    <a:pt x="1324" y="2175"/>
                    <a:pt x="1482" y="2017"/>
                    <a:pt x="1702" y="2017"/>
                  </a:cubicBezTo>
                  <a:close/>
                  <a:moveTo>
                    <a:pt x="3057" y="3403"/>
                  </a:moveTo>
                  <a:cubicBezTo>
                    <a:pt x="3277" y="3403"/>
                    <a:pt x="3435" y="3561"/>
                    <a:pt x="3435" y="3750"/>
                  </a:cubicBezTo>
                  <a:cubicBezTo>
                    <a:pt x="3466" y="3939"/>
                    <a:pt x="3277" y="4096"/>
                    <a:pt x="3057" y="4096"/>
                  </a:cubicBezTo>
                  <a:lnTo>
                    <a:pt x="1702" y="4096"/>
                  </a:lnTo>
                  <a:cubicBezTo>
                    <a:pt x="1482" y="4096"/>
                    <a:pt x="1324" y="3939"/>
                    <a:pt x="1324" y="3750"/>
                  </a:cubicBezTo>
                  <a:cubicBezTo>
                    <a:pt x="1324" y="3561"/>
                    <a:pt x="1482" y="3403"/>
                    <a:pt x="1702" y="3403"/>
                  </a:cubicBezTo>
                  <a:close/>
                  <a:moveTo>
                    <a:pt x="2395" y="4790"/>
                  </a:moveTo>
                  <a:cubicBezTo>
                    <a:pt x="2584" y="4790"/>
                    <a:pt x="2742" y="4947"/>
                    <a:pt x="2742" y="5136"/>
                  </a:cubicBezTo>
                  <a:cubicBezTo>
                    <a:pt x="2742" y="5325"/>
                    <a:pt x="2584" y="5483"/>
                    <a:pt x="2395" y="5483"/>
                  </a:cubicBezTo>
                  <a:lnTo>
                    <a:pt x="1702" y="5483"/>
                  </a:lnTo>
                  <a:cubicBezTo>
                    <a:pt x="1482" y="5483"/>
                    <a:pt x="1324" y="5325"/>
                    <a:pt x="1324" y="5136"/>
                  </a:cubicBezTo>
                  <a:cubicBezTo>
                    <a:pt x="1324" y="4947"/>
                    <a:pt x="1482" y="4790"/>
                    <a:pt x="1702" y="4790"/>
                  </a:cubicBezTo>
                  <a:close/>
                  <a:moveTo>
                    <a:pt x="1" y="1"/>
                  </a:moveTo>
                  <a:lnTo>
                    <a:pt x="1" y="7530"/>
                  </a:lnTo>
                  <a:lnTo>
                    <a:pt x="7562" y="7530"/>
                  </a:lnTo>
                  <a:lnTo>
                    <a:pt x="7562" y="6837"/>
                  </a:lnTo>
                  <a:lnTo>
                    <a:pt x="6522" y="6837"/>
                  </a:lnTo>
                  <a:cubicBezTo>
                    <a:pt x="5577" y="6837"/>
                    <a:pt x="4853" y="6081"/>
                    <a:pt x="4853" y="5136"/>
                  </a:cubicBezTo>
                  <a:lnTo>
                    <a:pt x="4853" y="2395"/>
                  </a:lnTo>
                  <a:cubicBezTo>
                    <a:pt x="4853" y="1450"/>
                    <a:pt x="5577" y="725"/>
                    <a:pt x="6522" y="725"/>
                  </a:cubicBezTo>
                  <a:lnTo>
                    <a:pt x="7562" y="725"/>
                  </a:lnTo>
                  <a:lnTo>
                    <a:pt x="7562" y="1"/>
                  </a:lnTo>
                  <a:close/>
                </a:path>
              </a:pathLst>
            </a:custGeom>
            <a:grpFill/>
            <a:ln>
              <a:noFill/>
            </a:ln>
          </p:spPr>
          <p:txBody>
            <a:bodyPr spcFirstLastPara="1" wrap="square" lIns="91425" tIns="91425" rIns="91425" bIns="91425" anchor="ctr" anchorCtr="0">
              <a:noAutofit/>
            </a:bodyPr>
            <a:lstStyle/>
            <a:p>
              <a:endParaRPr sz="1400"/>
            </a:p>
          </p:txBody>
        </p:sp>
        <p:sp>
          <p:nvSpPr>
            <p:cNvPr id="114" name="Google Shape;6781;p88"/>
            <p:cNvSpPr/>
            <p:nvPr/>
          </p:nvSpPr>
          <p:spPr>
            <a:xfrm>
              <a:off x="-34003850" y="3227275"/>
              <a:ext cx="189050" cy="34675"/>
            </a:xfrm>
            <a:custGeom>
              <a:avLst/>
              <a:gdLst/>
              <a:ahLst/>
              <a:cxnLst/>
              <a:rect l="l" t="t" r="r" b="b"/>
              <a:pathLst>
                <a:path w="7562" h="1387" extrusionOk="0">
                  <a:moveTo>
                    <a:pt x="1009" y="1"/>
                  </a:moveTo>
                  <a:cubicBezTo>
                    <a:pt x="473" y="1"/>
                    <a:pt x="1" y="473"/>
                    <a:pt x="1" y="1040"/>
                  </a:cubicBezTo>
                  <a:lnTo>
                    <a:pt x="1" y="1387"/>
                  </a:lnTo>
                  <a:lnTo>
                    <a:pt x="7562" y="1387"/>
                  </a:lnTo>
                  <a:lnTo>
                    <a:pt x="7562" y="1040"/>
                  </a:lnTo>
                  <a:cubicBezTo>
                    <a:pt x="7562" y="473"/>
                    <a:pt x="7089" y="1"/>
                    <a:pt x="6522" y="1"/>
                  </a:cubicBezTo>
                  <a:close/>
                </a:path>
              </a:pathLst>
            </a:custGeom>
            <a:grpFill/>
            <a:ln>
              <a:noFill/>
            </a:ln>
          </p:spPr>
          <p:txBody>
            <a:bodyPr spcFirstLastPara="1" wrap="square" lIns="91425" tIns="91425" rIns="91425" bIns="91425" anchor="ctr" anchorCtr="0">
              <a:noAutofit/>
            </a:bodyPr>
            <a:lstStyle/>
            <a:p>
              <a:endParaRPr sz="1400"/>
            </a:p>
          </p:txBody>
        </p:sp>
        <p:sp>
          <p:nvSpPr>
            <p:cNvPr id="115" name="Google Shape;6782;p88"/>
            <p:cNvSpPr/>
            <p:nvPr/>
          </p:nvSpPr>
          <p:spPr>
            <a:xfrm>
              <a:off x="-34003850" y="3484050"/>
              <a:ext cx="189050" cy="34675"/>
            </a:xfrm>
            <a:custGeom>
              <a:avLst/>
              <a:gdLst/>
              <a:ahLst/>
              <a:cxnLst/>
              <a:rect l="l" t="t" r="r" b="b"/>
              <a:pathLst>
                <a:path w="7562" h="1387" extrusionOk="0">
                  <a:moveTo>
                    <a:pt x="1" y="0"/>
                  </a:moveTo>
                  <a:lnTo>
                    <a:pt x="1" y="347"/>
                  </a:lnTo>
                  <a:cubicBezTo>
                    <a:pt x="1" y="945"/>
                    <a:pt x="442" y="1386"/>
                    <a:pt x="1009" y="1386"/>
                  </a:cubicBezTo>
                  <a:lnTo>
                    <a:pt x="6522" y="1386"/>
                  </a:lnTo>
                  <a:cubicBezTo>
                    <a:pt x="7089" y="1386"/>
                    <a:pt x="7562" y="914"/>
                    <a:pt x="7562" y="347"/>
                  </a:cubicBezTo>
                  <a:lnTo>
                    <a:pt x="7562" y="0"/>
                  </a:lnTo>
                  <a:close/>
                </a:path>
              </a:pathLst>
            </a:custGeom>
            <a:grpFill/>
            <a:ln>
              <a:noFill/>
            </a:ln>
          </p:spPr>
          <p:txBody>
            <a:bodyPr spcFirstLastPara="1" wrap="square" lIns="91425" tIns="91425" rIns="91425" bIns="91425" anchor="ctr" anchorCtr="0">
              <a:noAutofit/>
            </a:bodyPr>
            <a:lstStyle/>
            <a:p>
              <a:endParaRPr sz="1400"/>
            </a:p>
          </p:txBody>
        </p:sp>
      </p:grpSp>
      <p:grpSp>
        <p:nvGrpSpPr>
          <p:cNvPr id="160" name="Google Shape;6827;p88"/>
          <p:cNvGrpSpPr/>
          <p:nvPr/>
        </p:nvGrpSpPr>
        <p:grpSpPr>
          <a:xfrm>
            <a:off x="8926588" y="1221808"/>
            <a:ext cx="607053" cy="598915"/>
            <a:chOff x="-33645475" y="3228075"/>
            <a:chExt cx="294600" cy="290650"/>
          </a:xfrm>
          <a:solidFill>
            <a:srgbClr val="5F5FF6"/>
          </a:solidFill>
        </p:grpSpPr>
        <p:sp>
          <p:nvSpPr>
            <p:cNvPr id="161" name="Google Shape;6828;p88"/>
            <p:cNvSpPr/>
            <p:nvPr/>
          </p:nvSpPr>
          <p:spPr>
            <a:xfrm>
              <a:off x="-33456450" y="3261925"/>
              <a:ext cx="84300" cy="85100"/>
            </a:xfrm>
            <a:custGeom>
              <a:avLst/>
              <a:gdLst/>
              <a:ahLst/>
              <a:cxnLst/>
              <a:rect l="l" t="t" r="r" b="b"/>
              <a:pathLst>
                <a:path w="3372" h="3404" extrusionOk="0">
                  <a:moveTo>
                    <a:pt x="347" y="1"/>
                  </a:moveTo>
                  <a:cubicBezTo>
                    <a:pt x="158" y="1"/>
                    <a:pt x="1" y="158"/>
                    <a:pt x="1" y="347"/>
                  </a:cubicBezTo>
                  <a:cubicBezTo>
                    <a:pt x="1" y="536"/>
                    <a:pt x="158" y="694"/>
                    <a:pt x="347" y="694"/>
                  </a:cubicBezTo>
                  <a:lnTo>
                    <a:pt x="1009" y="694"/>
                  </a:lnTo>
                  <a:cubicBezTo>
                    <a:pt x="1576" y="694"/>
                    <a:pt x="2049" y="1166"/>
                    <a:pt x="2049" y="1733"/>
                  </a:cubicBezTo>
                  <a:lnTo>
                    <a:pt x="2049" y="2269"/>
                  </a:lnTo>
                  <a:lnTo>
                    <a:pt x="1923" y="2175"/>
                  </a:lnTo>
                  <a:cubicBezTo>
                    <a:pt x="1860" y="2112"/>
                    <a:pt x="1773" y="2080"/>
                    <a:pt x="1686" y="2080"/>
                  </a:cubicBezTo>
                  <a:cubicBezTo>
                    <a:pt x="1600" y="2080"/>
                    <a:pt x="1513" y="2112"/>
                    <a:pt x="1450" y="2175"/>
                  </a:cubicBezTo>
                  <a:cubicBezTo>
                    <a:pt x="1324" y="2269"/>
                    <a:pt x="1324" y="2521"/>
                    <a:pt x="1450" y="2647"/>
                  </a:cubicBezTo>
                  <a:lnTo>
                    <a:pt x="2112" y="3309"/>
                  </a:lnTo>
                  <a:cubicBezTo>
                    <a:pt x="2175" y="3372"/>
                    <a:pt x="2269" y="3403"/>
                    <a:pt x="2360" y="3403"/>
                  </a:cubicBezTo>
                  <a:cubicBezTo>
                    <a:pt x="2450" y="3403"/>
                    <a:pt x="2537" y="3372"/>
                    <a:pt x="2584" y="3309"/>
                  </a:cubicBezTo>
                  <a:lnTo>
                    <a:pt x="3277" y="2647"/>
                  </a:lnTo>
                  <a:cubicBezTo>
                    <a:pt x="3372" y="2521"/>
                    <a:pt x="3372" y="2269"/>
                    <a:pt x="3277" y="2175"/>
                  </a:cubicBezTo>
                  <a:cubicBezTo>
                    <a:pt x="3214" y="2112"/>
                    <a:pt x="3120" y="2080"/>
                    <a:pt x="3029" y="2080"/>
                  </a:cubicBezTo>
                  <a:cubicBezTo>
                    <a:pt x="2939" y="2080"/>
                    <a:pt x="2852" y="2112"/>
                    <a:pt x="2805" y="2175"/>
                  </a:cubicBezTo>
                  <a:lnTo>
                    <a:pt x="2679" y="2269"/>
                  </a:lnTo>
                  <a:lnTo>
                    <a:pt x="2679" y="1733"/>
                  </a:lnTo>
                  <a:cubicBezTo>
                    <a:pt x="2742" y="788"/>
                    <a:pt x="1954" y="1"/>
                    <a:pt x="1009" y="1"/>
                  </a:cubicBezTo>
                  <a:close/>
                </a:path>
              </a:pathLst>
            </a:custGeom>
            <a:grpFill/>
            <a:ln>
              <a:noFill/>
            </a:ln>
          </p:spPr>
          <p:txBody>
            <a:bodyPr spcFirstLastPara="1" wrap="square" lIns="91425" tIns="91425" rIns="91425" bIns="91425" anchor="ctr" anchorCtr="0">
              <a:noAutofit/>
            </a:bodyPr>
            <a:lstStyle/>
            <a:p>
              <a:endParaRPr sz="1400"/>
            </a:p>
          </p:txBody>
        </p:sp>
        <p:sp>
          <p:nvSpPr>
            <p:cNvPr id="162" name="Google Shape;6829;p88"/>
            <p:cNvSpPr/>
            <p:nvPr/>
          </p:nvSpPr>
          <p:spPr>
            <a:xfrm>
              <a:off x="-33575375" y="3433625"/>
              <a:ext cx="85075" cy="85100"/>
            </a:xfrm>
            <a:custGeom>
              <a:avLst/>
              <a:gdLst/>
              <a:ahLst/>
              <a:cxnLst/>
              <a:rect l="l" t="t" r="r" b="b"/>
              <a:pathLst>
                <a:path w="3403" h="3404" extrusionOk="0">
                  <a:moveTo>
                    <a:pt x="1013" y="1"/>
                  </a:moveTo>
                  <a:cubicBezTo>
                    <a:pt x="922" y="1"/>
                    <a:pt x="835" y="32"/>
                    <a:pt x="788" y="95"/>
                  </a:cubicBezTo>
                  <a:lnTo>
                    <a:pt x="127" y="757"/>
                  </a:lnTo>
                  <a:cubicBezTo>
                    <a:pt x="1" y="883"/>
                    <a:pt x="1" y="1135"/>
                    <a:pt x="127" y="1229"/>
                  </a:cubicBezTo>
                  <a:cubicBezTo>
                    <a:pt x="174" y="1292"/>
                    <a:pt x="260" y="1324"/>
                    <a:pt x="351" y="1324"/>
                  </a:cubicBezTo>
                  <a:cubicBezTo>
                    <a:pt x="442" y="1324"/>
                    <a:pt x="536" y="1292"/>
                    <a:pt x="599" y="1229"/>
                  </a:cubicBezTo>
                  <a:lnTo>
                    <a:pt x="694" y="1135"/>
                  </a:lnTo>
                  <a:lnTo>
                    <a:pt x="694" y="1671"/>
                  </a:lnTo>
                  <a:cubicBezTo>
                    <a:pt x="694" y="2616"/>
                    <a:pt x="1450" y="3372"/>
                    <a:pt x="2395" y="3372"/>
                  </a:cubicBezTo>
                  <a:lnTo>
                    <a:pt x="3057" y="3372"/>
                  </a:lnTo>
                  <a:lnTo>
                    <a:pt x="3057" y="3403"/>
                  </a:lnTo>
                  <a:cubicBezTo>
                    <a:pt x="3246" y="3403"/>
                    <a:pt x="3403" y="3246"/>
                    <a:pt x="3403" y="3057"/>
                  </a:cubicBezTo>
                  <a:cubicBezTo>
                    <a:pt x="3403" y="2868"/>
                    <a:pt x="3246" y="2710"/>
                    <a:pt x="3057" y="2710"/>
                  </a:cubicBezTo>
                  <a:lnTo>
                    <a:pt x="2363" y="2710"/>
                  </a:lnTo>
                  <a:cubicBezTo>
                    <a:pt x="1796" y="2710"/>
                    <a:pt x="1324" y="2238"/>
                    <a:pt x="1324" y="1671"/>
                  </a:cubicBezTo>
                  <a:lnTo>
                    <a:pt x="1324" y="1135"/>
                  </a:lnTo>
                  <a:lnTo>
                    <a:pt x="1450" y="1229"/>
                  </a:lnTo>
                  <a:cubicBezTo>
                    <a:pt x="1513" y="1292"/>
                    <a:pt x="1599" y="1324"/>
                    <a:pt x="1686" y="1324"/>
                  </a:cubicBezTo>
                  <a:cubicBezTo>
                    <a:pt x="1773" y="1324"/>
                    <a:pt x="1859" y="1292"/>
                    <a:pt x="1922" y="1229"/>
                  </a:cubicBezTo>
                  <a:cubicBezTo>
                    <a:pt x="2048" y="1135"/>
                    <a:pt x="2048" y="883"/>
                    <a:pt x="1922" y="757"/>
                  </a:cubicBezTo>
                  <a:lnTo>
                    <a:pt x="1261" y="95"/>
                  </a:lnTo>
                  <a:cubicBezTo>
                    <a:pt x="1198" y="32"/>
                    <a:pt x="1103" y="1"/>
                    <a:pt x="1013" y="1"/>
                  </a:cubicBezTo>
                  <a:close/>
                </a:path>
              </a:pathLst>
            </a:custGeom>
            <a:grpFill/>
            <a:ln>
              <a:noFill/>
            </a:ln>
          </p:spPr>
          <p:txBody>
            <a:bodyPr spcFirstLastPara="1" wrap="square" lIns="91425" tIns="91425" rIns="91425" bIns="91425" anchor="ctr" anchorCtr="0">
              <a:noAutofit/>
            </a:bodyPr>
            <a:lstStyle/>
            <a:p>
              <a:endParaRPr sz="1400"/>
            </a:p>
          </p:txBody>
        </p:sp>
        <p:sp>
          <p:nvSpPr>
            <p:cNvPr id="163" name="Google Shape;6830;p88"/>
            <p:cNvSpPr/>
            <p:nvPr/>
          </p:nvSpPr>
          <p:spPr>
            <a:xfrm>
              <a:off x="-33645475" y="3228075"/>
              <a:ext cx="206375" cy="153600"/>
            </a:xfrm>
            <a:custGeom>
              <a:avLst/>
              <a:gdLst/>
              <a:ahLst/>
              <a:cxnLst/>
              <a:rect l="l" t="t" r="r" b="b"/>
              <a:pathLst>
                <a:path w="8255" h="6144" extrusionOk="0">
                  <a:moveTo>
                    <a:pt x="4191" y="0"/>
                  </a:moveTo>
                  <a:cubicBezTo>
                    <a:pt x="2300" y="0"/>
                    <a:pt x="757" y="1544"/>
                    <a:pt x="757" y="3434"/>
                  </a:cubicBezTo>
                  <a:lnTo>
                    <a:pt x="757" y="3529"/>
                  </a:lnTo>
                  <a:cubicBezTo>
                    <a:pt x="347" y="3686"/>
                    <a:pt x="95" y="4033"/>
                    <a:pt x="95" y="4474"/>
                  </a:cubicBezTo>
                  <a:lnTo>
                    <a:pt x="95" y="5135"/>
                  </a:lnTo>
                  <a:cubicBezTo>
                    <a:pt x="1" y="5671"/>
                    <a:pt x="473" y="6143"/>
                    <a:pt x="1009" y="6143"/>
                  </a:cubicBezTo>
                  <a:cubicBezTo>
                    <a:pt x="1135" y="6143"/>
                    <a:pt x="1261" y="6112"/>
                    <a:pt x="1387" y="6080"/>
                  </a:cubicBezTo>
                  <a:lnTo>
                    <a:pt x="1387" y="3403"/>
                  </a:lnTo>
                  <a:cubicBezTo>
                    <a:pt x="1387" y="1890"/>
                    <a:pt x="2647" y="630"/>
                    <a:pt x="4128" y="630"/>
                  </a:cubicBezTo>
                  <a:cubicBezTo>
                    <a:pt x="5640" y="630"/>
                    <a:pt x="6900" y="1890"/>
                    <a:pt x="6900" y="3403"/>
                  </a:cubicBezTo>
                  <a:lnTo>
                    <a:pt x="6900" y="6080"/>
                  </a:lnTo>
                  <a:cubicBezTo>
                    <a:pt x="6995" y="6112"/>
                    <a:pt x="7121" y="6143"/>
                    <a:pt x="7247" y="6143"/>
                  </a:cubicBezTo>
                  <a:cubicBezTo>
                    <a:pt x="7782" y="6143"/>
                    <a:pt x="8255" y="5671"/>
                    <a:pt x="8255" y="5135"/>
                  </a:cubicBezTo>
                  <a:lnTo>
                    <a:pt x="8255" y="4474"/>
                  </a:lnTo>
                  <a:cubicBezTo>
                    <a:pt x="8255" y="4033"/>
                    <a:pt x="8003" y="3623"/>
                    <a:pt x="7593" y="3529"/>
                  </a:cubicBezTo>
                  <a:lnTo>
                    <a:pt x="7593" y="3434"/>
                  </a:lnTo>
                  <a:cubicBezTo>
                    <a:pt x="7593" y="1544"/>
                    <a:pt x="6050" y="0"/>
                    <a:pt x="4191" y="0"/>
                  </a:cubicBezTo>
                  <a:close/>
                </a:path>
              </a:pathLst>
            </a:custGeom>
            <a:grpFill/>
            <a:ln>
              <a:noFill/>
            </a:ln>
          </p:spPr>
          <p:txBody>
            <a:bodyPr spcFirstLastPara="1" wrap="square" lIns="91425" tIns="91425" rIns="91425" bIns="91425" anchor="ctr" anchorCtr="0">
              <a:noAutofit/>
            </a:bodyPr>
            <a:lstStyle/>
            <a:p>
              <a:endParaRPr sz="1400"/>
            </a:p>
          </p:txBody>
        </p:sp>
        <p:sp>
          <p:nvSpPr>
            <p:cNvPr id="164" name="Google Shape;6831;p88"/>
            <p:cNvSpPr/>
            <p:nvPr/>
          </p:nvSpPr>
          <p:spPr>
            <a:xfrm>
              <a:off x="-33593500" y="3279250"/>
              <a:ext cx="104775" cy="52275"/>
            </a:xfrm>
            <a:custGeom>
              <a:avLst/>
              <a:gdLst/>
              <a:ahLst/>
              <a:cxnLst/>
              <a:rect l="l" t="t" r="r" b="b"/>
              <a:pathLst>
                <a:path w="4191" h="2091" extrusionOk="0">
                  <a:moveTo>
                    <a:pt x="1734" y="1"/>
                  </a:moveTo>
                  <a:cubicBezTo>
                    <a:pt x="789" y="1"/>
                    <a:pt x="1" y="757"/>
                    <a:pt x="1" y="1702"/>
                  </a:cubicBezTo>
                  <a:lnTo>
                    <a:pt x="1" y="2049"/>
                  </a:lnTo>
                  <a:lnTo>
                    <a:pt x="1230" y="2049"/>
                  </a:lnTo>
                  <a:cubicBezTo>
                    <a:pt x="1545" y="2049"/>
                    <a:pt x="1891" y="2049"/>
                    <a:pt x="2017" y="1986"/>
                  </a:cubicBezTo>
                  <a:cubicBezTo>
                    <a:pt x="2049" y="1954"/>
                    <a:pt x="2080" y="1828"/>
                    <a:pt x="2080" y="1734"/>
                  </a:cubicBezTo>
                  <a:cubicBezTo>
                    <a:pt x="2080" y="1545"/>
                    <a:pt x="2238" y="1387"/>
                    <a:pt x="2458" y="1387"/>
                  </a:cubicBezTo>
                  <a:cubicBezTo>
                    <a:pt x="2647" y="1387"/>
                    <a:pt x="2805" y="1545"/>
                    <a:pt x="2805" y="1734"/>
                  </a:cubicBezTo>
                  <a:cubicBezTo>
                    <a:pt x="2805" y="1828"/>
                    <a:pt x="2805" y="1954"/>
                    <a:pt x="2868" y="1986"/>
                  </a:cubicBezTo>
                  <a:cubicBezTo>
                    <a:pt x="2942" y="2059"/>
                    <a:pt x="3091" y="2090"/>
                    <a:pt x="3266" y="2090"/>
                  </a:cubicBezTo>
                  <a:cubicBezTo>
                    <a:pt x="3389" y="2090"/>
                    <a:pt x="3525" y="2075"/>
                    <a:pt x="3656" y="2049"/>
                  </a:cubicBezTo>
                  <a:lnTo>
                    <a:pt x="4191" y="2049"/>
                  </a:lnTo>
                  <a:lnTo>
                    <a:pt x="4191" y="1702"/>
                  </a:lnTo>
                  <a:lnTo>
                    <a:pt x="4128" y="1702"/>
                  </a:lnTo>
                  <a:cubicBezTo>
                    <a:pt x="4128" y="757"/>
                    <a:pt x="3340" y="1"/>
                    <a:pt x="2395" y="1"/>
                  </a:cubicBezTo>
                  <a:close/>
                </a:path>
              </a:pathLst>
            </a:custGeom>
            <a:grpFill/>
            <a:ln>
              <a:noFill/>
            </a:ln>
          </p:spPr>
          <p:txBody>
            <a:bodyPr spcFirstLastPara="1" wrap="square" lIns="91425" tIns="91425" rIns="91425" bIns="91425" anchor="ctr" anchorCtr="0">
              <a:noAutofit/>
            </a:bodyPr>
            <a:lstStyle/>
            <a:p>
              <a:endParaRPr sz="1400"/>
            </a:p>
          </p:txBody>
        </p:sp>
        <p:sp>
          <p:nvSpPr>
            <p:cNvPr id="165" name="Google Shape;6832;p88"/>
            <p:cNvSpPr/>
            <p:nvPr/>
          </p:nvSpPr>
          <p:spPr>
            <a:xfrm>
              <a:off x="-33593500" y="3341475"/>
              <a:ext cx="104775" cy="74075"/>
            </a:xfrm>
            <a:custGeom>
              <a:avLst/>
              <a:gdLst/>
              <a:ahLst/>
              <a:cxnLst/>
              <a:rect l="l" t="t" r="r" b="b"/>
              <a:pathLst>
                <a:path w="4191" h="2963" extrusionOk="0">
                  <a:moveTo>
                    <a:pt x="2395" y="1"/>
                  </a:moveTo>
                  <a:cubicBezTo>
                    <a:pt x="2080" y="253"/>
                    <a:pt x="1671" y="253"/>
                    <a:pt x="1230" y="253"/>
                  </a:cubicBezTo>
                  <a:lnTo>
                    <a:pt x="1" y="253"/>
                  </a:lnTo>
                  <a:lnTo>
                    <a:pt x="1" y="914"/>
                  </a:lnTo>
                  <a:cubicBezTo>
                    <a:pt x="1" y="2049"/>
                    <a:pt x="946" y="2962"/>
                    <a:pt x="2112" y="2962"/>
                  </a:cubicBezTo>
                  <a:cubicBezTo>
                    <a:pt x="3246" y="2962"/>
                    <a:pt x="4191" y="2049"/>
                    <a:pt x="4191" y="914"/>
                  </a:cubicBezTo>
                  <a:lnTo>
                    <a:pt x="4191" y="253"/>
                  </a:lnTo>
                  <a:lnTo>
                    <a:pt x="3466" y="253"/>
                  </a:lnTo>
                  <a:cubicBezTo>
                    <a:pt x="3088" y="253"/>
                    <a:pt x="2679" y="190"/>
                    <a:pt x="2395" y="1"/>
                  </a:cubicBezTo>
                  <a:close/>
                </a:path>
              </a:pathLst>
            </a:custGeom>
            <a:grpFill/>
            <a:ln>
              <a:noFill/>
            </a:ln>
          </p:spPr>
          <p:txBody>
            <a:bodyPr spcFirstLastPara="1" wrap="square" lIns="91425" tIns="91425" rIns="91425" bIns="91425" anchor="ctr" anchorCtr="0">
              <a:noAutofit/>
            </a:bodyPr>
            <a:lstStyle/>
            <a:p>
              <a:endParaRPr sz="1400"/>
            </a:p>
          </p:txBody>
        </p:sp>
        <p:sp>
          <p:nvSpPr>
            <p:cNvPr id="166" name="Google Shape;6833;p88"/>
            <p:cNvSpPr/>
            <p:nvPr/>
          </p:nvSpPr>
          <p:spPr>
            <a:xfrm>
              <a:off x="-33455650" y="3381650"/>
              <a:ext cx="104775" cy="52250"/>
            </a:xfrm>
            <a:custGeom>
              <a:avLst/>
              <a:gdLst/>
              <a:ahLst/>
              <a:cxnLst/>
              <a:rect l="l" t="t" r="r" b="b"/>
              <a:pathLst>
                <a:path w="4191" h="2090" extrusionOk="0">
                  <a:moveTo>
                    <a:pt x="1702" y="0"/>
                  </a:moveTo>
                  <a:cubicBezTo>
                    <a:pt x="756" y="0"/>
                    <a:pt x="0" y="757"/>
                    <a:pt x="0" y="1702"/>
                  </a:cubicBezTo>
                  <a:lnTo>
                    <a:pt x="0" y="2048"/>
                  </a:lnTo>
                  <a:lnTo>
                    <a:pt x="1229" y="2048"/>
                  </a:lnTo>
                  <a:cubicBezTo>
                    <a:pt x="1544" y="2048"/>
                    <a:pt x="1891" y="2048"/>
                    <a:pt x="2017" y="1985"/>
                  </a:cubicBezTo>
                  <a:cubicBezTo>
                    <a:pt x="2048" y="1954"/>
                    <a:pt x="2080" y="1828"/>
                    <a:pt x="2080" y="1733"/>
                  </a:cubicBezTo>
                  <a:cubicBezTo>
                    <a:pt x="2080" y="1544"/>
                    <a:pt x="2237" y="1387"/>
                    <a:pt x="2458" y="1387"/>
                  </a:cubicBezTo>
                  <a:cubicBezTo>
                    <a:pt x="2647" y="1387"/>
                    <a:pt x="2804" y="1544"/>
                    <a:pt x="2804" y="1733"/>
                  </a:cubicBezTo>
                  <a:cubicBezTo>
                    <a:pt x="2804" y="1828"/>
                    <a:pt x="2804" y="1954"/>
                    <a:pt x="2867" y="1985"/>
                  </a:cubicBezTo>
                  <a:cubicBezTo>
                    <a:pt x="2941" y="2059"/>
                    <a:pt x="3091" y="2090"/>
                    <a:pt x="3265" y="2090"/>
                  </a:cubicBezTo>
                  <a:cubicBezTo>
                    <a:pt x="3388" y="2090"/>
                    <a:pt x="3524" y="2074"/>
                    <a:pt x="3655" y="2048"/>
                  </a:cubicBezTo>
                  <a:lnTo>
                    <a:pt x="4190" y="2048"/>
                  </a:lnTo>
                  <a:lnTo>
                    <a:pt x="4190" y="1702"/>
                  </a:lnTo>
                  <a:cubicBezTo>
                    <a:pt x="4096" y="757"/>
                    <a:pt x="3308" y="0"/>
                    <a:pt x="2363" y="0"/>
                  </a:cubicBezTo>
                  <a:close/>
                </a:path>
              </a:pathLst>
            </a:custGeom>
            <a:grpFill/>
            <a:ln>
              <a:noFill/>
            </a:ln>
          </p:spPr>
          <p:txBody>
            <a:bodyPr spcFirstLastPara="1" wrap="square" lIns="91425" tIns="91425" rIns="91425" bIns="91425" anchor="ctr" anchorCtr="0">
              <a:noAutofit/>
            </a:bodyPr>
            <a:lstStyle/>
            <a:p>
              <a:endParaRPr sz="1400"/>
            </a:p>
          </p:txBody>
        </p:sp>
        <p:sp>
          <p:nvSpPr>
            <p:cNvPr id="167" name="Google Shape;6834;p88"/>
            <p:cNvSpPr/>
            <p:nvPr/>
          </p:nvSpPr>
          <p:spPr>
            <a:xfrm>
              <a:off x="-33456450" y="3443875"/>
              <a:ext cx="102425" cy="74850"/>
            </a:xfrm>
            <a:custGeom>
              <a:avLst/>
              <a:gdLst/>
              <a:ahLst/>
              <a:cxnLst/>
              <a:rect l="l" t="t" r="r" b="b"/>
              <a:pathLst>
                <a:path w="4097" h="2994" extrusionOk="0">
                  <a:moveTo>
                    <a:pt x="2395" y="0"/>
                  </a:moveTo>
                  <a:cubicBezTo>
                    <a:pt x="2080" y="252"/>
                    <a:pt x="1639" y="252"/>
                    <a:pt x="1230" y="252"/>
                  </a:cubicBezTo>
                  <a:lnTo>
                    <a:pt x="1" y="252"/>
                  </a:lnTo>
                  <a:lnTo>
                    <a:pt x="1" y="914"/>
                  </a:lnTo>
                  <a:cubicBezTo>
                    <a:pt x="1" y="2048"/>
                    <a:pt x="914" y="2993"/>
                    <a:pt x="2049" y="2993"/>
                  </a:cubicBezTo>
                  <a:cubicBezTo>
                    <a:pt x="3183" y="2993"/>
                    <a:pt x="4096" y="2048"/>
                    <a:pt x="4096" y="914"/>
                  </a:cubicBezTo>
                  <a:lnTo>
                    <a:pt x="4096" y="252"/>
                  </a:lnTo>
                  <a:lnTo>
                    <a:pt x="3435" y="252"/>
                  </a:lnTo>
                  <a:cubicBezTo>
                    <a:pt x="3025" y="252"/>
                    <a:pt x="2679" y="189"/>
                    <a:pt x="2395"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06" name="Google Shape;6873;p88"/>
          <p:cNvGrpSpPr/>
          <p:nvPr/>
        </p:nvGrpSpPr>
        <p:grpSpPr>
          <a:xfrm>
            <a:off x="5860160" y="1222521"/>
            <a:ext cx="581037" cy="600563"/>
            <a:chOff x="-35118325" y="3202075"/>
            <a:chExt cx="281975" cy="291450"/>
          </a:xfrm>
          <a:solidFill>
            <a:srgbClr val="5F5FF6"/>
          </a:solidFill>
        </p:grpSpPr>
        <p:sp>
          <p:nvSpPr>
            <p:cNvPr id="207" name="Google Shape;6874;p88"/>
            <p:cNvSpPr/>
            <p:nvPr/>
          </p:nvSpPr>
          <p:spPr>
            <a:xfrm>
              <a:off x="-35008050" y="3202075"/>
              <a:ext cx="171700" cy="171250"/>
            </a:xfrm>
            <a:custGeom>
              <a:avLst/>
              <a:gdLst/>
              <a:ahLst/>
              <a:cxnLst/>
              <a:rect l="l" t="t" r="r" b="b"/>
              <a:pathLst>
                <a:path w="6868" h="6850" extrusionOk="0">
                  <a:moveTo>
                    <a:pt x="3466" y="1355"/>
                  </a:moveTo>
                  <a:cubicBezTo>
                    <a:pt x="4222" y="1355"/>
                    <a:pt x="4852" y="1985"/>
                    <a:pt x="4852" y="2741"/>
                  </a:cubicBezTo>
                  <a:lnTo>
                    <a:pt x="4852" y="4127"/>
                  </a:lnTo>
                  <a:cubicBezTo>
                    <a:pt x="4852" y="4348"/>
                    <a:pt x="4757" y="4600"/>
                    <a:pt x="4631" y="4821"/>
                  </a:cubicBezTo>
                  <a:lnTo>
                    <a:pt x="4726" y="4915"/>
                  </a:lnTo>
                  <a:cubicBezTo>
                    <a:pt x="4852" y="5041"/>
                    <a:pt x="4852" y="5262"/>
                    <a:pt x="4726" y="5388"/>
                  </a:cubicBezTo>
                  <a:cubicBezTo>
                    <a:pt x="4663" y="5451"/>
                    <a:pt x="4576" y="5482"/>
                    <a:pt x="4489" y="5482"/>
                  </a:cubicBezTo>
                  <a:cubicBezTo>
                    <a:pt x="4403" y="5482"/>
                    <a:pt x="4316" y="5451"/>
                    <a:pt x="4253" y="5388"/>
                  </a:cubicBezTo>
                  <a:lnTo>
                    <a:pt x="4190" y="5293"/>
                  </a:lnTo>
                  <a:cubicBezTo>
                    <a:pt x="3970" y="5419"/>
                    <a:pt x="3749" y="5514"/>
                    <a:pt x="3466" y="5514"/>
                  </a:cubicBezTo>
                  <a:cubicBezTo>
                    <a:pt x="2709" y="5514"/>
                    <a:pt x="2079" y="4884"/>
                    <a:pt x="2079" y="4127"/>
                  </a:cubicBezTo>
                  <a:lnTo>
                    <a:pt x="2079" y="2741"/>
                  </a:lnTo>
                  <a:cubicBezTo>
                    <a:pt x="2079" y="1985"/>
                    <a:pt x="2709" y="1355"/>
                    <a:pt x="3466" y="1355"/>
                  </a:cubicBezTo>
                  <a:close/>
                  <a:moveTo>
                    <a:pt x="3466" y="0"/>
                  </a:moveTo>
                  <a:cubicBezTo>
                    <a:pt x="1575" y="0"/>
                    <a:pt x="32" y="1576"/>
                    <a:pt x="32" y="3403"/>
                  </a:cubicBezTo>
                  <a:cubicBezTo>
                    <a:pt x="32" y="4001"/>
                    <a:pt x="189" y="4569"/>
                    <a:pt x="473" y="5104"/>
                  </a:cubicBezTo>
                  <a:lnTo>
                    <a:pt x="32" y="6396"/>
                  </a:lnTo>
                  <a:cubicBezTo>
                    <a:pt x="0" y="6522"/>
                    <a:pt x="32" y="6679"/>
                    <a:pt x="126" y="6774"/>
                  </a:cubicBezTo>
                  <a:cubicBezTo>
                    <a:pt x="172" y="6820"/>
                    <a:pt x="269" y="6849"/>
                    <a:pt x="367" y="6849"/>
                  </a:cubicBezTo>
                  <a:cubicBezTo>
                    <a:pt x="403" y="6849"/>
                    <a:pt x="439" y="6845"/>
                    <a:pt x="473" y="6837"/>
                  </a:cubicBezTo>
                  <a:lnTo>
                    <a:pt x="1764" y="6396"/>
                  </a:lnTo>
                  <a:cubicBezTo>
                    <a:pt x="2300" y="6679"/>
                    <a:pt x="2867" y="6837"/>
                    <a:pt x="3466" y="6837"/>
                  </a:cubicBezTo>
                  <a:cubicBezTo>
                    <a:pt x="5356" y="6837"/>
                    <a:pt x="6868" y="5293"/>
                    <a:pt x="6868" y="3403"/>
                  </a:cubicBezTo>
                  <a:cubicBezTo>
                    <a:pt x="6868" y="1513"/>
                    <a:pt x="5356" y="0"/>
                    <a:pt x="3466" y="0"/>
                  </a:cubicBezTo>
                  <a:close/>
                </a:path>
              </a:pathLst>
            </a:custGeom>
            <a:grpFill/>
            <a:ln>
              <a:noFill/>
            </a:ln>
          </p:spPr>
          <p:txBody>
            <a:bodyPr spcFirstLastPara="1" wrap="square" lIns="91425" tIns="91425" rIns="91425" bIns="91425" anchor="ctr" anchorCtr="0">
              <a:noAutofit/>
            </a:bodyPr>
            <a:lstStyle/>
            <a:p>
              <a:endParaRPr sz="1400"/>
            </a:p>
          </p:txBody>
        </p:sp>
        <p:sp>
          <p:nvSpPr>
            <p:cNvPr id="208" name="Google Shape;6875;p88"/>
            <p:cNvSpPr/>
            <p:nvPr/>
          </p:nvSpPr>
          <p:spPr>
            <a:xfrm>
              <a:off x="-34937975" y="3254050"/>
              <a:ext cx="33125" cy="67775"/>
            </a:xfrm>
            <a:custGeom>
              <a:avLst/>
              <a:gdLst/>
              <a:ahLst/>
              <a:cxnLst/>
              <a:rect l="l" t="t" r="r" b="b"/>
              <a:pathLst>
                <a:path w="1325" h="2711" extrusionOk="0">
                  <a:moveTo>
                    <a:pt x="663" y="1"/>
                  </a:moveTo>
                  <a:cubicBezTo>
                    <a:pt x="253" y="1"/>
                    <a:pt x="1" y="316"/>
                    <a:pt x="1" y="662"/>
                  </a:cubicBezTo>
                  <a:lnTo>
                    <a:pt x="1" y="2048"/>
                  </a:lnTo>
                  <a:cubicBezTo>
                    <a:pt x="1" y="2427"/>
                    <a:pt x="316" y="2710"/>
                    <a:pt x="663" y="2710"/>
                  </a:cubicBezTo>
                  <a:cubicBezTo>
                    <a:pt x="694" y="2710"/>
                    <a:pt x="789" y="2710"/>
                    <a:pt x="820" y="2679"/>
                  </a:cubicBezTo>
                  <a:lnTo>
                    <a:pt x="757" y="2584"/>
                  </a:lnTo>
                  <a:cubicBezTo>
                    <a:pt x="631" y="2490"/>
                    <a:pt x="631" y="2238"/>
                    <a:pt x="757" y="2111"/>
                  </a:cubicBezTo>
                  <a:cubicBezTo>
                    <a:pt x="804" y="2064"/>
                    <a:pt x="891" y="2041"/>
                    <a:pt x="978" y="2041"/>
                  </a:cubicBezTo>
                  <a:cubicBezTo>
                    <a:pt x="1064" y="2041"/>
                    <a:pt x="1151" y="2064"/>
                    <a:pt x="1198" y="2111"/>
                  </a:cubicBezTo>
                  <a:lnTo>
                    <a:pt x="1293" y="2206"/>
                  </a:lnTo>
                  <a:cubicBezTo>
                    <a:pt x="1293" y="2175"/>
                    <a:pt x="1324" y="2080"/>
                    <a:pt x="1324" y="2048"/>
                  </a:cubicBezTo>
                  <a:lnTo>
                    <a:pt x="1324" y="662"/>
                  </a:lnTo>
                  <a:cubicBezTo>
                    <a:pt x="1324" y="284"/>
                    <a:pt x="1041" y="1"/>
                    <a:pt x="663" y="1"/>
                  </a:cubicBezTo>
                  <a:close/>
                </a:path>
              </a:pathLst>
            </a:custGeom>
            <a:grpFill/>
            <a:ln>
              <a:noFill/>
            </a:ln>
          </p:spPr>
          <p:txBody>
            <a:bodyPr spcFirstLastPara="1" wrap="square" lIns="91425" tIns="91425" rIns="91425" bIns="91425" anchor="ctr" anchorCtr="0">
              <a:noAutofit/>
            </a:bodyPr>
            <a:lstStyle/>
            <a:p>
              <a:endParaRPr sz="1400"/>
            </a:p>
          </p:txBody>
        </p:sp>
        <p:sp>
          <p:nvSpPr>
            <p:cNvPr id="209" name="Google Shape;6876;p88"/>
            <p:cNvSpPr/>
            <p:nvPr/>
          </p:nvSpPr>
          <p:spPr>
            <a:xfrm>
              <a:off x="-35085250" y="3338325"/>
              <a:ext cx="69325" cy="69350"/>
            </a:xfrm>
            <a:custGeom>
              <a:avLst/>
              <a:gdLst/>
              <a:ahLst/>
              <a:cxnLst/>
              <a:rect l="l" t="t" r="r" b="b"/>
              <a:pathLst>
                <a:path w="2773" h="2774" extrusionOk="0">
                  <a:moveTo>
                    <a:pt x="1387" y="1"/>
                  </a:moveTo>
                  <a:cubicBezTo>
                    <a:pt x="631" y="1"/>
                    <a:pt x="1" y="631"/>
                    <a:pt x="1" y="1387"/>
                  </a:cubicBezTo>
                  <a:cubicBezTo>
                    <a:pt x="64" y="2143"/>
                    <a:pt x="631" y="2773"/>
                    <a:pt x="1387" y="2773"/>
                  </a:cubicBezTo>
                  <a:cubicBezTo>
                    <a:pt x="2143" y="2773"/>
                    <a:pt x="2773" y="2143"/>
                    <a:pt x="2773" y="1387"/>
                  </a:cubicBezTo>
                  <a:cubicBezTo>
                    <a:pt x="2773" y="631"/>
                    <a:pt x="2143" y="1"/>
                    <a:pt x="1387" y="1"/>
                  </a:cubicBezTo>
                  <a:close/>
                </a:path>
              </a:pathLst>
            </a:custGeom>
            <a:grpFill/>
            <a:ln>
              <a:noFill/>
            </a:ln>
          </p:spPr>
          <p:txBody>
            <a:bodyPr spcFirstLastPara="1" wrap="square" lIns="91425" tIns="91425" rIns="91425" bIns="91425" anchor="ctr" anchorCtr="0">
              <a:noAutofit/>
            </a:bodyPr>
            <a:lstStyle/>
            <a:p>
              <a:endParaRPr sz="1400"/>
            </a:p>
          </p:txBody>
        </p:sp>
        <p:sp>
          <p:nvSpPr>
            <p:cNvPr id="210" name="Google Shape;6877;p88"/>
            <p:cNvSpPr/>
            <p:nvPr/>
          </p:nvSpPr>
          <p:spPr>
            <a:xfrm>
              <a:off x="-35118325" y="3424175"/>
              <a:ext cx="137075" cy="69350"/>
            </a:xfrm>
            <a:custGeom>
              <a:avLst/>
              <a:gdLst/>
              <a:ahLst/>
              <a:cxnLst/>
              <a:rect l="l" t="t" r="r" b="b"/>
              <a:pathLst>
                <a:path w="5483" h="2774" extrusionOk="0">
                  <a:moveTo>
                    <a:pt x="2741" y="1"/>
                  </a:moveTo>
                  <a:cubicBezTo>
                    <a:pt x="1387" y="1"/>
                    <a:pt x="221" y="1040"/>
                    <a:pt x="32" y="2364"/>
                  </a:cubicBezTo>
                  <a:cubicBezTo>
                    <a:pt x="0" y="2553"/>
                    <a:pt x="158" y="2773"/>
                    <a:pt x="347" y="2773"/>
                  </a:cubicBezTo>
                  <a:lnTo>
                    <a:pt x="5104" y="2773"/>
                  </a:lnTo>
                  <a:cubicBezTo>
                    <a:pt x="5325" y="2773"/>
                    <a:pt x="5482" y="2553"/>
                    <a:pt x="5482" y="2364"/>
                  </a:cubicBezTo>
                  <a:cubicBezTo>
                    <a:pt x="5262" y="1040"/>
                    <a:pt x="4127" y="1"/>
                    <a:pt x="2741"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17" name="Google Shape;6884;p88"/>
          <p:cNvGrpSpPr/>
          <p:nvPr/>
        </p:nvGrpSpPr>
        <p:grpSpPr>
          <a:xfrm>
            <a:off x="9993552" y="1221808"/>
            <a:ext cx="571352" cy="601387"/>
            <a:chOff x="-33277650" y="3226875"/>
            <a:chExt cx="277275" cy="291850"/>
          </a:xfrm>
          <a:solidFill>
            <a:srgbClr val="5F5FF6"/>
          </a:solidFill>
        </p:grpSpPr>
        <p:sp>
          <p:nvSpPr>
            <p:cNvPr id="218" name="Google Shape;6885;p88"/>
            <p:cNvSpPr/>
            <p:nvPr/>
          </p:nvSpPr>
          <p:spPr>
            <a:xfrm>
              <a:off x="-33071300" y="3440725"/>
              <a:ext cx="33100" cy="33900"/>
            </a:xfrm>
            <a:custGeom>
              <a:avLst/>
              <a:gdLst/>
              <a:ahLst/>
              <a:cxnLst/>
              <a:rect l="l" t="t" r="r" b="b"/>
              <a:pathLst>
                <a:path w="1324" h="1356" extrusionOk="0">
                  <a:moveTo>
                    <a:pt x="662" y="0"/>
                  </a:moveTo>
                  <a:cubicBezTo>
                    <a:pt x="284" y="0"/>
                    <a:pt x="1" y="315"/>
                    <a:pt x="1" y="693"/>
                  </a:cubicBezTo>
                  <a:cubicBezTo>
                    <a:pt x="1" y="1040"/>
                    <a:pt x="284" y="1355"/>
                    <a:pt x="662" y="1355"/>
                  </a:cubicBezTo>
                  <a:cubicBezTo>
                    <a:pt x="1040" y="1355"/>
                    <a:pt x="1324" y="1040"/>
                    <a:pt x="1324" y="693"/>
                  </a:cubicBezTo>
                  <a:cubicBezTo>
                    <a:pt x="1324" y="315"/>
                    <a:pt x="1040" y="0"/>
                    <a:pt x="662" y="0"/>
                  </a:cubicBezTo>
                  <a:close/>
                </a:path>
              </a:pathLst>
            </a:custGeom>
            <a:grpFill/>
            <a:ln>
              <a:noFill/>
            </a:ln>
          </p:spPr>
          <p:txBody>
            <a:bodyPr spcFirstLastPara="1" wrap="square" lIns="91425" tIns="91425" rIns="91425" bIns="91425" anchor="ctr" anchorCtr="0">
              <a:noAutofit/>
            </a:bodyPr>
            <a:lstStyle/>
            <a:p>
              <a:endParaRPr sz="1400"/>
            </a:p>
          </p:txBody>
        </p:sp>
        <p:sp>
          <p:nvSpPr>
            <p:cNvPr id="219" name="Google Shape;6886;p88"/>
            <p:cNvSpPr/>
            <p:nvPr/>
          </p:nvSpPr>
          <p:spPr>
            <a:xfrm>
              <a:off x="-33157925" y="3227275"/>
              <a:ext cx="17350" cy="103200"/>
            </a:xfrm>
            <a:custGeom>
              <a:avLst/>
              <a:gdLst/>
              <a:ahLst/>
              <a:cxnLst/>
              <a:rect l="l" t="t" r="r" b="b"/>
              <a:pathLst>
                <a:path w="694" h="4128" extrusionOk="0">
                  <a:moveTo>
                    <a:pt x="347" y="1"/>
                  </a:moveTo>
                  <a:cubicBezTo>
                    <a:pt x="158" y="1"/>
                    <a:pt x="0" y="158"/>
                    <a:pt x="0" y="347"/>
                  </a:cubicBezTo>
                  <a:lnTo>
                    <a:pt x="0" y="4128"/>
                  </a:lnTo>
                  <a:cubicBezTo>
                    <a:pt x="95" y="4096"/>
                    <a:pt x="221" y="4096"/>
                    <a:pt x="347" y="4096"/>
                  </a:cubicBezTo>
                  <a:cubicBezTo>
                    <a:pt x="473" y="4096"/>
                    <a:pt x="567" y="4096"/>
                    <a:pt x="693" y="4128"/>
                  </a:cubicBezTo>
                  <a:lnTo>
                    <a:pt x="693" y="347"/>
                  </a:lnTo>
                  <a:cubicBezTo>
                    <a:pt x="693" y="158"/>
                    <a:pt x="536" y="1"/>
                    <a:pt x="347" y="1"/>
                  </a:cubicBezTo>
                  <a:close/>
                </a:path>
              </a:pathLst>
            </a:custGeom>
            <a:grpFill/>
            <a:ln>
              <a:noFill/>
            </a:ln>
          </p:spPr>
          <p:txBody>
            <a:bodyPr spcFirstLastPara="1" wrap="square" lIns="91425" tIns="91425" rIns="91425" bIns="91425" anchor="ctr" anchorCtr="0">
              <a:noAutofit/>
            </a:bodyPr>
            <a:lstStyle/>
            <a:p>
              <a:endParaRPr sz="1400"/>
            </a:p>
          </p:txBody>
        </p:sp>
        <p:sp>
          <p:nvSpPr>
            <p:cNvPr id="220" name="Google Shape;6887;p88"/>
            <p:cNvSpPr/>
            <p:nvPr/>
          </p:nvSpPr>
          <p:spPr>
            <a:xfrm>
              <a:off x="-33175250" y="3347650"/>
              <a:ext cx="51200" cy="51350"/>
            </a:xfrm>
            <a:custGeom>
              <a:avLst/>
              <a:gdLst/>
              <a:ahLst/>
              <a:cxnLst/>
              <a:rect l="l" t="t" r="r" b="b"/>
              <a:pathLst>
                <a:path w="2048" h="2054" extrusionOk="0">
                  <a:moveTo>
                    <a:pt x="938" y="0"/>
                  </a:moveTo>
                  <a:cubicBezTo>
                    <a:pt x="417" y="0"/>
                    <a:pt x="0" y="451"/>
                    <a:pt x="0" y="1014"/>
                  </a:cubicBezTo>
                  <a:cubicBezTo>
                    <a:pt x="0" y="1549"/>
                    <a:pt x="473" y="2054"/>
                    <a:pt x="1040" y="2054"/>
                  </a:cubicBezTo>
                  <a:cubicBezTo>
                    <a:pt x="1575" y="2054"/>
                    <a:pt x="2048" y="1581"/>
                    <a:pt x="2048" y="1014"/>
                  </a:cubicBezTo>
                  <a:cubicBezTo>
                    <a:pt x="2048" y="447"/>
                    <a:pt x="1575" y="6"/>
                    <a:pt x="1040" y="6"/>
                  </a:cubicBezTo>
                  <a:cubicBezTo>
                    <a:pt x="1006" y="2"/>
                    <a:pt x="972" y="0"/>
                    <a:pt x="938" y="0"/>
                  </a:cubicBezTo>
                  <a:close/>
                </a:path>
              </a:pathLst>
            </a:custGeom>
            <a:grpFill/>
            <a:ln>
              <a:noFill/>
            </a:ln>
          </p:spPr>
          <p:txBody>
            <a:bodyPr spcFirstLastPara="1" wrap="square" lIns="91425" tIns="91425" rIns="91425" bIns="91425" anchor="ctr" anchorCtr="0">
              <a:noAutofit/>
            </a:bodyPr>
            <a:lstStyle/>
            <a:p>
              <a:endParaRPr sz="1400"/>
            </a:p>
          </p:txBody>
        </p:sp>
        <p:sp>
          <p:nvSpPr>
            <p:cNvPr id="221" name="Google Shape;6888;p88"/>
            <p:cNvSpPr/>
            <p:nvPr/>
          </p:nvSpPr>
          <p:spPr>
            <a:xfrm>
              <a:off x="-33224875" y="3404500"/>
              <a:ext cx="159900" cy="114225"/>
            </a:xfrm>
            <a:custGeom>
              <a:avLst/>
              <a:gdLst/>
              <a:ahLst/>
              <a:cxnLst/>
              <a:rect l="l" t="t" r="r" b="b"/>
              <a:pathLst>
                <a:path w="6396" h="4569" extrusionOk="0">
                  <a:moveTo>
                    <a:pt x="1954" y="0"/>
                  </a:moveTo>
                  <a:lnTo>
                    <a:pt x="0" y="2520"/>
                  </a:lnTo>
                  <a:lnTo>
                    <a:pt x="0" y="4222"/>
                  </a:lnTo>
                  <a:cubicBezTo>
                    <a:pt x="0" y="4411"/>
                    <a:pt x="158" y="4568"/>
                    <a:pt x="347" y="4568"/>
                  </a:cubicBezTo>
                  <a:lnTo>
                    <a:pt x="3781" y="4568"/>
                  </a:lnTo>
                  <a:cubicBezTo>
                    <a:pt x="3970" y="4568"/>
                    <a:pt x="4127" y="4411"/>
                    <a:pt x="4127" y="4222"/>
                  </a:cubicBezTo>
                  <a:lnTo>
                    <a:pt x="4127" y="3875"/>
                  </a:lnTo>
                  <a:lnTo>
                    <a:pt x="5136" y="3875"/>
                  </a:lnTo>
                  <a:cubicBezTo>
                    <a:pt x="5577" y="3844"/>
                    <a:pt x="6018" y="3718"/>
                    <a:pt x="6396" y="3434"/>
                  </a:cubicBezTo>
                  <a:cubicBezTo>
                    <a:pt x="5986" y="3277"/>
                    <a:pt x="5608" y="2930"/>
                    <a:pt x="5514" y="2489"/>
                  </a:cubicBezTo>
                  <a:lnTo>
                    <a:pt x="4442" y="2489"/>
                  </a:lnTo>
                  <a:cubicBezTo>
                    <a:pt x="3497" y="2489"/>
                    <a:pt x="2741" y="1733"/>
                    <a:pt x="2741" y="788"/>
                  </a:cubicBezTo>
                  <a:lnTo>
                    <a:pt x="2741" y="410"/>
                  </a:lnTo>
                  <a:cubicBezTo>
                    <a:pt x="2426" y="315"/>
                    <a:pt x="2206" y="189"/>
                    <a:pt x="1954" y="0"/>
                  </a:cubicBezTo>
                  <a:close/>
                </a:path>
              </a:pathLst>
            </a:custGeom>
            <a:grpFill/>
            <a:ln>
              <a:noFill/>
            </a:ln>
          </p:spPr>
          <p:txBody>
            <a:bodyPr spcFirstLastPara="1" wrap="square" lIns="91425" tIns="91425" rIns="91425" bIns="91425" anchor="ctr" anchorCtr="0">
              <a:noAutofit/>
            </a:bodyPr>
            <a:lstStyle/>
            <a:p>
              <a:endParaRPr sz="1400"/>
            </a:p>
          </p:txBody>
        </p:sp>
        <p:sp>
          <p:nvSpPr>
            <p:cNvPr id="222" name="Google Shape;6889;p88"/>
            <p:cNvSpPr/>
            <p:nvPr/>
          </p:nvSpPr>
          <p:spPr>
            <a:xfrm>
              <a:off x="-33141400" y="3312350"/>
              <a:ext cx="127625" cy="138625"/>
            </a:xfrm>
            <a:custGeom>
              <a:avLst/>
              <a:gdLst/>
              <a:ahLst/>
              <a:cxnLst/>
              <a:rect l="l" t="t" r="r" b="b"/>
              <a:pathLst>
                <a:path w="5105" h="5545" extrusionOk="0">
                  <a:moveTo>
                    <a:pt x="4128" y="0"/>
                  </a:moveTo>
                  <a:lnTo>
                    <a:pt x="694" y="662"/>
                  </a:lnTo>
                  <a:lnTo>
                    <a:pt x="694" y="1040"/>
                  </a:lnTo>
                  <a:cubicBezTo>
                    <a:pt x="1103" y="1355"/>
                    <a:pt x="1387" y="1827"/>
                    <a:pt x="1387" y="2426"/>
                  </a:cubicBezTo>
                  <a:cubicBezTo>
                    <a:pt x="1387" y="3245"/>
                    <a:pt x="788" y="3938"/>
                    <a:pt x="1" y="4127"/>
                  </a:cubicBezTo>
                  <a:lnTo>
                    <a:pt x="1" y="4505"/>
                  </a:lnTo>
                  <a:cubicBezTo>
                    <a:pt x="1" y="5072"/>
                    <a:pt x="473" y="5545"/>
                    <a:pt x="1009" y="5545"/>
                  </a:cubicBezTo>
                  <a:lnTo>
                    <a:pt x="2080" y="5545"/>
                  </a:lnTo>
                  <a:cubicBezTo>
                    <a:pt x="2238" y="4946"/>
                    <a:pt x="2742" y="4505"/>
                    <a:pt x="3372" y="4505"/>
                  </a:cubicBezTo>
                  <a:cubicBezTo>
                    <a:pt x="3624" y="4505"/>
                    <a:pt x="3844" y="4600"/>
                    <a:pt x="4065" y="4726"/>
                  </a:cubicBezTo>
                  <a:lnTo>
                    <a:pt x="4065" y="4127"/>
                  </a:lnTo>
                  <a:lnTo>
                    <a:pt x="4128" y="4127"/>
                  </a:lnTo>
                  <a:cubicBezTo>
                    <a:pt x="4443" y="4064"/>
                    <a:pt x="4758" y="3938"/>
                    <a:pt x="4916" y="3655"/>
                  </a:cubicBezTo>
                  <a:cubicBezTo>
                    <a:pt x="5105" y="3340"/>
                    <a:pt x="5105" y="2993"/>
                    <a:pt x="4947" y="2678"/>
                  </a:cubicBezTo>
                  <a:lnTo>
                    <a:pt x="4128" y="1008"/>
                  </a:lnTo>
                  <a:lnTo>
                    <a:pt x="4128" y="0"/>
                  </a:lnTo>
                  <a:close/>
                </a:path>
              </a:pathLst>
            </a:custGeom>
            <a:grpFill/>
            <a:ln>
              <a:noFill/>
            </a:ln>
          </p:spPr>
          <p:txBody>
            <a:bodyPr spcFirstLastPara="1" wrap="square" lIns="91425" tIns="91425" rIns="91425" bIns="91425" anchor="ctr" anchorCtr="0">
              <a:noAutofit/>
            </a:bodyPr>
            <a:lstStyle/>
            <a:p>
              <a:endParaRPr sz="1400"/>
            </a:p>
          </p:txBody>
        </p:sp>
        <p:sp>
          <p:nvSpPr>
            <p:cNvPr id="223" name="Google Shape;6890;p88"/>
            <p:cNvSpPr/>
            <p:nvPr/>
          </p:nvSpPr>
          <p:spPr>
            <a:xfrm>
              <a:off x="-33122500" y="3226875"/>
              <a:ext cx="122125" cy="83925"/>
            </a:xfrm>
            <a:custGeom>
              <a:avLst/>
              <a:gdLst/>
              <a:ahLst/>
              <a:cxnLst/>
              <a:rect l="l" t="t" r="r" b="b"/>
              <a:pathLst>
                <a:path w="4885" h="3357" extrusionOk="0">
                  <a:moveTo>
                    <a:pt x="3376" y="1"/>
                  </a:moveTo>
                  <a:cubicBezTo>
                    <a:pt x="3025" y="1"/>
                    <a:pt x="2679" y="143"/>
                    <a:pt x="2427" y="426"/>
                  </a:cubicBezTo>
                  <a:lnTo>
                    <a:pt x="2143" y="678"/>
                  </a:lnTo>
                  <a:lnTo>
                    <a:pt x="1" y="678"/>
                  </a:lnTo>
                  <a:lnTo>
                    <a:pt x="1" y="3356"/>
                  </a:lnTo>
                  <a:lnTo>
                    <a:pt x="4191" y="2537"/>
                  </a:lnTo>
                  <a:lnTo>
                    <a:pt x="4349" y="2379"/>
                  </a:lnTo>
                  <a:cubicBezTo>
                    <a:pt x="4884" y="1844"/>
                    <a:pt x="4884" y="962"/>
                    <a:pt x="4349" y="426"/>
                  </a:cubicBezTo>
                  <a:cubicBezTo>
                    <a:pt x="4081" y="143"/>
                    <a:pt x="3726" y="1"/>
                    <a:pt x="3376" y="1"/>
                  </a:cubicBezTo>
                  <a:close/>
                </a:path>
              </a:pathLst>
            </a:custGeom>
            <a:grpFill/>
            <a:ln>
              <a:noFill/>
            </a:ln>
          </p:spPr>
          <p:txBody>
            <a:bodyPr spcFirstLastPara="1" wrap="square" lIns="91425" tIns="91425" rIns="91425" bIns="91425" anchor="ctr" anchorCtr="0">
              <a:noAutofit/>
            </a:bodyPr>
            <a:lstStyle/>
            <a:p>
              <a:endParaRPr sz="1400"/>
            </a:p>
          </p:txBody>
        </p:sp>
        <p:sp>
          <p:nvSpPr>
            <p:cNvPr id="224" name="Google Shape;6891;p88"/>
            <p:cNvSpPr/>
            <p:nvPr/>
          </p:nvSpPr>
          <p:spPr>
            <a:xfrm>
              <a:off x="-33277650" y="3245400"/>
              <a:ext cx="102400" cy="198500"/>
            </a:xfrm>
            <a:custGeom>
              <a:avLst/>
              <a:gdLst/>
              <a:ahLst/>
              <a:cxnLst/>
              <a:rect l="l" t="t" r="r" b="b"/>
              <a:pathLst>
                <a:path w="4096" h="7940" extrusionOk="0">
                  <a:moveTo>
                    <a:pt x="4096" y="0"/>
                  </a:moveTo>
                  <a:cubicBezTo>
                    <a:pt x="1828" y="95"/>
                    <a:pt x="0" y="1985"/>
                    <a:pt x="0" y="4316"/>
                  </a:cubicBezTo>
                  <a:cubicBezTo>
                    <a:pt x="0" y="5766"/>
                    <a:pt x="757" y="7120"/>
                    <a:pt x="1954" y="7939"/>
                  </a:cubicBezTo>
                  <a:lnTo>
                    <a:pt x="3592" y="5829"/>
                  </a:lnTo>
                  <a:cubicBezTo>
                    <a:pt x="3466" y="5576"/>
                    <a:pt x="3434" y="5356"/>
                    <a:pt x="3434" y="5104"/>
                  </a:cubicBezTo>
                  <a:cubicBezTo>
                    <a:pt x="3434" y="4568"/>
                    <a:pt x="3718" y="4033"/>
                    <a:pt x="4096" y="3718"/>
                  </a:cubicBezTo>
                  <a:lnTo>
                    <a:pt x="4096" y="0"/>
                  </a:lnTo>
                  <a:close/>
                </a:path>
              </a:pathLst>
            </a:custGeom>
            <a:grpFill/>
            <a:ln>
              <a:noFill/>
            </a:ln>
          </p:spPr>
          <p:txBody>
            <a:bodyPr spcFirstLastPara="1" wrap="square" lIns="91425" tIns="91425" rIns="91425" bIns="91425" anchor="ctr" anchorCtr="0">
              <a:noAutofit/>
            </a:bodyPr>
            <a:lstStyle/>
            <a:p>
              <a:endParaRPr sz="1400"/>
            </a:p>
          </p:txBody>
        </p:sp>
      </p:grpSp>
      <p:grpSp>
        <p:nvGrpSpPr>
          <p:cNvPr id="255" name="Google Shape;6922;p88"/>
          <p:cNvGrpSpPr/>
          <p:nvPr/>
        </p:nvGrpSpPr>
        <p:grpSpPr>
          <a:xfrm>
            <a:off x="6627577" y="1222521"/>
            <a:ext cx="564811" cy="600563"/>
            <a:chOff x="-34755225" y="3202075"/>
            <a:chExt cx="274100" cy="291450"/>
          </a:xfrm>
          <a:solidFill>
            <a:srgbClr val="5F5FF6"/>
          </a:solidFill>
        </p:grpSpPr>
        <p:sp>
          <p:nvSpPr>
            <p:cNvPr id="256" name="Google Shape;6923;p88"/>
            <p:cNvSpPr/>
            <p:nvPr/>
          </p:nvSpPr>
          <p:spPr>
            <a:xfrm>
              <a:off x="-34703250" y="3389525"/>
              <a:ext cx="84300" cy="34675"/>
            </a:xfrm>
            <a:custGeom>
              <a:avLst/>
              <a:gdLst/>
              <a:ahLst/>
              <a:cxnLst/>
              <a:rect l="l" t="t" r="r" b="b"/>
              <a:pathLst>
                <a:path w="3372" h="1387" extrusionOk="0">
                  <a:moveTo>
                    <a:pt x="1670" y="1"/>
                  </a:moveTo>
                  <a:cubicBezTo>
                    <a:pt x="883" y="1"/>
                    <a:pt x="158" y="599"/>
                    <a:pt x="0" y="1387"/>
                  </a:cubicBezTo>
                  <a:lnTo>
                    <a:pt x="3371" y="1387"/>
                  </a:lnTo>
                  <a:cubicBezTo>
                    <a:pt x="3214" y="599"/>
                    <a:pt x="2489" y="1"/>
                    <a:pt x="1670" y="1"/>
                  </a:cubicBezTo>
                  <a:close/>
                </a:path>
              </a:pathLst>
            </a:custGeom>
            <a:grpFill/>
            <a:ln>
              <a:noFill/>
            </a:ln>
          </p:spPr>
          <p:txBody>
            <a:bodyPr spcFirstLastPara="1" wrap="square" lIns="91425" tIns="91425" rIns="91425" bIns="91425" anchor="ctr" anchorCtr="0">
              <a:noAutofit/>
            </a:bodyPr>
            <a:lstStyle/>
            <a:p>
              <a:endParaRPr sz="1400"/>
            </a:p>
          </p:txBody>
        </p:sp>
        <p:sp>
          <p:nvSpPr>
            <p:cNvPr id="257" name="Google Shape;6924;p88"/>
            <p:cNvSpPr/>
            <p:nvPr/>
          </p:nvSpPr>
          <p:spPr>
            <a:xfrm>
              <a:off x="-34636300" y="3348575"/>
              <a:ext cx="69325" cy="75625"/>
            </a:xfrm>
            <a:custGeom>
              <a:avLst/>
              <a:gdLst/>
              <a:ahLst/>
              <a:cxnLst/>
              <a:rect l="l" t="t" r="r" b="b"/>
              <a:pathLst>
                <a:path w="2773" h="3025" extrusionOk="0">
                  <a:moveTo>
                    <a:pt x="2111" y="0"/>
                  </a:moveTo>
                  <a:lnTo>
                    <a:pt x="1387" y="221"/>
                  </a:lnTo>
                  <a:cubicBezTo>
                    <a:pt x="1298" y="265"/>
                    <a:pt x="1179" y="290"/>
                    <a:pt x="1049" y="290"/>
                  </a:cubicBezTo>
                  <a:cubicBezTo>
                    <a:pt x="808" y="290"/>
                    <a:pt x="531" y="205"/>
                    <a:pt x="347" y="0"/>
                  </a:cubicBezTo>
                  <a:lnTo>
                    <a:pt x="347" y="0"/>
                  </a:lnTo>
                  <a:cubicBezTo>
                    <a:pt x="378" y="63"/>
                    <a:pt x="378" y="189"/>
                    <a:pt x="378" y="315"/>
                  </a:cubicBezTo>
                  <a:cubicBezTo>
                    <a:pt x="378" y="662"/>
                    <a:pt x="221" y="977"/>
                    <a:pt x="0" y="1229"/>
                  </a:cubicBezTo>
                  <a:cubicBezTo>
                    <a:pt x="725" y="1575"/>
                    <a:pt x="1229" y="2237"/>
                    <a:pt x="1355" y="3025"/>
                  </a:cubicBezTo>
                  <a:lnTo>
                    <a:pt x="2773" y="3025"/>
                  </a:lnTo>
                  <a:lnTo>
                    <a:pt x="2773" y="221"/>
                  </a:lnTo>
                  <a:cubicBezTo>
                    <a:pt x="2521" y="189"/>
                    <a:pt x="2300" y="126"/>
                    <a:pt x="2111" y="0"/>
                  </a:cubicBezTo>
                  <a:close/>
                </a:path>
              </a:pathLst>
            </a:custGeom>
            <a:grpFill/>
            <a:ln>
              <a:noFill/>
            </a:ln>
          </p:spPr>
          <p:txBody>
            <a:bodyPr spcFirstLastPara="1" wrap="square" lIns="91425" tIns="91425" rIns="91425" bIns="91425" anchor="ctr" anchorCtr="0">
              <a:noAutofit/>
            </a:bodyPr>
            <a:lstStyle/>
            <a:p>
              <a:endParaRPr sz="1400"/>
            </a:p>
          </p:txBody>
        </p:sp>
        <p:sp>
          <p:nvSpPr>
            <p:cNvPr id="258" name="Google Shape;6925;p88"/>
            <p:cNvSpPr/>
            <p:nvPr/>
          </p:nvSpPr>
          <p:spPr>
            <a:xfrm>
              <a:off x="-34752875" y="3253275"/>
              <a:ext cx="126050" cy="170925"/>
            </a:xfrm>
            <a:custGeom>
              <a:avLst/>
              <a:gdLst/>
              <a:ahLst/>
              <a:cxnLst/>
              <a:rect l="l" t="t" r="r" b="b"/>
              <a:pathLst>
                <a:path w="5042" h="6837" extrusionOk="0">
                  <a:moveTo>
                    <a:pt x="1" y="0"/>
                  </a:moveTo>
                  <a:lnTo>
                    <a:pt x="1" y="6837"/>
                  </a:lnTo>
                  <a:lnTo>
                    <a:pt x="1418" y="6837"/>
                  </a:lnTo>
                  <a:cubicBezTo>
                    <a:pt x="1450" y="6018"/>
                    <a:pt x="1954" y="5356"/>
                    <a:pt x="2679" y="4978"/>
                  </a:cubicBezTo>
                  <a:cubicBezTo>
                    <a:pt x="2427" y="4757"/>
                    <a:pt x="2301" y="4442"/>
                    <a:pt x="2301" y="4064"/>
                  </a:cubicBezTo>
                  <a:cubicBezTo>
                    <a:pt x="2301" y="3340"/>
                    <a:pt x="2931" y="2710"/>
                    <a:pt x="3687" y="2710"/>
                  </a:cubicBezTo>
                  <a:cubicBezTo>
                    <a:pt x="4128" y="2710"/>
                    <a:pt x="4474" y="2899"/>
                    <a:pt x="4758" y="3214"/>
                  </a:cubicBezTo>
                  <a:cubicBezTo>
                    <a:pt x="4726" y="3056"/>
                    <a:pt x="4758" y="2899"/>
                    <a:pt x="4789" y="2741"/>
                  </a:cubicBezTo>
                  <a:lnTo>
                    <a:pt x="5041" y="2016"/>
                  </a:lnTo>
                  <a:cubicBezTo>
                    <a:pt x="4821" y="1607"/>
                    <a:pt x="4758" y="1134"/>
                    <a:pt x="4758" y="662"/>
                  </a:cubicBezTo>
                  <a:cubicBezTo>
                    <a:pt x="4758" y="410"/>
                    <a:pt x="4789" y="189"/>
                    <a:pt x="4821" y="0"/>
                  </a:cubicBezTo>
                  <a:close/>
                </a:path>
              </a:pathLst>
            </a:custGeom>
            <a:grpFill/>
            <a:ln>
              <a:noFill/>
            </a:ln>
          </p:spPr>
          <p:txBody>
            <a:bodyPr spcFirstLastPara="1" wrap="square" lIns="91425" tIns="91425" rIns="91425" bIns="91425" anchor="ctr" anchorCtr="0">
              <a:noAutofit/>
            </a:bodyPr>
            <a:lstStyle/>
            <a:p>
              <a:endParaRPr sz="1400"/>
            </a:p>
          </p:txBody>
        </p:sp>
        <p:sp>
          <p:nvSpPr>
            <p:cNvPr id="259" name="Google Shape;6926;p88"/>
            <p:cNvSpPr/>
            <p:nvPr/>
          </p:nvSpPr>
          <p:spPr>
            <a:xfrm>
              <a:off x="-34677250" y="3338325"/>
              <a:ext cx="33875" cy="33900"/>
            </a:xfrm>
            <a:custGeom>
              <a:avLst/>
              <a:gdLst/>
              <a:ahLst/>
              <a:cxnLst/>
              <a:rect l="l" t="t" r="r" b="b"/>
              <a:pathLst>
                <a:path w="1355" h="1356" extrusionOk="0">
                  <a:moveTo>
                    <a:pt x="662" y="1"/>
                  </a:moveTo>
                  <a:cubicBezTo>
                    <a:pt x="315" y="1"/>
                    <a:pt x="0" y="316"/>
                    <a:pt x="0" y="694"/>
                  </a:cubicBezTo>
                  <a:cubicBezTo>
                    <a:pt x="0" y="1040"/>
                    <a:pt x="315" y="1355"/>
                    <a:pt x="662" y="1355"/>
                  </a:cubicBezTo>
                  <a:cubicBezTo>
                    <a:pt x="1040" y="1355"/>
                    <a:pt x="1355" y="1040"/>
                    <a:pt x="1355" y="694"/>
                  </a:cubicBezTo>
                  <a:cubicBezTo>
                    <a:pt x="1355" y="316"/>
                    <a:pt x="1040" y="1"/>
                    <a:pt x="662" y="1"/>
                  </a:cubicBezTo>
                  <a:close/>
                </a:path>
              </a:pathLst>
            </a:custGeom>
            <a:grpFill/>
            <a:ln>
              <a:noFill/>
            </a:ln>
          </p:spPr>
          <p:txBody>
            <a:bodyPr spcFirstLastPara="1" wrap="square" lIns="91425" tIns="91425" rIns="91425" bIns="91425" anchor="ctr" anchorCtr="0">
              <a:noAutofit/>
            </a:bodyPr>
            <a:lstStyle/>
            <a:p>
              <a:endParaRPr sz="1400"/>
            </a:p>
          </p:txBody>
        </p:sp>
        <p:sp>
          <p:nvSpPr>
            <p:cNvPr id="260" name="Google Shape;6927;p88"/>
            <p:cNvSpPr/>
            <p:nvPr/>
          </p:nvSpPr>
          <p:spPr>
            <a:xfrm>
              <a:off x="-34618200" y="3202500"/>
              <a:ext cx="137075" cy="135850"/>
            </a:xfrm>
            <a:custGeom>
              <a:avLst/>
              <a:gdLst/>
              <a:ahLst/>
              <a:cxnLst/>
              <a:rect l="l" t="t" r="r" b="b"/>
              <a:pathLst>
                <a:path w="5483" h="5434" extrusionOk="0">
                  <a:moveTo>
                    <a:pt x="2710" y="992"/>
                  </a:moveTo>
                  <a:cubicBezTo>
                    <a:pt x="2899" y="992"/>
                    <a:pt x="3057" y="1149"/>
                    <a:pt x="3057" y="1338"/>
                  </a:cubicBezTo>
                  <a:cubicBezTo>
                    <a:pt x="3057" y="1559"/>
                    <a:pt x="2899" y="1716"/>
                    <a:pt x="2710" y="1716"/>
                  </a:cubicBezTo>
                  <a:cubicBezTo>
                    <a:pt x="2521" y="1716"/>
                    <a:pt x="2364" y="1559"/>
                    <a:pt x="2364" y="1338"/>
                  </a:cubicBezTo>
                  <a:cubicBezTo>
                    <a:pt x="2395" y="1149"/>
                    <a:pt x="2553" y="992"/>
                    <a:pt x="2710" y="992"/>
                  </a:cubicBezTo>
                  <a:close/>
                  <a:moveTo>
                    <a:pt x="2742" y="2346"/>
                  </a:moveTo>
                  <a:cubicBezTo>
                    <a:pt x="2962" y="2346"/>
                    <a:pt x="3120" y="2504"/>
                    <a:pt x="3120" y="2693"/>
                  </a:cubicBezTo>
                  <a:lnTo>
                    <a:pt x="3120" y="4079"/>
                  </a:lnTo>
                  <a:cubicBezTo>
                    <a:pt x="3120" y="4268"/>
                    <a:pt x="2962" y="4426"/>
                    <a:pt x="2742" y="4426"/>
                  </a:cubicBezTo>
                  <a:cubicBezTo>
                    <a:pt x="2553" y="4426"/>
                    <a:pt x="2395" y="4268"/>
                    <a:pt x="2395" y="4079"/>
                  </a:cubicBezTo>
                  <a:lnTo>
                    <a:pt x="2395" y="2693"/>
                  </a:lnTo>
                  <a:cubicBezTo>
                    <a:pt x="2395" y="2504"/>
                    <a:pt x="2553" y="2346"/>
                    <a:pt x="2742" y="2346"/>
                  </a:cubicBezTo>
                  <a:close/>
                  <a:moveTo>
                    <a:pt x="2646" y="0"/>
                  </a:moveTo>
                  <a:cubicBezTo>
                    <a:pt x="1359" y="0"/>
                    <a:pt x="1" y="1099"/>
                    <a:pt x="1" y="2724"/>
                  </a:cubicBezTo>
                  <a:cubicBezTo>
                    <a:pt x="1" y="3197"/>
                    <a:pt x="127" y="3638"/>
                    <a:pt x="348" y="4016"/>
                  </a:cubicBezTo>
                  <a:lnTo>
                    <a:pt x="33" y="4961"/>
                  </a:lnTo>
                  <a:cubicBezTo>
                    <a:pt x="1" y="5087"/>
                    <a:pt x="33" y="5245"/>
                    <a:pt x="127" y="5339"/>
                  </a:cubicBezTo>
                  <a:cubicBezTo>
                    <a:pt x="167" y="5399"/>
                    <a:pt x="245" y="5421"/>
                    <a:pt x="329" y="5421"/>
                  </a:cubicBezTo>
                  <a:cubicBezTo>
                    <a:pt x="377" y="5421"/>
                    <a:pt x="427" y="5414"/>
                    <a:pt x="474" y="5402"/>
                  </a:cubicBezTo>
                  <a:lnTo>
                    <a:pt x="1419" y="5087"/>
                  </a:lnTo>
                  <a:cubicBezTo>
                    <a:pt x="1797" y="5339"/>
                    <a:pt x="2238" y="5434"/>
                    <a:pt x="2742" y="5434"/>
                  </a:cubicBezTo>
                  <a:cubicBezTo>
                    <a:pt x="4254" y="5434"/>
                    <a:pt x="5483" y="4237"/>
                    <a:pt x="5483" y="2724"/>
                  </a:cubicBezTo>
                  <a:cubicBezTo>
                    <a:pt x="5483" y="1275"/>
                    <a:pt x="4317" y="78"/>
                    <a:pt x="2899" y="15"/>
                  </a:cubicBezTo>
                  <a:cubicBezTo>
                    <a:pt x="2815" y="5"/>
                    <a:pt x="2731" y="0"/>
                    <a:pt x="2646" y="0"/>
                  </a:cubicBezTo>
                  <a:close/>
                </a:path>
              </a:pathLst>
            </a:custGeom>
            <a:grpFill/>
            <a:ln>
              <a:noFill/>
            </a:ln>
          </p:spPr>
          <p:txBody>
            <a:bodyPr spcFirstLastPara="1" wrap="square" lIns="91425" tIns="91425" rIns="91425" bIns="91425" anchor="ctr" anchorCtr="0">
              <a:noAutofit/>
            </a:bodyPr>
            <a:lstStyle/>
            <a:p>
              <a:endParaRPr sz="1400"/>
            </a:p>
          </p:txBody>
        </p:sp>
        <p:sp>
          <p:nvSpPr>
            <p:cNvPr id="261" name="Google Shape;6928;p88"/>
            <p:cNvSpPr/>
            <p:nvPr/>
          </p:nvSpPr>
          <p:spPr>
            <a:xfrm>
              <a:off x="-34755225" y="3440725"/>
              <a:ext cx="188250" cy="52800"/>
            </a:xfrm>
            <a:custGeom>
              <a:avLst/>
              <a:gdLst/>
              <a:ahLst/>
              <a:cxnLst/>
              <a:rect l="l" t="t" r="r" b="b"/>
              <a:pathLst>
                <a:path w="7530" h="2112" extrusionOk="0">
                  <a:moveTo>
                    <a:pt x="0" y="0"/>
                  </a:moveTo>
                  <a:lnTo>
                    <a:pt x="0" y="1071"/>
                  </a:lnTo>
                  <a:cubicBezTo>
                    <a:pt x="0" y="1670"/>
                    <a:pt x="473" y="2111"/>
                    <a:pt x="1040" y="2111"/>
                  </a:cubicBezTo>
                  <a:lnTo>
                    <a:pt x="6490" y="2111"/>
                  </a:lnTo>
                  <a:cubicBezTo>
                    <a:pt x="7057" y="2111"/>
                    <a:pt x="7530" y="1639"/>
                    <a:pt x="7530" y="1071"/>
                  </a:cubicBezTo>
                  <a:lnTo>
                    <a:pt x="7530" y="0"/>
                  </a:lnTo>
                  <a:close/>
                </a:path>
              </a:pathLst>
            </a:custGeom>
            <a:grpFill/>
            <a:ln>
              <a:noFill/>
            </a:ln>
          </p:spPr>
          <p:txBody>
            <a:bodyPr spcFirstLastPara="1" wrap="square" lIns="91425" tIns="91425" rIns="91425" bIns="91425" anchor="ctr" anchorCtr="0">
              <a:noAutofit/>
            </a:bodyPr>
            <a:lstStyle/>
            <a:p>
              <a:endParaRPr sz="1400"/>
            </a:p>
          </p:txBody>
        </p:sp>
        <p:sp>
          <p:nvSpPr>
            <p:cNvPr id="262" name="Google Shape;6929;p88"/>
            <p:cNvSpPr/>
            <p:nvPr/>
          </p:nvSpPr>
          <p:spPr>
            <a:xfrm>
              <a:off x="-34754450" y="3202075"/>
              <a:ext cx="153600" cy="33900"/>
            </a:xfrm>
            <a:custGeom>
              <a:avLst/>
              <a:gdLst/>
              <a:ahLst/>
              <a:cxnLst/>
              <a:rect l="l" t="t" r="r" b="b"/>
              <a:pathLst>
                <a:path w="6144" h="1356" extrusionOk="0">
                  <a:moveTo>
                    <a:pt x="1040" y="0"/>
                  </a:moveTo>
                  <a:cubicBezTo>
                    <a:pt x="473" y="0"/>
                    <a:pt x="1" y="473"/>
                    <a:pt x="1" y="1009"/>
                  </a:cubicBezTo>
                  <a:lnTo>
                    <a:pt x="1" y="1355"/>
                  </a:lnTo>
                  <a:lnTo>
                    <a:pt x="5104" y="1355"/>
                  </a:lnTo>
                  <a:cubicBezTo>
                    <a:pt x="5293" y="819"/>
                    <a:pt x="5672" y="347"/>
                    <a:pt x="6144"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14" name="Google Shape;6981;p88"/>
          <p:cNvGrpSpPr/>
          <p:nvPr/>
        </p:nvGrpSpPr>
        <p:grpSpPr>
          <a:xfrm>
            <a:off x="7353717" y="1222087"/>
            <a:ext cx="608651" cy="601439"/>
            <a:chOff x="-34408675" y="3202075"/>
            <a:chExt cx="295375" cy="291875"/>
          </a:xfrm>
          <a:solidFill>
            <a:srgbClr val="5F5FF6"/>
          </a:solidFill>
        </p:grpSpPr>
        <p:sp>
          <p:nvSpPr>
            <p:cNvPr id="315" name="Google Shape;6982;p88"/>
            <p:cNvSpPr/>
            <p:nvPr/>
          </p:nvSpPr>
          <p:spPr>
            <a:xfrm>
              <a:off x="-34274775" y="3202075"/>
              <a:ext cx="161475" cy="161475"/>
            </a:xfrm>
            <a:custGeom>
              <a:avLst/>
              <a:gdLst/>
              <a:ahLst/>
              <a:cxnLst/>
              <a:rect l="l" t="t" r="r" b="b"/>
              <a:pathLst>
                <a:path w="6459" h="6459" extrusionOk="0">
                  <a:moveTo>
                    <a:pt x="3718" y="0"/>
                  </a:moveTo>
                  <a:cubicBezTo>
                    <a:pt x="3560" y="0"/>
                    <a:pt x="3434" y="63"/>
                    <a:pt x="3403" y="189"/>
                  </a:cubicBezTo>
                  <a:cubicBezTo>
                    <a:pt x="3340" y="315"/>
                    <a:pt x="3340" y="473"/>
                    <a:pt x="3466" y="536"/>
                  </a:cubicBezTo>
                  <a:lnTo>
                    <a:pt x="4190" y="1261"/>
                  </a:lnTo>
                  <a:lnTo>
                    <a:pt x="1260" y="4159"/>
                  </a:lnTo>
                  <a:lnTo>
                    <a:pt x="567" y="3466"/>
                  </a:lnTo>
                  <a:cubicBezTo>
                    <a:pt x="496" y="3395"/>
                    <a:pt x="390" y="3360"/>
                    <a:pt x="288" y="3360"/>
                  </a:cubicBezTo>
                  <a:cubicBezTo>
                    <a:pt x="254" y="3360"/>
                    <a:pt x="221" y="3363"/>
                    <a:pt x="189" y="3371"/>
                  </a:cubicBezTo>
                  <a:cubicBezTo>
                    <a:pt x="95" y="3403"/>
                    <a:pt x="0" y="3560"/>
                    <a:pt x="0" y="3686"/>
                  </a:cubicBezTo>
                  <a:lnTo>
                    <a:pt x="0" y="6081"/>
                  </a:lnTo>
                  <a:cubicBezTo>
                    <a:pt x="0" y="6301"/>
                    <a:pt x="158" y="6459"/>
                    <a:pt x="347" y="6459"/>
                  </a:cubicBezTo>
                  <a:lnTo>
                    <a:pt x="2773" y="6459"/>
                  </a:lnTo>
                  <a:cubicBezTo>
                    <a:pt x="2930" y="6459"/>
                    <a:pt x="3025" y="6364"/>
                    <a:pt x="3088" y="6238"/>
                  </a:cubicBezTo>
                  <a:cubicBezTo>
                    <a:pt x="3119" y="6144"/>
                    <a:pt x="3119" y="5986"/>
                    <a:pt x="2993" y="5892"/>
                  </a:cubicBezTo>
                  <a:lnTo>
                    <a:pt x="2300" y="5199"/>
                  </a:lnTo>
                  <a:lnTo>
                    <a:pt x="5198" y="2269"/>
                  </a:lnTo>
                  <a:lnTo>
                    <a:pt x="5923" y="2993"/>
                  </a:lnTo>
                  <a:cubicBezTo>
                    <a:pt x="5969" y="3039"/>
                    <a:pt x="6066" y="3069"/>
                    <a:pt x="6164" y="3069"/>
                  </a:cubicBezTo>
                  <a:cubicBezTo>
                    <a:pt x="6200" y="3069"/>
                    <a:pt x="6236" y="3065"/>
                    <a:pt x="6270" y="3056"/>
                  </a:cubicBezTo>
                  <a:cubicBezTo>
                    <a:pt x="6396" y="3025"/>
                    <a:pt x="6459" y="2867"/>
                    <a:pt x="6459" y="2741"/>
                  </a:cubicBezTo>
                  <a:lnTo>
                    <a:pt x="6459" y="347"/>
                  </a:lnTo>
                  <a:cubicBezTo>
                    <a:pt x="6459" y="158"/>
                    <a:pt x="6301" y="0"/>
                    <a:pt x="6112" y="0"/>
                  </a:cubicBezTo>
                  <a:close/>
                </a:path>
              </a:pathLst>
            </a:custGeom>
            <a:grpFill/>
            <a:ln>
              <a:noFill/>
            </a:ln>
          </p:spPr>
          <p:txBody>
            <a:bodyPr spcFirstLastPara="1" wrap="square" lIns="91425" tIns="91425" rIns="91425" bIns="91425" anchor="ctr" anchorCtr="0">
              <a:noAutofit/>
            </a:bodyPr>
            <a:lstStyle/>
            <a:p>
              <a:endParaRPr sz="1400"/>
            </a:p>
          </p:txBody>
        </p:sp>
        <p:sp>
          <p:nvSpPr>
            <p:cNvPr id="316" name="Google Shape;6983;p88"/>
            <p:cNvSpPr/>
            <p:nvPr/>
          </p:nvSpPr>
          <p:spPr>
            <a:xfrm>
              <a:off x="-34378750" y="3263175"/>
              <a:ext cx="76425" cy="73600"/>
            </a:xfrm>
            <a:custGeom>
              <a:avLst/>
              <a:gdLst/>
              <a:ahLst/>
              <a:cxnLst/>
              <a:rect l="l" t="t" r="r" b="b"/>
              <a:pathLst>
                <a:path w="3057" h="2944" extrusionOk="0">
                  <a:moveTo>
                    <a:pt x="970" y="1"/>
                  </a:moveTo>
                  <a:cubicBezTo>
                    <a:pt x="685" y="1"/>
                    <a:pt x="405" y="114"/>
                    <a:pt x="221" y="297"/>
                  </a:cubicBezTo>
                  <a:lnTo>
                    <a:pt x="1" y="549"/>
                  </a:lnTo>
                  <a:lnTo>
                    <a:pt x="2395" y="2944"/>
                  </a:lnTo>
                  <a:lnTo>
                    <a:pt x="2678" y="2755"/>
                  </a:lnTo>
                  <a:cubicBezTo>
                    <a:pt x="3056" y="2345"/>
                    <a:pt x="3056" y="1683"/>
                    <a:pt x="2678" y="1274"/>
                  </a:cubicBezTo>
                  <a:lnTo>
                    <a:pt x="1670" y="297"/>
                  </a:lnTo>
                  <a:cubicBezTo>
                    <a:pt x="1478" y="90"/>
                    <a:pt x="1222" y="1"/>
                    <a:pt x="970" y="1"/>
                  </a:cubicBezTo>
                  <a:close/>
                </a:path>
              </a:pathLst>
            </a:custGeom>
            <a:grpFill/>
            <a:ln>
              <a:noFill/>
            </a:ln>
          </p:spPr>
          <p:txBody>
            <a:bodyPr spcFirstLastPara="1" wrap="square" lIns="91425" tIns="91425" rIns="91425" bIns="91425" anchor="ctr" anchorCtr="0">
              <a:noAutofit/>
            </a:bodyPr>
            <a:lstStyle/>
            <a:p>
              <a:endParaRPr sz="1400"/>
            </a:p>
          </p:txBody>
        </p:sp>
        <p:sp>
          <p:nvSpPr>
            <p:cNvPr id="317" name="Google Shape;6984;p88"/>
            <p:cNvSpPr/>
            <p:nvPr/>
          </p:nvSpPr>
          <p:spPr>
            <a:xfrm>
              <a:off x="-34250375" y="3392300"/>
              <a:ext cx="77225" cy="74425"/>
            </a:xfrm>
            <a:custGeom>
              <a:avLst/>
              <a:gdLst/>
              <a:ahLst/>
              <a:cxnLst/>
              <a:rect l="l" t="t" r="r" b="b"/>
              <a:pathLst>
                <a:path w="3089" h="2977" extrusionOk="0">
                  <a:moveTo>
                    <a:pt x="999" y="0"/>
                  </a:moveTo>
                  <a:cubicBezTo>
                    <a:pt x="787" y="0"/>
                    <a:pt x="577" y="66"/>
                    <a:pt x="410" y="205"/>
                  </a:cubicBezTo>
                  <a:cubicBezTo>
                    <a:pt x="379" y="205"/>
                    <a:pt x="316" y="268"/>
                    <a:pt x="284" y="299"/>
                  </a:cubicBezTo>
                  <a:lnTo>
                    <a:pt x="1" y="583"/>
                  </a:lnTo>
                  <a:lnTo>
                    <a:pt x="2427" y="2977"/>
                  </a:lnTo>
                  <a:lnTo>
                    <a:pt x="2679" y="2693"/>
                  </a:lnTo>
                  <a:cubicBezTo>
                    <a:pt x="3088" y="2315"/>
                    <a:pt x="3088" y="1622"/>
                    <a:pt x="2679" y="1244"/>
                  </a:cubicBezTo>
                  <a:lnTo>
                    <a:pt x="1734" y="299"/>
                  </a:lnTo>
                  <a:cubicBezTo>
                    <a:pt x="1540" y="105"/>
                    <a:pt x="1267" y="0"/>
                    <a:pt x="999" y="0"/>
                  </a:cubicBezTo>
                  <a:close/>
                </a:path>
              </a:pathLst>
            </a:custGeom>
            <a:grpFill/>
            <a:ln>
              <a:noFill/>
            </a:ln>
          </p:spPr>
          <p:txBody>
            <a:bodyPr spcFirstLastPara="1" wrap="square" lIns="91425" tIns="91425" rIns="91425" bIns="91425" anchor="ctr" anchorCtr="0">
              <a:noAutofit/>
            </a:bodyPr>
            <a:lstStyle/>
            <a:p>
              <a:endParaRPr sz="1400"/>
            </a:p>
          </p:txBody>
        </p:sp>
        <p:sp>
          <p:nvSpPr>
            <p:cNvPr id="318" name="Google Shape;6985;p88"/>
            <p:cNvSpPr/>
            <p:nvPr/>
          </p:nvSpPr>
          <p:spPr>
            <a:xfrm>
              <a:off x="-34408675" y="3290275"/>
              <a:ext cx="207150" cy="203675"/>
            </a:xfrm>
            <a:custGeom>
              <a:avLst/>
              <a:gdLst/>
              <a:ahLst/>
              <a:cxnLst/>
              <a:rect l="l" t="t" r="r" b="b"/>
              <a:pathLst>
                <a:path w="8286" h="8147" extrusionOk="0">
                  <a:moveTo>
                    <a:pt x="725" y="1"/>
                  </a:moveTo>
                  <a:cubicBezTo>
                    <a:pt x="95" y="631"/>
                    <a:pt x="0" y="1387"/>
                    <a:pt x="284" y="2017"/>
                  </a:cubicBezTo>
                  <a:cubicBezTo>
                    <a:pt x="1387" y="4223"/>
                    <a:pt x="3938" y="6774"/>
                    <a:pt x="6270" y="7972"/>
                  </a:cubicBezTo>
                  <a:cubicBezTo>
                    <a:pt x="6499" y="8086"/>
                    <a:pt x="6745" y="8147"/>
                    <a:pt x="6996" y="8147"/>
                  </a:cubicBezTo>
                  <a:cubicBezTo>
                    <a:pt x="7434" y="8147"/>
                    <a:pt x="7886" y="7963"/>
                    <a:pt x="8286" y="7562"/>
                  </a:cubicBezTo>
                  <a:lnTo>
                    <a:pt x="725" y="1"/>
                  </a:lnTo>
                  <a:close/>
                </a:path>
              </a:pathLst>
            </a:custGeom>
            <a:grpFill/>
            <a:ln>
              <a:noFill/>
            </a:ln>
          </p:spPr>
          <p:txBody>
            <a:bodyPr spcFirstLastPara="1" wrap="square" lIns="91425" tIns="91425" rIns="91425" bIns="91425" anchor="ctr" anchorCtr="0">
              <a:noAutofit/>
            </a:bodyPr>
            <a:lstStyle/>
            <a:p>
              <a:endParaRPr sz="1400"/>
            </a:p>
          </p:txBody>
        </p:sp>
      </p:grpSp>
      <p:grpSp>
        <p:nvGrpSpPr>
          <p:cNvPr id="348" name="Google Shape;7015;p88"/>
          <p:cNvGrpSpPr/>
          <p:nvPr/>
        </p:nvGrpSpPr>
        <p:grpSpPr>
          <a:xfrm>
            <a:off x="10894401" y="2239460"/>
            <a:ext cx="664811" cy="661853"/>
            <a:chOff x="-30735200" y="3552550"/>
            <a:chExt cx="292225" cy="290925"/>
          </a:xfrm>
          <a:solidFill>
            <a:srgbClr val="5F5FF6"/>
          </a:solidFill>
        </p:grpSpPr>
        <p:sp>
          <p:nvSpPr>
            <p:cNvPr id="349" name="Google Shape;7016;p88"/>
            <p:cNvSpPr/>
            <p:nvPr/>
          </p:nvSpPr>
          <p:spPr>
            <a:xfrm>
              <a:off x="-30613900" y="3655750"/>
              <a:ext cx="170925" cy="187725"/>
            </a:xfrm>
            <a:custGeom>
              <a:avLst/>
              <a:gdLst/>
              <a:ahLst/>
              <a:cxnLst/>
              <a:rect l="l" t="t" r="r" b="b"/>
              <a:pathLst>
                <a:path w="6837" h="7509" extrusionOk="0">
                  <a:moveTo>
                    <a:pt x="5120" y="2079"/>
                  </a:moveTo>
                  <a:cubicBezTo>
                    <a:pt x="5206" y="2079"/>
                    <a:pt x="5293" y="2111"/>
                    <a:pt x="5356" y="2174"/>
                  </a:cubicBezTo>
                  <a:cubicBezTo>
                    <a:pt x="5451" y="2268"/>
                    <a:pt x="5451" y="2458"/>
                    <a:pt x="5356" y="2647"/>
                  </a:cubicBezTo>
                  <a:lnTo>
                    <a:pt x="3308" y="4694"/>
                  </a:lnTo>
                  <a:cubicBezTo>
                    <a:pt x="3214" y="4757"/>
                    <a:pt x="3151" y="4789"/>
                    <a:pt x="3056" y="4789"/>
                  </a:cubicBezTo>
                  <a:cubicBezTo>
                    <a:pt x="2993" y="4789"/>
                    <a:pt x="2899" y="4757"/>
                    <a:pt x="2836" y="4694"/>
                  </a:cubicBezTo>
                  <a:lnTo>
                    <a:pt x="2174" y="4001"/>
                  </a:lnTo>
                  <a:cubicBezTo>
                    <a:pt x="2048" y="3907"/>
                    <a:pt x="2048" y="3655"/>
                    <a:pt x="2174" y="3529"/>
                  </a:cubicBezTo>
                  <a:cubicBezTo>
                    <a:pt x="2221" y="3481"/>
                    <a:pt x="2308" y="3458"/>
                    <a:pt x="2399" y="3458"/>
                  </a:cubicBezTo>
                  <a:cubicBezTo>
                    <a:pt x="2489" y="3458"/>
                    <a:pt x="2584" y="3481"/>
                    <a:pt x="2647" y="3529"/>
                  </a:cubicBezTo>
                  <a:lnTo>
                    <a:pt x="3056" y="3970"/>
                  </a:lnTo>
                  <a:lnTo>
                    <a:pt x="4883" y="2174"/>
                  </a:lnTo>
                  <a:cubicBezTo>
                    <a:pt x="4946" y="2111"/>
                    <a:pt x="5033" y="2079"/>
                    <a:pt x="5120" y="2079"/>
                  </a:cubicBezTo>
                  <a:close/>
                  <a:moveTo>
                    <a:pt x="1701" y="0"/>
                  </a:moveTo>
                  <a:cubicBezTo>
                    <a:pt x="725" y="0"/>
                    <a:pt x="0" y="756"/>
                    <a:pt x="0" y="1701"/>
                  </a:cubicBezTo>
                  <a:lnTo>
                    <a:pt x="0" y="4411"/>
                  </a:lnTo>
                  <a:cubicBezTo>
                    <a:pt x="0" y="5356"/>
                    <a:pt x="725" y="6112"/>
                    <a:pt x="1701" y="6112"/>
                  </a:cubicBezTo>
                  <a:lnTo>
                    <a:pt x="2048" y="6112"/>
                  </a:lnTo>
                  <a:lnTo>
                    <a:pt x="2048" y="7152"/>
                  </a:lnTo>
                  <a:cubicBezTo>
                    <a:pt x="2048" y="7309"/>
                    <a:pt x="2111" y="7435"/>
                    <a:pt x="2237" y="7467"/>
                  </a:cubicBezTo>
                  <a:cubicBezTo>
                    <a:pt x="2289" y="7493"/>
                    <a:pt x="2347" y="7508"/>
                    <a:pt x="2401" y="7508"/>
                  </a:cubicBezTo>
                  <a:cubicBezTo>
                    <a:pt x="2477" y="7508"/>
                    <a:pt x="2547" y="7478"/>
                    <a:pt x="2584" y="7404"/>
                  </a:cubicBezTo>
                  <a:lnTo>
                    <a:pt x="3844" y="6112"/>
                  </a:lnTo>
                  <a:lnTo>
                    <a:pt x="5073" y="6112"/>
                  </a:lnTo>
                  <a:cubicBezTo>
                    <a:pt x="6018" y="6112"/>
                    <a:pt x="6805" y="5356"/>
                    <a:pt x="6805" y="4411"/>
                  </a:cubicBezTo>
                  <a:lnTo>
                    <a:pt x="6805" y="1701"/>
                  </a:lnTo>
                  <a:cubicBezTo>
                    <a:pt x="6837" y="756"/>
                    <a:pt x="6049" y="0"/>
                    <a:pt x="5104" y="0"/>
                  </a:cubicBezTo>
                  <a:close/>
                </a:path>
              </a:pathLst>
            </a:custGeom>
            <a:grpFill/>
            <a:ln>
              <a:noFill/>
            </a:ln>
          </p:spPr>
          <p:txBody>
            <a:bodyPr spcFirstLastPara="1" wrap="square" lIns="91425" tIns="91425" rIns="91425" bIns="91425" anchor="ctr" anchorCtr="0">
              <a:noAutofit/>
            </a:bodyPr>
            <a:lstStyle/>
            <a:p>
              <a:endParaRPr sz="1400"/>
            </a:p>
          </p:txBody>
        </p:sp>
        <p:sp>
          <p:nvSpPr>
            <p:cNvPr id="350" name="Google Shape;7017;p88"/>
            <p:cNvSpPr/>
            <p:nvPr/>
          </p:nvSpPr>
          <p:spPr>
            <a:xfrm>
              <a:off x="-30735200" y="3552550"/>
              <a:ext cx="188275" cy="205075"/>
            </a:xfrm>
            <a:custGeom>
              <a:avLst/>
              <a:gdLst/>
              <a:ahLst/>
              <a:cxnLst/>
              <a:rect l="l" t="t" r="r" b="b"/>
              <a:pathLst>
                <a:path w="7531" h="8203" extrusionOk="0">
                  <a:moveTo>
                    <a:pt x="3781" y="1356"/>
                  </a:moveTo>
                  <a:cubicBezTo>
                    <a:pt x="4317" y="1356"/>
                    <a:pt x="4789" y="1828"/>
                    <a:pt x="4789" y="2395"/>
                  </a:cubicBezTo>
                  <a:cubicBezTo>
                    <a:pt x="4789" y="2710"/>
                    <a:pt x="4632" y="3025"/>
                    <a:pt x="4411" y="3214"/>
                  </a:cubicBezTo>
                  <a:cubicBezTo>
                    <a:pt x="4254" y="3341"/>
                    <a:pt x="4128" y="3530"/>
                    <a:pt x="4128" y="3782"/>
                  </a:cubicBezTo>
                  <a:cubicBezTo>
                    <a:pt x="4128" y="3971"/>
                    <a:pt x="3970" y="4128"/>
                    <a:pt x="3781" y="4128"/>
                  </a:cubicBezTo>
                  <a:cubicBezTo>
                    <a:pt x="3592" y="4128"/>
                    <a:pt x="3434" y="3971"/>
                    <a:pt x="3434" y="3782"/>
                  </a:cubicBezTo>
                  <a:cubicBezTo>
                    <a:pt x="3434" y="3341"/>
                    <a:pt x="3624" y="2931"/>
                    <a:pt x="3970" y="2679"/>
                  </a:cubicBezTo>
                  <a:cubicBezTo>
                    <a:pt x="4065" y="2584"/>
                    <a:pt x="4096" y="2521"/>
                    <a:pt x="4096" y="2395"/>
                  </a:cubicBezTo>
                  <a:cubicBezTo>
                    <a:pt x="4096" y="2206"/>
                    <a:pt x="3939" y="2049"/>
                    <a:pt x="3750" y="2049"/>
                  </a:cubicBezTo>
                  <a:cubicBezTo>
                    <a:pt x="3529" y="2049"/>
                    <a:pt x="3371" y="2206"/>
                    <a:pt x="3371" y="2395"/>
                  </a:cubicBezTo>
                  <a:cubicBezTo>
                    <a:pt x="3371" y="2584"/>
                    <a:pt x="3214" y="2742"/>
                    <a:pt x="3025" y="2742"/>
                  </a:cubicBezTo>
                  <a:cubicBezTo>
                    <a:pt x="2836" y="2742"/>
                    <a:pt x="2678" y="2584"/>
                    <a:pt x="2678" y="2395"/>
                  </a:cubicBezTo>
                  <a:cubicBezTo>
                    <a:pt x="2741" y="1828"/>
                    <a:pt x="3214" y="1356"/>
                    <a:pt x="3781" y="1356"/>
                  </a:cubicBezTo>
                  <a:close/>
                  <a:moveTo>
                    <a:pt x="3781" y="4758"/>
                  </a:moveTo>
                  <a:cubicBezTo>
                    <a:pt x="3970" y="4758"/>
                    <a:pt x="4128" y="4916"/>
                    <a:pt x="4128" y="5105"/>
                  </a:cubicBezTo>
                  <a:cubicBezTo>
                    <a:pt x="4128" y="5294"/>
                    <a:pt x="3970" y="5451"/>
                    <a:pt x="3781" y="5451"/>
                  </a:cubicBezTo>
                  <a:cubicBezTo>
                    <a:pt x="3592" y="5451"/>
                    <a:pt x="3434" y="5294"/>
                    <a:pt x="3434" y="5105"/>
                  </a:cubicBezTo>
                  <a:cubicBezTo>
                    <a:pt x="3434" y="4916"/>
                    <a:pt x="3592" y="4758"/>
                    <a:pt x="3781" y="4758"/>
                  </a:cubicBezTo>
                  <a:close/>
                  <a:moveTo>
                    <a:pt x="1733" y="1"/>
                  </a:moveTo>
                  <a:cubicBezTo>
                    <a:pt x="788" y="1"/>
                    <a:pt x="0" y="789"/>
                    <a:pt x="0" y="1734"/>
                  </a:cubicBezTo>
                  <a:lnTo>
                    <a:pt x="0" y="5136"/>
                  </a:lnTo>
                  <a:cubicBezTo>
                    <a:pt x="0" y="5987"/>
                    <a:pt x="631" y="6649"/>
                    <a:pt x="1418" y="6806"/>
                  </a:cubicBezTo>
                  <a:lnTo>
                    <a:pt x="1418" y="7846"/>
                  </a:lnTo>
                  <a:cubicBezTo>
                    <a:pt x="1418" y="8003"/>
                    <a:pt x="1481" y="8129"/>
                    <a:pt x="1607" y="8161"/>
                  </a:cubicBezTo>
                  <a:cubicBezTo>
                    <a:pt x="1659" y="8187"/>
                    <a:pt x="1717" y="8202"/>
                    <a:pt x="1771" y="8202"/>
                  </a:cubicBezTo>
                  <a:cubicBezTo>
                    <a:pt x="1848" y="8202"/>
                    <a:pt x="1917" y="8172"/>
                    <a:pt x="1954" y="8098"/>
                  </a:cubicBezTo>
                  <a:lnTo>
                    <a:pt x="3214" y="6838"/>
                  </a:lnTo>
                  <a:lnTo>
                    <a:pt x="4096" y="6838"/>
                  </a:lnTo>
                  <a:lnTo>
                    <a:pt x="4096" y="5798"/>
                  </a:lnTo>
                  <a:cubicBezTo>
                    <a:pt x="4096" y="4475"/>
                    <a:pt x="5167" y="3404"/>
                    <a:pt x="6490" y="3404"/>
                  </a:cubicBezTo>
                  <a:lnTo>
                    <a:pt x="7530" y="3404"/>
                  </a:lnTo>
                  <a:lnTo>
                    <a:pt x="7530" y="1734"/>
                  </a:lnTo>
                  <a:cubicBezTo>
                    <a:pt x="7530" y="789"/>
                    <a:pt x="6774" y="1"/>
                    <a:pt x="5829" y="1"/>
                  </a:cubicBezTo>
                  <a:close/>
                </a:path>
              </a:pathLst>
            </a:custGeom>
            <a:grpFill/>
            <a:ln>
              <a:noFill/>
            </a:ln>
          </p:spPr>
          <p:txBody>
            <a:bodyPr spcFirstLastPara="1" wrap="square" lIns="91425" tIns="91425" rIns="91425" bIns="91425" anchor="ctr" anchorCtr="0">
              <a:noAutofit/>
            </a:bodyPr>
            <a:lstStyle/>
            <a:p>
              <a:endParaRPr sz="1400"/>
            </a:p>
          </p:txBody>
        </p:sp>
      </p:grpSp>
      <p:sp>
        <p:nvSpPr>
          <p:cNvPr id="132" name="Google Shape;6799;p88"/>
          <p:cNvSpPr/>
          <p:nvPr/>
        </p:nvSpPr>
        <p:spPr>
          <a:xfrm>
            <a:off x="5795468" y="2277203"/>
            <a:ext cx="593619" cy="595197"/>
          </a:xfrm>
          <a:custGeom>
            <a:avLst/>
            <a:gdLst/>
            <a:ahLst/>
            <a:cxnLst/>
            <a:rect l="l" t="t" r="r" b="b"/>
            <a:pathLst>
              <a:path w="11658" h="11689" extrusionOk="0">
                <a:moveTo>
                  <a:pt x="7877" y="1386"/>
                </a:moveTo>
                <a:cubicBezTo>
                  <a:pt x="9232" y="1386"/>
                  <a:pt x="10303" y="2458"/>
                  <a:pt x="10303" y="3781"/>
                </a:cubicBezTo>
                <a:lnTo>
                  <a:pt x="10303" y="4883"/>
                </a:lnTo>
                <a:cubicBezTo>
                  <a:pt x="10240" y="4883"/>
                  <a:pt x="10209" y="4946"/>
                  <a:pt x="10177" y="4946"/>
                </a:cubicBezTo>
                <a:cubicBezTo>
                  <a:pt x="10019" y="4190"/>
                  <a:pt x="9704" y="3529"/>
                  <a:pt x="9200" y="2962"/>
                </a:cubicBezTo>
                <a:lnTo>
                  <a:pt x="7720" y="4442"/>
                </a:lnTo>
                <a:cubicBezTo>
                  <a:pt x="8192" y="5072"/>
                  <a:pt x="8318" y="5860"/>
                  <a:pt x="8098" y="6648"/>
                </a:cubicBezTo>
                <a:cubicBezTo>
                  <a:pt x="8003" y="6868"/>
                  <a:pt x="7877" y="7057"/>
                  <a:pt x="7720" y="7278"/>
                </a:cubicBezTo>
                <a:lnTo>
                  <a:pt x="9200" y="8727"/>
                </a:lnTo>
                <a:cubicBezTo>
                  <a:pt x="9673" y="8160"/>
                  <a:pt x="10019" y="7498"/>
                  <a:pt x="10177" y="6742"/>
                </a:cubicBezTo>
                <a:cubicBezTo>
                  <a:pt x="10209" y="6742"/>
                  <a:pt x="10240" y="6805"/>
                  <a:pt x="10303" y="6805"/>
                </a:cubicBezTo>
                <a:lnTo>
                  <a:pt x="10303" y="7908"/>
                </a:lnTo>
                <a:cubicBezTo>
                  <a:pt x="10303" y="9231"/>
                  <a:pt x="9232" y="10302"/>
                  <a:pt x="7877" y="10302"/>
                </a:cubicBezTo>
                <a:lnTo>
                  <a:pt x="6774" y="10302"/>
                </a:lnTo>
                <a:cubicBezTo>
                  <a:pt x="6774" y="10271"/>
                  <a:pt x="6743" y="10208"/>
                  <a:pt x="6743" y="10176"/>
                </a:cubicBezTo>
                <a:cubicBezTo>
                  <a:pt x="7499" y="10019"/>
                  <a:pt x="8161" y="9704"/>
                  <a:pt x="8728" y="9200"/>
                </a:cubicBezTo>
                <a:lnTo>
                  <a:pt x="7279" y="7750"/>
                </a:lnTo>
                <a:cubicBezTo>
                  <a:pt x="7058" y="7908"/>
                  <a:pt x="6869" y="8002"/>
                  <a:pt x="6648" y="8097"/>
                </a:cubicBezTo>
                <a:cubicBezTo>
                  <a:pt x="6365" y="8160"/>
                  <a:pt x="6081" y="8223"/>
                  <a:pt x="5861" y="8223"/>
                </a:cubicBezTo>
                <a:cubicBezTo>
                  <a:pt x="5325" y="8223"/>
                  <a:pt x="4821" y="8065"/>
                  <a:pt x="4443" y="7750"/>
                </a:cubicBezTo>
                <a:lnTo>
                  <a:pt x="2962" y="9200"/>
                </a:lnTo>
                <a:cubicBezTo>
                  <a:pt x="3529" y="9672"/>
                  <a:pt x="4191" y="10019"/>
                  <a:pt x="4947" y="10176"/>
                </a:cubicBezTo>
                <a:cubicBezTo>
                  <a:pt x="4947" y="10208"/>
                  <a:pt x="4916" y="10271"/>
                  <a:pt x="4916" y="10302"/>
                </a:cubicBezTo>
                <a:lnTo>
                  <a:pt x="3813" y="10302"/>
                </a:lnTo>
                <a:cubicBezTo>
                  <a:pt x="2458" y="10302"/>
                  <a:pt x="1387" y="9231"/>
                  <a:pt x="1387" y="7908"/>
                </a:cubicBezTo>
                <a:lnTo>
                  <a:pt x="1387" y="6805"/>
                </a:lnTo>
                <a:cubicBezTo>
                  <a:pt x="1450" y="6805"/>
                  <a:pt x="1482" y="6742"/>
                  <a:pt x="1513" y="6742"/>
                </a:cubicBezTo>
                <a:cubicBezTo>
                  <a:pt x="1671" y="7498"/>
                  <a:pt x="1986" y="8160"/>
                  <a:pt x="2490" y="8727"/>
                </a:cubicBezTo>
                <a:lnTo>
                  <a:pt x="3971" y="7278"/>
                </a:lnTo>
                <a:cubicBezTo>
                  <a:pt x="3498" y="6648"/>
                  <a:pt x="3372" y="5860"/>
                  <a:pt x="3592" y="5072"/>
                </a:cubicBezTo>
                <a:cubicBezTo>
                  <a:pt x="3687" y="4820"/>
                  <a:pt x="3813" y="4631"/>
                  <a:pt x="3971" y="4442"/>
                </a:cubicBezTo>
                <a:lnTo>
                  <a:pt x="2490" y="2962"/>
                </a:lnTo>
                <a:cubicBezTo>
                  <a:pt x="2017" y="3529"/>
                  <a:pt x="1671" y="4190"/>
                  <a:pt x="1513" y="4946"/>
                </a:cubicBezTo>
                <a:cubicBezTo>
                  <a:pt x="1482" y="4946"/>
                  <a:pt x="1450" y="4883"/>
                  <a:pt x="1387" y="4883"/>
                </a:cubicBezTo>
                <a:lnTo>
                  <a:pt x="1387" y="3781"/>
                </a:lnTo>
                <a:cubicBezTo>
                  <a:pt x="1387" y="2458"/>
                  <a:pt x="2458" y="1386"/>
                  <a:pt x="3813" y="1386"/>
                </a:cubicBezTo>
                <a:lnTo>
                  <a:pt x="4916" y="1386"/>
                </a:lnTo>
                <a:cubicBezTo>
                  <a:pt x="4916" y="1418"/>
                  <a:pt x="4947" y="1481"/>
                  <a:pt x="4947" y="1512"/>
                </a:cubicBezTo>
                <a:cubicBezTo>
                  <a:pt x="4191" y="1670"/>
                  <a:pt x="3529" y="1985"/>
                  <a:pt x="2962" y="2489"/>
                </a:cubicBezTo>
                <a:lnTo>
                  <a:pt x="4443" y="3938"/>
                </a:lnTo>
                <a:cubicBezTo>
                  <a:pt x="4632" y="3781"/>
                  <a:pt x="4821" y="3686"/>
                  <a:pt x="5073" y="3592"/>
                </a:cubicBezTo>
                <a:cubicBezTo>
                  <a:pt x="5339" y="3496"/>
                  <a:pt x="5605" y="3451"/>
                  <a:pt x="5865" y="3451"/>
                </a:cubicBezTo>
                <a:cubicBezTo>
                  <a:pt x="6375" y="3451"/>
                  <a:pt x="6861" y="3625"/>
                  <a:pt x="7279" y="3938"/>
                </a:cubicBezTo>
                <a:lnTo>
                  <a:pt x="8728" y="2489"/>
                </a:lnTo>
                <a:cubicBezTo>
                  <a:pt x="8161" y="2016"/>
                  <a:pt x="7499" y="1670"/>
                  <a:pt x="6743" y="1512"/>
                </a:cubicBezTo>
                <a:cubicBezTo>
                  <a:pt x="6743" y="1481"/>
                  <a:pt x="6774" y="1418"/>
                  <a:pt x="6774" y="1386"/>
                </a:cubicBezTo>
                <a:close/>
                <a:moveTo>
                  <a:pt x="5829" y="0"/>
                </a:moveTo>
                <a:cubicBezTo>
                  <a:pt x="5420" y="0"/>
                  <a:pt x="5010" y="315"/>
                  <a:pt x="4884" y="725"/>
                </a:cubicBezTo>
                <a:lnTo>
                  <a:pt x="3782" y="725"/>
                </a:lnTo>
                <a:cubicBezTo>
                  <a:pt x="2112" y="725"/>
                  <a:pt x="726" y="2111"/>
                  <a:pt x="726" y="3781"/>
                </a:cubicBezTo>
                <a:lnTo>
                  <a:pt x="726" y="4883"/>
                </a:lnTo>
                <a:cubicBezTo>
                  <a:pt x="316" y="5041"/>
                  <a:pt x="1" y="5419"/>
                  <a:pt x="1" y="5829"/>
                </a:cubicBezTo>
                <a:cubicBezTo>
                  <a:pt x="1" y="6270"/>
                  <a:pt x="316" y="6679"/>
                  <a:pt x="726" y="6774"/>
                </a:cubicBezTo>
                <a:lnTo>
                  <a:pt x="726" y="7876"/>
                </a:lnTo>
                <a:cubicBezTo>
                  <a:pt x="726" y="9578"/>
                  <a:pt x="2112" y="10964"/>
                  <a:pt x="3782" y="10964"/>
                </a:cubicBezTo>
                <a:lnTo>
                  <a:pt x="4884" y="10964"/>
                </a:lnTo>
                <a:cubicBezTo>
                  <a:pt x="5042" y="11342"/>
                  <a:pt x="5420" y="11688"/>
                  <a:pt x="5829" y="11688"/>
                </a:cubicBezTo>
                <a:cubicBezTo>
                  <a:pt x="6270" y="11688"/>
                  <a:pt x="6680" y="11342"/>
                  <a:pt x="6774" y="10964"/>
                </a:cubicBezTo>
                <a:lnTo>
                  <a:pt x="7877" y="10964"/>
                </a:lnTo>
                <a:cubicBezTo>
                  <a:pt x="9578" y="10964"/>
                  <a:pt x="10965" y="9578"/>
                  <a:pt x="10965" y="7876"/>
                </a:cubicBezTo>
                <a:lnTo>
                  <a:pt x="10965" y="6774"/>
                </a:lnTo>
                <a:cubicBezTo>
                  <a:pt x="11343" y="6616"/>
                  <a:pt x="11658" y="6270"/>
                  <a:pt x="11658" y="5829"/>
                </a:cubicBezTo>
                <a:cubicBezTo>
                  <a:pt x="11658" y="5419"/>
                  <a:pt x="11343" y="5072"/>
                  <a:pt x="10965" y="4883"/>
                </a:cubicBezTo>
                <a:lnTo>
                  <a:pt x="10965" y="3781"/>
                </a:lnTo>
                <a:cubicBezTo>
                  <a:pt x="10965" y="2111"/>
                  <a:pt x="9578" y="725"/>
                  <a:pt x="7877" y="725"/>
                </a:cubicBezTo>
                <a:lnTo>
                  <a:pt x="6774" y="725"/>
                </a:lnTo>
                <a:cubicBezTo>
                  <a:pt x="6617" y="315"/>
                  <a:pt x="6270" y="0"/>
                  <a:pt x="5829" y="0"/>
                </a:cubicBezTo>
                <a:close/>
              </a:path>
            </a:pathLst>
          </a:custGeom>
          <a:solidFill>
            <a:srgbClr val="5F5FF6"/>
          </a:solidFill>
          <a:ln>
            <a:noFill/>
          </a:ln>
        </p:spPr>
        <p:txBody>
          <a:bodyPr spcFirstLastPara="1" wrap="square" lIns="91425" tIns="91425" rIns="91425" bIns="91425" anchor="ctr" anchorCtr="0">
            <a:noAutofit/>
          </a:bodyPr>
          <a:lstStyle/>
          <a:p>
            <a:endParaRPr sz="1400"/>
          </a:p>
        </p:txBody>
      </p:sp>
      <p:grpSp>
        <p:nvGrpSpPr>
          <p:cNvPr id="195" name="Google Shape;6862;p88"/>
          <p:cNvGrpSpPr/>
          <p:nvPr/>
        </p:nvGrpSpPr>
        <p:grpSpPr>
          <a:xfrm>
            <a:off x="6543579" y="2275186"/>
            <a:ext cx="614444" cy="598967"/>
            <a:chOff x="-31817400" y="3910025"/>
            <a:chExt cx="301675" cy="294075"/>
          </a:xfrm>
          <a:solidFill>
            <a:srgbClr val="5F5FF6"/>
          </a:solidFill>
        </p:grpSpPr>
        <p:sp>
          <p:nvSpPr>
            <p:cNvPr id="196" name="Google Shape;6863;p88"/>
            <p:cNvSpPr/>
            <p:nvPr/>
          </p:nvSpPr>
          <p:spPr>
            <a:xfrm>
              <a:off x="-31817400" y="3911550"/>
              <a:ext cx="301675" cy="292550"/>
            </a:xfrm>
            <a:custGeom>
              <a:avLst/>
              <a:gdLst/>
              <a:ahLst/>
              <a:cxnLst/>
              <a:rect l="l" t="t" r="r" b="b"/>
              <a:pathLst>
                <a:path w="12067" h="11702" extrusionOk="0">
                  <a:moveTo>
                    <a:pt x="2558" y="0"/>
                  </a:moveTo>
                  <a:cubicBezTo>
                    <a:pt x="2357" y="0"/>
                    <a:pt x="2155" y="24"/>
                    <a:pt x="1954" y="70"/>
                  </a:cubicBezTo>
                  <a:cubicBezTo>
                    <a:pt x="1828" y="102"/>
                    <a:pt x="1733" y="196"/>
                    <a:pt x="1702" y="322"/>
                  </a:cubicBezTo>
                  <a:cubicBezTo>
                    <a:pt x="1670" y="448"/>
                    <a:pt x="1702" y="543"/>
                    <a:pt x="1796" y="637"/>
                  </a:cubicBezTo>
                  <a:lnTo>
                    <a:pt x="2679" y="1551"/>
                  </a:lnTo>
                  <a:cubicBezTo>
                    <a:pt x="2962" y="1803"/>
                    <a:pt x="2962" y="2244"/>
                    <a:pt x="2679" y="2528"/>
                  </a:cubicBezTo>
                  <a:cubicBezTo>
                    <a:pt x="2553" y="2669"/>
                    <a:pt x="2379" y="2740"/>
                    <a:pt x="2202" y="2740"/>
                  </a:cubicBezTo>
                  <a:cubicBezTo>
                    <a:pt x="2025" y="2740"/>
                    <a:pt x="1844" y="2669"/>
                    <a:pt x="1702" y="2528"/>
                  </a:cubicBezTo>
                  <a:lnTo>
                    <a:pt x="788" y="1614"/>
                  </a:lnTo>
                  <a:cubicBezTo>
                    <a:pt x="744" y="1569"/>
                    <a:pt x="668" y="1525"/>
                    <a:pt x="582" y="1525"/>
                  </a:cubicBezTo>
                  <a:cubicBezTo>
                    <a:pt x="547" y="1525"/>
                    <a:pt x="510" y="1532"/>
                    <a:pt x="473" y="1551"/>
                  </a:cubicBezTo>
                  <a:cubicBezTo>
                    <a:pt x="347" y="1582"/>
                    <a:pt x="284" y="1645"/>
                    <a:pt x="253" y="1771"/>
                  </a:cubicBezTo>
                  <a:cubicBezTo>
                    <a:pt x="1" y="2591"/>
                    <a:pt x="253" y="3473"/>
                    <a:pt x="883" y="4103"/>
                  </a:cubicBezTo>
                  <a:cubicBezTo>
                    <a:pt x="1366" y="4494"/>
                    <a:pt x="1932" y="4750"/>
                    <a:pt x="2619" y="4750"/>
                  </a:cubicBezTo>
                  <a:cubicBezTo>
                    <a:pt x="2874" y="4750"/>
                    <a:pt x="3145" y="4715"/>
                    <a:pt x="3435" y="4638"/>
                  </a:cubicBezTo>
                  <a:lnTo>
                    <a:pt x="7247" y="8482"/>
                  </a:lnTo>
                  <a:cubicBezTo>
                    <a:pt x="6963" y="9522"/>
                    <a:pt x="7215" y="10372"/>
                    <a:pt x="7814" y="10971"/>
                  </a:cubicBezTo>
                  <a:cubicBezTo>
                    <a:pt x="8291" y="11472"/>
                    <a:pt x="8895" y="11702"/>
                    <a:pt x="9516" y="11702"/>
                  </a:cubicBezTo>
                  <a:cubicBezTo>
                    <a:pt x="9714" y="11702"/>
                    <a:pt x="9915" y="11678"/>
                    <a:pt x="10114" y="11632"/>
                  </a:cubicBezTo>
                  <a:cubicBezTo>
                    <a:pt x="10240" y="11569"/>
                    <a:pt x="10334" y="11506"/>
                    <a:pt x="10366" y="11380"/>
                  </a:cubicBezTo>
                  <a:cubicBezTo>
                    <a:pt x="10397" y="11254"/>
                    <a:pt x="10366" y="11128"/>
                    <a:pt x="10271" y="11065"/>
                  </a:cubicBezTo>
                  <a:lnTo>
                    <a:pt x="9389" y="10152"/>
                  </a:lnTo>
                  <a:cubicBezTo>
                    <a:pt x="9106" y="9868"/>
                    <a:pt x="9106" y="9459"/>
                    <a:pt x="9389" y="9175"/>
                  </a:cubicBezTo>
                  <a:cubicBezTo>
                    <a:pt x="9515" y="9033"/>
                    <a:pt x="9688" y="8962"/>
                    <a:pt x="9866" y="8962"/>
                  </a:cubicBezTo>
                  <a:cubicBezTo>
                    <a:pt x="10043" y="8962"/>
                    <a:pt x="10224" y="9033"/>
                    <a:pt x="10366" y="9175"/>
                  </a:cubicBezTo>
                  <a:lnTo>
                    <a:pt x="11279" y="10089"/>
                  </a:lnTo>
                  <a:cubicBezTo>
                    <a:pt x="11326" y="10135"/>
                    <a:pt x="11405" y="10164"/>
                    <a:pt x="11494" y="10164"/>
                  </a:cubicBezTo>
                  <a:cubicBezTo>
                    <a:pt x="11527" y="10164"/>
                    <a:pt x="11561" y="10160"/>
                    <a:pt x="11594" y="10152"/>
                  </a:cubicBezTo>
                  <a:cubicBezTo>
                    <a:pt x="11720" y="10120"/>
                    <a:pt x="11783" y="10026"/>
                    <a:pt x="11815" y="9931"/>
                  </a:cubicBezTo>
                  <a:cubicBezTo>
                    <a:pt x="12067" y="9081"/>
                    <a:pt x="11815" y="8230"/>
                    <a:pt x="11185" y="7600"/>
                  </a:cubicBezTo>
                  <a:cubicBezTo>
                    <a:pt x="10778" y="7170"/>
                    <a:pt x="10224" y="6903"/>
                    <a:pt x="9537" y="6903"/>
                  </a:cubicBezTo>
                  <a:cubicBezTo>
                    <a:pt x="9266" y="6903"/>
                    <a:pt x="8975" y="6944"/>
                    <a:pt x="8665" y="7033"/>
                  </a:cubicBezTo>
                  <a:lnTo>
                    <a:pt x="4852" y="3221"/>
                  </a:lnTo>
                  <a:lnTo>
                    <a:pt x="4884" y="3032"/>
                  </a:lnTo>
                  <a:cubicBezTo>
                    <a:pt x="5136" y="2213"/>
                    <a:pt x="4884" y="1330"/>
                    <a:pt x="4254" y="700"/>
                  </a:cubicBezTo>
                  <a:cubicBezTo>
                    <a:pt x="3778" y="225"/>
                    <a:pt x="3177" y="0"/>
                    <a:pt x="2558" y="0"/>
                  </a:cubicBezTo>
                  <a:close/>
                </a:path>
              </a:pathLst>
            </a:custGeom>
            <a:grpFill/>
            <a:ln>
              <a:noFill/>
            </a:ln>
          </p:spPr>
          <p:txBody>
            <a:bodyPr spcFirstLastPara="1" wrap="square" lIns="91425" tIns="91425" rIns="91425" bIns="91425" anchor="ctr" anchorCtr="0">
              <a:noAutofit/>
            </a:bodyPr>
            <a:lstStyle/>
            <a:p>
              <a:endParaRPr sz="1400"/>
            </a:p>
          </p:txBody>
        </p:sp>
        <p:sp>
          <p:nvSpPr>
            <p:cNvPr id="197" name="Google Shape;6864;p88"/>
            <p:cNvSpPr/>
            <p:nvPr/>
          </p:nvSpPr>
          <p:spPr>
            <a:xfrm>
              <a:off x="-31816600" y="4062950"/>
              <a:ext cx="144150" cy="140600"/>
            </a:xfrm>
            <a:custGeom>
              <a:avLst/>
              <a:gdLst/>
              <a:ahLst/>
              <a:cxnLst/>
              <a:rect l="l" t="t" r="r" b="b"/>
              <a:pathLst>
                <a:path w="5766" h="5624" extrusionOk="0">
                  <a:moveTo>
                    <a:pt x="4080" y="1504"/>
                  </a:moveTo>
                  <a:cubicBezTo>
                    <a:pt x="4167" y="1504"/>
                    <a:pt x="4253" y="1528"/>
                    <a:pt x="4316" y="1575"/>
                  </a:cubicBezTo>
                  <a:cubicBezTo>
                    <a:pt x="4442" y="1701"/>
                    <a:pt x="4442" y="1953"/>
                    <a:pt x="4316" y="2048"/>
                  </a:cubicBezTo>
                  <a:lnTo>
                    <a:pt x="2205" y="4159"/>
                  </a:lnTo>
                  <a:cubicBezTo>
                    <a:pt x="2158" y="4206"/>
                    <a:pt x="2072" y="4230"/>
                    <a:pt x="1985" y="4230"/>
                  </a:cubicBezTo>
                  <a:cubicBezTo>
                    <a:pt x="1898" y="4230"/>
                    <a:pt x="1812" y="4206"/>
                    <a:pt x="1764" y="4159"/>
                  </a:cubicBezTo>
                  <a:cubicBezTo>
                    <a:pt x="1638" y="4033"/>
                    <a:pt x="1638" y="3781"/>
                    <a:pt x="1764" y="3686"/>
                  </a:cubicBezTo>
                  <a:lnTo>
                    <a:pt x="3844" y="1575"/>
                  </a:lnTo>
                  <a:cubicBezTo>
                    <a:pt x="3907" y="1528"/>
                    <a:pt x="3993" y="1504"/>
                    <a:pt x="4080" y="1504"/>
                  </a:cubicBezTo>
                  <a:close/>
                  <a:moveTo>
                    <a:pt x="3844" y="0"/>
                  </a:moveTo>
                  <a:lnTo>
                    <a:pt x="567" y="3277"/>
                  </a:lnTo>
                  <a:cubicBezTo>
                    <a:pt x="0" y="3844"/>
                    <a:pt x="0" y="4694"/>
                    <a:pt x="567" y="5198"/>
                  </a:cubicBezTo>
                  <a:cubicBezTo>
                    <a:pt x="835" y="5482"/>
                    <a:pt x="1189" y="5624"/>
                    <a:pt x="1540" y="5624"/>
                  </a:cubicBezTo>
                  <a:cubicBezTo>
                    <a:pt x="1890" y="5624"/>
                    <a:pt x="2237" y="5482"/>
                    <a:pt x="2489" y="5198"/>
                  </a:cubicBezTo>
                  <a:lnTo>
                    <a:pt x="5766" y="1953"/>
                  </a:lnTo>
                  <a:lnTo>
                    <a:pt x="3844" y="0"/>
                  </a:lnTo>
                  <a:close/>
                </a:path>
              </a:pathLst>
            </a:custGeom>
            <a:grpFill/>
            <a:ln>
              <a:noFill/>
            </a:ln>
          </p:spPr>
          <p:txBody>
            <a:bodyPr spcFirstLastPara="1" wrap="square" lIns="91425" tIns="91425" rIns="91425" bIns="91425" anchor="ctr" anchorCtr="0">
              <a:noAutofit/>
            </a:bodyPr>
            <a:lstStyle/>
            <a:p>
              <a:endParaRPr sz="1400"/>
            </a:p>
          </p:txBody>
        </p:sp>
        <p:sp>
          <p:nvSpPr>
            <p:cNvPr id="198" name="Google Shape;6865;p88"/>
            <p:cNvSpPr/>
            <p:nvPr/>
          </p:nvSpPr>
          <p:spPr>
            <a:xfrm>
              <a:off x="-31648050" y="3910025"/>
              <a:ext cx="129175" cy="127725"/>
            </a:xfrm>
            <a:custGeom>
              <a:avLst/>
              <a:gdLst/>
              <a:ahLst/>
              <a:cxnLst/>
              <a:rect l="l" t="t" r="r" b="b"/>
              <a:pathLst>
                <a:path w="5167" h="5109" extrusionOk="0">
                  <a:moveTo>
                    <a:pt x="4249" y="1"/>
                  </a:moveTo>
                  <a:cubicBezTo>
                    <a:pt x="4179" y="1"/>
                    <a:pt x="4106" y="24"/>
                    <a:pt x="4033" y="68"/>
                  </a:cubicBezTo>
                  <a:lnTo>
                    <a:pt x="2206" y="1171"/>
                  </a:lnTo>
                  <a:cubicBezTo>
                    <a:pt x="2017" y="1265"/>
                    <a:pt x="1985" y="1549"/>
                    <a:pt x="2143" y="1706"/>
                  </a:cubicBezTo>
                  <a:lnTo>
                    <a:pt x="2300" y="1864"/>
                  </a:lnTo>
                  <a:lnTo>
                    <a:pt x="0" y="4164"/>
                  </a:lnTo>
                  <a:lnTo>
                    <a:pt x="945" y="5109"/>
                  </a:lnTo>
                  <a:lnTo>
                    <a:pt x="3245" y="2809"/>
                  </a:lnTo>
                  <a:lnTo>
                    <a:pt x="3434" y="2998"/>
                  </a:lnTo>
                  <a:cubicBezTo>
                    <a:pt x="3502" y="3066"/>
                    <a:pt x="3594" y="3099"/>
                    <a:pt x="3684" y="3099"/>
                  </a:cubicBezTo>
                  <a:cubicBezTo>
                    <a:pt x="3802" y="3099"/>
                    <a:pt x="3916" y="3042"/>
                    <a:pt x="3970" y="2935"/>
                  </a:cubicBezTo>
                  <a:lnTo>
                    <a:pt x="5073" y="1108"/>
                  </a:lnTo>
                  <a:cubicBezTo>
                    <a:pt x="5167" y="1013"/>
                    <a:pt x="5167" y="793"/>
                    <a:pt x="5041" y="698"/>
                  </a:cubicBezTo>
                  <a:lnTo>
                    <a:pt x="4474" y="100"/>
                  </a:lnTo>
                  <a:cubicBezTo>
                    <a:pt x="4406" y="32"/>
                    <a:pt x="4330" y="1"/>
                    <a:pt x="4249"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46" name="Google Shape;6913;p88"/>
          <p:cNvGrpSpPr/>
          <p:nvPr/>
        </p:nvGrpSpPr>
        <p:grpSpPr>
          <a:xfrm>
            <a:off x="7300492" y="2275464"/>
            <a:ext cx="600035" cy="598405"/>
            <a:chOff x="-31455100" y="3909350"/>
            <a:chExt cx="294600" cy="293800"/>
          </a:xfrm>
          <a:solidFill>
            <a:srgbClr val="5F5FF6"/>
          </a:solidFill>
        </p:grpSpPr>
        <p:sp>
          <p:nvSpPr>
            <p:cNvPr id="247" name="Google Shape;6914;p88"/>
            <p:cNvSpPr/>
            <p:nvPr/>
          </p:nvSpPr>
          <p:spPr>
            <a:xfrm>
              <a:off x="-31455100" y="3909350"/>
              <a:ext cx="294600" cy="293800"/>
            </a:xfrm>
            <a:custGeom>
              <a:avLst/>
              <a:gdLst/>
              <a:ahLst/>
              <a:cxnLst/>
              <a:rect l="l" t="t" r="r" b="b"/>
              <a:pathLst>
                <a:path w="11784" h="11752" extrusionOk="0">
                  <a:moveTo>
                    <a:pt x="5199" y="1"/>
                  </a:moveTo>
                  <a:cubicBezTo>
                    <a:pt x="5042" y="1"/>
                    <a:pt x="4916" y="127"/>
                    <a:pt x="4884" y="284"/>
                  </a:cubicBezTo>
                  <a:lnTo>
                    <a:pt x="4727" y="883"/>
                  </a:lnTo>
                  <a:cubicBezTo>
                    <a:pt x="4191" y="977"/>
                    <a:pt x="3655" y="1229"/>
                    <a:pt x="3151" y="1513"/>
                  </a:cubicBezTo>
                  <a:lnTo>
                    <a:pt x="2647" y="1229"/>
                  </a:lnTo>
                  <a:cubicBezTo>
                    <a:pt x="2599" y="1205"/>
                    <a:pt x="2542" y="1195"/>
                    <a:pt x="2482" y="1195"/>
                  </a:cubicBezTo>
                  <a:cubicBezTo>
                    <a:pt x="2386" y="1195"/>
                    <a:pt x="2284" y="1222"/>
                    <a:pt x="2206" y="1261"/>
                  </a:cubicBezTo>
                  <a:lnTo>
                    <a:pt x="1261" y="2206"/>
                  </a:lnTo>
                  <a:cubicBezTo>
                    <a:pt x="1135" y="2332"/>
                    <a:pt x="1135" y="2490"/>
                    <a:pt x="1230" y="2647"/>
                  </a:cubicBezTo>
                  <a:lnTo>
                    <a:pt x="1513" y="3151"/>
                  </a:lnTo>
                  <a:cubicBezTo>
                    <a:pt x="1198" y="3624"/>
                    <a:pt x="978" y="4191"/>
                    <a:pt x="883" y="4726"/>
                  </a:cubicBezTo>
                  <a:lnTo>
                    <a:pt x="284" y="4884"/>
                  </a:lnTo>
                  <a:cubicBezTo>
                    <a:pt x="127" y="4947"/>
                    <a:pt x="1" y="5041"/>
                    <a:pt x="1" y="5199"/>
                  </a:cubicBezTo>
                  <a:lnTo>
                    <a:pt x="1" y="6585"/>
                  </a:lnTo>
                  <a:cubicBezTo>
                    <a:pt x="1" y="6743"/>
                    <a:pt x="127" y="6869"/>
                    <a:pt x="284" y="6900"/>
                  </a:cubicBezTo>
                  <a:lnTo>
                    <a:pt x="883" y="7058"/>
                  </a:lnTo>
                  <a:cubicBezTo>
                    <a:pt x="946" y="7404"/>
                    <a:pt x="1072" y="7782"/>
                    <a:pt x="1230" y="8129"/>
                  </a:cubicBezTo>
                  <a:cubicBezTo>
                    <a:pt x="1504" y="7854"/>
                    <a:pt x="2843" y="6486"/>
                    <a:pt x="2841" y="6486"/>
                  </a:cubicBezTo>
                  <a:lnTo>
                    <a:pt x="2841" y="6486"/>
                  </a:lnTo>
                  <a:cubicBezTo>
                    <a:pt x="2841" y="6486"/>
                    <a:pt x="2839" y="6488"/>
                    <a:pt x="2836" y="6491"/>
                  </a:cubicBezTo>
                  <a:cubicBezTo>
                    <a:pt x="2836" y="6459"/>
                    <a:pt x="2805" y="6050"/>
                    <a:pt x="2805" y="5955"/>
                  </a:cubicBezTo>
                  <a:cubicBezTo>
                    <a:pt x="2773" y="4222"/>
                    <a:pt x="4191" y="2836"/>
                    <a:pt x="5861" y="2836"/>
                  </a:cubicBezTo>
                  <a:cubicBezTo>
                    <a:pt x="7562" y="2836"/>
                    <a:pt x="8948" y="4222"/>
                    <a:pt x="8948" y="5924"/>
                  </a:cubicBezTo>
                  <a:cubicBezTo>
                    <a:pt x="8948" y="7499"/>
                    <a:pt x="7751" y="8822"/>
                    <a:pt x="6113" y="8948"/>
                  </a:cubicBezTo>
                  <a:cubicBezTo>
                    <a:pt x="6066" y="8948"/>
                    <a:pt x="5963" y="8956"/>
                    <a:pt x="5821" y="8956"/>
                  </a:cubicBezTo>
                  <a:cubicBezTo>
                    <a:pt x="5680" y="8956"/>
                    <a:pt x="5499" y="8948"/>
                    <a:pt x="5294" y="8917"/>
                  </a:cubicBezTo>
                  <a:lnTo>
                    <a:pt x="3655" y="10523"/>
                  </a:lnTo>
                  <a:cubicBezTo>
                    <a:pt x="4034" y="10681"/>
                    <a:pt x="4349" y="10807"/>
                    <a:pt x="4727" y="10870"/>
                  </a:cubicBezTo>
                  <a:lnTo>
                    <a:pt x="4884" y="11468"/>
                  </a:lnTo>
                  <a:cubicBezTo>
                    <a:pt x="4916" y="11626"/>
                    <a:pt x="5042" y="11752"/>
                    <a:pt x="5199" y="11752"/>
                  </a:cubicBezTo>
                  <a:lnTo>
                    <a:pt x="6585" y="11752"/>
                  </a:lnTo>
                  <a:cubicBezTo>
                    <a:pt x="6743" y="11752"/>
                    <a:pt x="6869" y="11626"/>
                    <a:pt x="6901" y="11468"/>
                  </a:cubicBezTo>
                  <a:lnTo>
                    <a:pt x="7058" y="10870"/>
                  </a:lnTo>
                  <a:cubicBezTo>
                    <a:pt x="7594" y="10775"/>
                    <a:pt x="8129" y="10523"/>
                    <a:pt x="8633" y="10240"/>
                  </a:cubicBezTo>
                  <a:lnTo>
                    <a:pt x="9137" y="10523"/>
                  </a:lnTo>
                  <a:cubicBezTo>
                    <a:pt x="9185" y="10547"/>
                    <a:pt x="9243" y="10558"/>
                    <a:pt x="9302" y="10558"/>
                  </a:cubicBezTo>
                  <a:cubicBezTo>
                    <a:pt x="9399" y="10558"/>
                    <a:pt x="9501" y="10531"/>
                    <a:pt x="9578" y="10492"/>
                  </a:cubicBezTo>
                  <a:lnTo>
                    <a:pt x="10524" y="9547"/>
                  </a:lnTo>
                  <a:cubicBezTo>
                    <a:pt x="10650" y="9421"/>
                    <a:pt x="10650" y="9263"/>
                    <a:pt x="10555" y="9106"/>
                  </a:cubicBezTo>
                  <a:lnTo>
                    <a:pt x="10303" y="8601"/>
                  </a:lnTo>
                  <a:cubicBezTo>
                    <a:pt x="10618" y="8129"/>
                    <a:pt x="10807" y="7562"/>
                    <a:pt x="10933" y="7026"/>
                  </a:cubicBezTo>
                  <a:lnTo>
                    <a:pt x="11500" y="6869"/>
                  </a:lnTo>
                  <a:cubicBezTo>
                    <a:pt x="11658" y="6806"/>
                    <a:pt x="11784" y="6711"/>
                    <a:pt x="11784" y="6554"/>
                  </a:cubicBezTo>
                  <a:lnTo>
                    <a:pt x="11784" y="5167"/>
                  </a:lnTo>
                  <a:cubicBezTo>
                    <a:pt x="11752" y="5041"/>
                    <a:pt x="11658" y="4915"/>
                    <a:pt x="11500" y="4884"/>
                  </a:cubicBezTo>
                  <a:lnTo>
                    <a:pt x="10902" y="4726"/>
                  </a:lnTo>
                  <a:cubicBezTo>
                    <a:pt x="10807" y="4191"/>
                    <a:pt x="10555" y="3687"/>
                    <a:pt x="10272" y="3151"/>
                  </a:cubicBezTo>
                  <a:lnTo>
                    <a:pt x="10555" y="2647"/>
                  </a:lnTo>
                  <a:cubicBezTo>
                    <a:pt x="10650" y="2521"/>
                    <a:pt x="10587" y="2332"/>
                    <a:pt x="10524" y="2206"/>
                  </a:cubicBezTo>
                  <a:lnTo>
                    <a:pt x="9578" y="1261"/>
                  </a:lnTo>
                  <a:cubicBezTo>
                    <a:pt x="9509" y="1209"/>
                    <a:pt x="9430" y="1185"/>
                    <a:pt x="9347" y="1185"/>
                  </a:cubicBezTo>
                  <a:cubicBezTo>
                    <a:pt x="9279" y="1185"/>
                    <a:pt x="9208" y="1201"/>
                    <a:pt x="9137" y="1229"/>
                  </a:cubicBezTo>
                  <a:lnTo>
                    <a:pt x="8633" y="1513"/>
                  </a:lnTo>
                  <a:cubicBezTo>
                    <a:pt x="8161" y="1198"/>
                    <a:pt x="7594" y="977"/>
                    <a:pt x="7058" y="883"/>
                  </a:cubicBezTo>
                  <a:lnTo>
                    <a:pt x="6901" y="284"/>
                  </a:lnTo>
                  <a:cubicBezTo>
                    <a:pt x="6869" y="127"/>
                    <a:pt x="6743" y="1"/>
                    <a:pt x="6585" y="1"/>
                  </a:cubicBezTo>
                  <a:close/>
                </a:path>
              </a:pathLst>
            </a:custGeom>
            <a:grpFill/>
            <a:ln>
              <a:noFill/>
            </a:ln>
          </p:spPr>
          <p:txBody>
            <a:bodyPr spcFirstLastPara="1" wrap="square" lIns="91425" tIns="91425" rIns="91425" bIns="91425" anchor="ctr" anchorCtr="0">
              <a:noAutofit/>
            </a:bodyPr>
            <a:lstStyle/>
            <a:p>
              <a:endParaRPr sz="1400"/>
            </a:p>
          </p:txBody>
        </p:sp>
        <p:sp>
          <p:nvSpPr>
            <p:cNvPr id="248" name="Google Shape;6915;p88"/>
            <p:cNvSpPr/>
            <p:nvPr/>
          </p:nvSpPr>
          <p:spPr>
            <a:xfrm>
              <a:off x="-31455100" y="3997350"/>
              <a:ext cx="215050" cy="205025"/>
            </a:xfrm>
            <a:custGeom>
              <a:avLst/>
              <a:gdLst/>
              <a:ahLst/>
              <a:cxnLst/>
              <a:rect l="l" t="t" r="r" b="b"/>
              <a:pathLst>
                <a:path w="8602" h="8201" extrusionOk="0">
                  <a:moveTo>
                    <a:pt x="5939" y="0"/>
                  </a:moveTo>
                  <a:cubicBezTo>
                    <a:pt x="4729" y="0"/>
                    <a:pt x="3750" y="854"/>
                    <a:pt x="3561" y="1963"/>
                  </a:cubicBezTo>
                  <a:cubicBezTo>
                    <a:pt x="3466" y="2404"/>
                    <a:pt x="3498" y="2813"/>
                    <a:pt x="3624" y="3223"/>
                  </a:cubicBezTo>
                  <a:lnTo>
                    <a:pt x="410" y="6468"/>
                  </a:lnTo>
                  <a:cubicBezTo>
                    <a:pt x="1" y="6846"/>
                    <a:pt x="1" y="7507"/>
                    <a:pt x="410" y="7917"/>
                  </a:cubicBezTo>
                  <a:cubicBezTo>
                    <a:pt x="600" y="8106"/>
                    <a:pt x="852" y="8200"/>
                    <a:pt x="1111" y="8200"/>
                  </a:cubicBezTo>
                  <a:cubicBezTo>
                    <a:pt x="1371" y="8200"/>
                    <a:pt x="1639" y="8106"/>
                    <a:pt x="1860" y="7917"/>
                  </a:cubicBezTo>
                  <a:lnTo>
                    <a:pt x="5136" y="4640"/>
                  </a:lnTo>
                  <a:cubicBezTo>
                    <a:pt x="5388" y="4735"/>
                    <a:pt x="5664" y="4782"/>
                    <a:pt x="5947" y="4782"/>
                  </a:cubicBezTo>
                  <a:cubicBezTo>
                    <a:pt x="6231" y="4782"/>
                    <a:pt x="6522" y="4735"/>
                    <a:pt x="6806" y="4640"/>
                  </a:cubicBezTo>
                  <a:cubicBezTo>
                    <a:pt x="7846" y="4294"/>
                    <a:pt x="8602" y="3065"/>
                    <a:pt x="8224" y="1773"/>
                  </a:cubicBezTo>
                  <a:cubicBezTo>
                    <a:pt x="8192" y="1647"/>
                    <a:pt x="8129" y="1553"/>
                    <a:pt x="8003" y="1521"/>
                  </a:cubicBezTo>
                  <a:cubicBezTo>
                    <a:pt x="7972" y="1514"/>
                    <a:pt x="7942" y="1510"/>
                    <a:pt x="7914" y="1510"/>
                  </a:cubicBezTo>
                  <a:cubicBezTo>
                    <a:pt x="7830" y="1510"/>
                    <a:pt x="7759" y="1545"/>
                    <a:pt x="7688" y="1616"/>
                  </a:cubicBezTo>
                  <a:lnTo>
                    <a:pt x="6901" y="2404"/>
                  </a:lnTo>
                  <a:cubicBezTo>
                    <a:pt x="6759" y="2530"/>
                    <a:pt x="6578" y="2593"/>
                    <a:pt x="6400" y="2593"/>
                  </a:cubicBezTo>
                  <a:cubicBezTo>
                    <a:pt x="6223" y="2593"/>
                    <a:pt x="6050" y="2530"/>
                    <a:pt x="5924" y="2404"/>
                  </a:cubicBezTo>
                  <a:cubicBezTo>
                    <a:pt x="5640" y="2120"/>
                    <a:pt x="5640" y="1679"/>
                    <a:pt x="5924" y="1395"/>
                  </a:cubicBezTo>
                  <a:lnTo>
                    <a:pt x="6711" y="608"/>
                  </a:lnTo>
                  <a:cubicBezTo>
                    <a:pt x="6774" y="545"/>
                    <a:pt x="6806" y="419"/>
                    <a:pt x="6774" y="293"/>
                  </a:cubicBezTo>
                  <a:cubicBezTo>
                    <a:pt x="6743" y="198"/>
                    <a:pt x="6648" y="104"/>
                    <a:pt x="6554" y="72"/>
                  </a:cubicBezTo>
                  <a:cubicBezTo>
                    <a:pt x="6344" y="23"/>
                    <a:pt x="6139" y="0"/>
                    <a:pt x="5939"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280" name="Google Shape;6947;p88"/>
          <p:cNvGrpSpPr/>
          <p:nvPr/>
        </p:nvGrpSpPr>
        <p:grpSpPr>
          <a:xfrm>
            <a:off x="4197135" y="2301045"/>
            <a:ext cx="595197" cy="596827"/>
            <a:chOff x="-32927950" y="3944800"/>
            <a:chExt cx="292225" cy="293025"/>
          </a:xfrm>
          <a:solidFill>
            <a:srgbClr val="5F5FF6"/>
          </a:solidFill>
        </p:grpSpPr>
        <p:sp>
          <p:nvSpPr>
            <p:cNvPr id="281" name="Google Shape;6948;p88"/>
            <p:cNvSpPr/>
            <p:nvPr/>
          </p:nvSpPr>
          <p:spPr>
            <a:xfrm>
              <a:off x="-32927950" y="3944800"/>
              <a:ext cx="69325" cy="292225"/>
            </a:xfrm>
            <a:custGeom>
              <a:avLst/>
              <a:gdLst/>
              <a:ahLst/>
              <a:cxnLst/>
              <a:rect l="l" t="t" r="r" b="b"/>
              <a:pathLst>
                <a:path w="2773" h="11689" extrusionOk="0">
                  <a:moveTo>
                    <a:pt x="1418" y="0"/>
                  </a:moveTo>
                  <a:cubicBezTo>
                    <a:pt x="1072" y="0"/>
                    <a:pt x="757" y="315"/>
                    <a:pt x="757" y="662"/>
                  </a:cubicBezTo>
                  <a:lnTo>
                    <a:pt x="757" y="9578"/>
                  </a:lnTo>
                  <a:cubicBezTo>
                    <a:pt x="757" y="9830"/>
                    <a:pt x="914" y="10050"/>
                    <a:pt x="1103" y="10176"/>
                  </a:cubicBezTo>
                  <a:lnTo>
                    <a:pt x="1103" y="10996"/>
                  </a:lnTo>
                  <a:lnTo>
                    <a:pt x="347" y="10996"/>
                  </a:lnTo>
                  <a:cubicBezTo>
                    <a:pt x="158" y="10996"/>
                    <a:pt x="1" y="11153"/>
                    <a:pt x="1" y="11342"/>
                  </a:cubicBezTo>
                  <a:cubicBezTo>
                    <a:pt x="1" y="11531"/>
                    <a:pt x="158" y="11689"/>
                    <a:pt x="347" y="11689"/>
                  </a:cubicBezTo>
                  <a:lnTo>
                    <a:pt x="2395" y="11689"/>
                  </a:lnTo>
                  <a:cubicBezTo>
                    <a:pt x="2616" y="11689"/>
                    <a:pt x="2773" y="11531"/>
                    <a:pt x="2773" y="11342"/>
                  </a:cubicBezTo>
                  <a:cubicBezTo>
                    <a:pt x="2773" y="11153"/>
                    <a:pt x="2616" y="10996"/>
                    <a:pt x="2395" y="10996"/>
                  </a:cubicBezTo>
                  <a:lnTo>
                    <a:pt x="1733" y="10996"/>
                  </a:lnTo>
                  <a:lnTo>
                    <a:pt x="1733" y="10176"/>
                  </a:lnTo>
                  <a:cubicBezTo>
                    <a:pt x="1922" y="10050"/>
                    <a:pt x="2080" y="9861"/>
                    <a:pt x="2080" y="9578"/>
                  </a:cubicBezTo>
                  <a:lnTo>
                    <a:pt x="2080" y="662"/>
                  </a:lnTo>
                  <a:cubicBezTo>
                    <a:pt x="2080" y="284"/>
                    <a:pt x="1765" y="0"/>
                    <a:pt x="1418" y="0"/>
                  </a:cubicBezTo>
                  <a:close/>
                </a:path>
              </a:pathLst>
            </a:custGeom>
            <a:grpFill/>
            <a:ln>
              <a:noFill/>
            </a:ln>
          </p:spPr>
          <p:txBody>
            <a:bodyPr spcFirstLastPara="1" wrap="square" lIns="91425" tIns="91425" rIns="91425" bIns="91425" anchor="ctr" anchorCtr="0">
              <a:noAutofit/>
            </a:bodyPr>
            <a:lstStyle/>
            <a:p>
              <a:endParaRPr sz="1400"/>
            </a:p>
          </p:txBody>
        </p:sp>
        <p:sp>
          <p:nvSpPr>
            <p:cNvPr id="282" name="Google Shape;6949;p88"/>
            <p:cNvSpPr/>
            <p:nvPr/>
          </p:nvSpPr>
          <p:spPr>
            <a:xfrm>
              <a:off x="-32720800" y="4057425"/>
              <a:ext cx="85075" cy="25225"/>
            </a:xfrm>
            <a:custGeom>
              <a:avLst/>
              <a:gdLst/>
              <a:ahLst/>
              <a:cxnLst/>
              <a:rect l="l" t="t" r="r" b="b"/>
              <a:pathLst>
                <a:path w="3403" h="1009" extrusionOk="0">
                  <a:moveTo>
                    <a:pt x="505" y="1"/>
                  </a:moveTo>
                  <a:cubicBezTo>
                    <a:pt x="221" y="1"/>
                    <a:pt x="0" y="221"/>
                    <a:pt x="0" y="505"/>
                  </a:cubicBezTo>
                  <a:cubicBezTo>
                    <a:pt x="0" y="788"/>
                    <a:pt x="221" y="1009"/>
                    <a:pt x="505" y="1009"/>
                  </a:cubicBezTo>
                  <a:lnTo>
                    <a:pt x="2899" y="1009"/>
                  </a:lnTo>
                  <a:cubicBezTo>
                    <a:pt x="3182" y="1009"/>
                    <a:pt x="3403" y="788"/>
                    <a:pt x="3403" y="505"/>
                  </a:cubicBezTo>
                  <a:cubicBezTo>
                    <a:pt x="3403" y="190"/>
                    <a:pt x="3182" y="1"/>
                    <a:pt x="2899" y="1"/>
                  </a:cubicBezTo>
                  <a:close/>
                </a:path>
              </a:pathLst>
            </a:custGeom>
            <a:grpFill/>
            <a:ln>
              <a:noFill/>
            </a:ln>
          </p:spPr>
          <p:txBody>
            <a:bodyPr spcFirstLastPara="1" wrap="square" lIns="91425" tIns="91425" rIns="91425" bIns="91425" anchor="ctr" anchorCtr="0">
              <a:noAutofit/>
            </a:bodyPr>
            <a:lstStyle/>
            <a:p>
              <a:endParaRPr sz="1400"/>
            </a:p>
          </p:txBody>
        </p:sp>
        <p:sp>
          <p:nvSpPr>
            <p:cNvPr id="283" name="Google Shape;6950;p88"/>
            <p:cNvSpPr/>
            <p:nvPr/>
          </p:nvSpPr>
          <p:spPr>
            <a:xfrm>
              <a:off x="-32720800" y="4099950"/>
              <a:ext cx="85075" cy="25225"/>
            </a:xfrm>
            <a:custGeom>
              <a:avLst/>
              <a:gdLst/>
              <a:ahLst/>
              <a:cxnLst/>
              <a:rect l="l" t="t" r="r" b="b"/>
              <a:pathLst>
                <a:path w="3403" h="1009" extrusionOk="0">
                  <a:moveTo>
                    <a:pt x="505" y="1"/>
                  </a:moveTo>
                  <a:cubicBezTo>
                    <a:pt x="221" y="1"/>
                    <a:pt x="0" y="221"/>
                    <a:pt x="0" y="505"/>
                  </a:cubicBezTo>
                  <a:cubicBezTo>
                    <a:pt x="0" y="788"/>
                    <a:pt x="221" y="1009"/>
                    <a:pt x="505" y="1009"/>
                  </a:cubicBezTo>
                  <a:lnTo>
                    <a:pt x="2899" y="1009"/>
                  </a:lnTo>
                  <a:cubicBezTo>
                    <a:pt x="3182" y="1009"/>
                    <a:pt x="3403" y="788"/>
                    <a:pt x="3403" y="505"/>
                  </a:cubicBezTo>
                  <a:cubicBezTo>
                    <a:pt x="3403" y="221"/>
                    <a:pt x="3182" y="1"/>
                    <a:pt x="2899" y="1"/>
                  </a:cubicBezTo>
                  <a:close/>
                </a:path>
              </a:pathLst>
            </a:custGeom>
            <a:grpFill/>
            <a:ln>
              <a:noFill/>
            </a:ln>
          </p:spPr>
          <p:txBody>
            <a:bodyPr spcFirstLastPara="1" wrap="square" lIns="91425" tIns="91425" rIns="91425" bIns="91425" anchor="ctr" anchorCtr="0">
              <a:noAutofit/>
            </a:bodyPr>
            <a:lstStyle/>
            <a:p>
              <a:endParaRPr sz="1400"/>
            </a:p>
          </p:txBody>
        </p:sp>
        <p:sp>
          <p:nvSpPr>
            <p:cNvPr id="284" name="Google Shape;6951;p88"/>
            <p:cNvSpPr/>
            <p:nvPr/>
          </p:nvSpPr>
          <p:spPr>
            <a:xfrm>
              <a:off x="-32720800" y="4141700"/>
              <a:ext cx="67750" cy="26025"/>
            </a:xfrm>
            <a:custGeom>
              <a:avLst/>
              <a:gdLst/>
              <a:ahLst/>
              <a:cxnLst/>
              <a:rect l="l" t="t" r="r" b="b"/>
              <a:pathLst>
                <a:path w="2710" h="1041" extrusionOk="0">
                  <a:moveTo>
                    <a:pt x="505" y="1"/>
                  </a:moveTo>
                  <a:cubicBezTo>
                    <a:pt x="221" y="1"/>
                    <a:pt x="0" y="253"/>
                    <a:pt x="0" y="536"/>
                  </a:cubicBezTo>
                  <a:cubicBezTo>
                    <a:pt x="0" y="788"/>
                    <a:pt x="221" y="1040"/>
                    <a:pt x="505" y="1040"/>
                  </a:cubicBezTo>
                  <a:lnTo>
                    <a:pt x="2206" y="1040"/>
                  </a:lnTo>
                  <a:cubicBezTo>
                    <a:pt x="2458" y="1040"/>
                    <a:pt x="2710" y="788"/>
                    <a:pt x="2710" y="536"/>
                  </a:cubicBezTo>
                  <a:cubicBezTo>
                    <a:pt x="2710" y="253"/>
                    <a:pt x="2521" y="1"/>
                    <a:pt x="2206" y="1"/>
                  </a:cubicBezTo>
                  <a:close/>
                </a:path>
              </a:pathLst>
            </a:custGeom>
            <a:grpFill/>
            <a:ln>
              <a:noFill/>
            </a:ln>
          </p:spPr>
          <p:txBody>
            <a:bodyPr spcFirstLastPara="1" wrap="square" lIns="91425" tIns="91425" rIns="91425" bIns="91425" anchor="ctr" anchorCtr="0">
              <a:noAutofit/>
            </a:bodyPr>
            <a:lstStyle/>
            <a:p>
              <a:endParaRPr sz="1400"/>
            </a:p>
          </p:txBody>
        </p:sp>
        <p:sp>
          <p:nvSpPr>
            <p:cNvPr id="285" name="Google Shape;6952;p88"/>
            <p:cNvSpPr/>
            <p:nvPr/>
          </p:nvSpPr>
          <p:spPr>
            <a:xfrm>
              <a:off x="-32754675" y="3944800"/>
              <a:ext cx="51225" cy="52000"/>
            </a:xfrm>
            <a:custGeom>
              <a:avLst/>
              <a:gdLst/>
              <a:ahLst/>
              <a:cxnLst/>
              <a:rect l="l" t="t" r="r" b="b"/>
              <a:pathLst>
                <a:path w="2049" h="2080" extrusionOk="0">
                  <a:moveTo>
                    <a:pt x="1702" y="0"/>
                  </a:moveTo>
                  <a:cubicBezTo>
                    <a:pt x="757" y="0"/>
                    <a:pt x="1" y="788"/>
                    <a:pt x="1" y="1733"/>
                  </a:cubicBezTo>
                  <a:lnTo>
                    <a:pt x="1" y="2080"/>
                  </a:lnTo>
                  <a:lnTo>
                    <a:pt x="2049" y="2080"/>
                  </a:lnTo>
                  <a:lnTo>
                    <a:pt x="2049" y="0"/>
                  </a:lnTo>
                  <a:close/>
                </a:path>
              </a:pathLst>
            </a:custGeom>
            <a:grpFill/>
            <a:ln>
              <a:noFill/>
            </a:ln>
          </p:spPr>
          <p:txBody>
            <a:bodyPr spcFirstLastPara="1" wrap="square" lIns="91425" tIns="91425" rIns="91425" bIns="91425" anchor="ctr" anchorCtr="0">
              <a:noAutofit/>
            </a:bodyPr>
            <a:lstStyle/>
            <a:p>
              <a:endParaRPr sz="1400"/>
            </a:p>
          </p:txBody>
        </p:sp>
        <p:sp>
          <p:nvSpPr>
            <p:cNvPr id="286" name="Google Shape;6953;p88"/>
            <p:cNvSpPr/>
            <p:nvPr/>
          </p:nvSpPr>
          <p:spPr>
            <a:xfrm>
              <a:off x="-32687725" y="3944800"/>
              <a:ext cx="34675" cy="55150"/>
            </a:xfrm>
            <a:custGeom>
              <a:avLst/>
              <a:gdLst/>
              <a:ahLst/>
              <a:cxnLst/>
              <a:rect l="l" t="t" r="r" b="b"/>
              <a:pathLst>
                <a:path w="1387" h="2206" extrusionOk="0">
                  <a:moveTo>
                    <a:pt x="1" y="0"/>
                  </a:moveTo>
                  <a:lnTo>
                    <a:pt x="1" y="2111"/>
                  </a:lnTo>
                  <a:lnTo>
                    <a:pt x="883" y="2111"/>
                  </a:lnTo>
                  <a:cubicBezTo>
                    <a:pt x="1072" y="2111"/>
                    <a:pt x="1261" y="2143"/>
                    <a:pt x="1387" y="2206"/>
                  </a:cubicBezTo>
                  <a:lnTo>
                    <a:pt x="1387" y="1040"/>
                  </a:lnTo>
                  <a:cubicBezTo>
                    <a:pt x="1387" y="473"/>
                    <a:pt x="914" y="0"/>
                    <a:pt x="347" y="0"/>
                  </a:cubicBezTo>
                  <a:close/>
                </a:path>
              </a:pathLst>
            </a:custGeom>
            <a:grpFill/>
            <a:ln>
              <a:noFill/>
            </a:ln>
          </p:spPr>
          <p:txBody>
            <a:bodyPr spcFirstLastPara="1" wrap="square" lIns="91425" tIns="91425" rIns="91425" bIns="91425" anchor="ctr" anchorCtr="0">
              <a:noAutofit/>
            </a:bodyPr>
            <a:lstStyle/>
            <a:p>
              <a:endParaRPr sz="1400"/>
            </a:p>
          </p:txBody>
        </p:sp>
        <p:sp>
          <p:nvSpPr>
            <p:cNvPr id="287" name="Google Shape;6954;p88"/>
            <p:cNvSpPr/>
            <p:nvPr/>
          </p:nvSpPr>
          <p:spPr>
            <a:xfrm>
              <a:off x="-32860200" y="4014100"/>
              <a:ext cx="207150" cy="153625"/>
            </a:xfrm>
            <a:custGeom>
              <a:avLst/>
              <a:gdLst/>
              <a:ahLst/>
              <a:cxnLst/>
              <a:rect l="l" t="t" r="r" b="b"/>
              <a:pathLst>
                <a:path w="8286" h="6145" extrusionOk="0">
                  <a:moveTo>
                    <a:pt x="0" y="1"/>
                  </a:moveTo>
                  <a:lnTo>
                    <a:pt x="0" y="6144"/>
                  </a:lnTo>
                  <a:lnTo>
                    <a:pt x="378" y="6144"/>
                  </a:lnTo>
                  <a:cubicBezTo>
                    <a:pt x="756" y="6144"/>
                    <a:pt x="1071" y="5892"/>
                    <a:pt x="1260" y="5577"/>
                  </a:cubicBezTo>
                  <a:lnTo>
                    <a:pt x="2016" y="5955"/>
                  </a:lnTo>
                  <a:cubicBezTo>
                    <a:pt x="2268" y="6050"/>
                    <a:pt x="2552" y="6144"/>
                    <a:pt x="2773" y="6144"/>
                  </a:cubicBezTo>
                  <a:lnTo>
                    <a:pt x="3497" y="6144"/>
                  </a:lnTo>
                  <a:lnTo>
                    <a:pt x="3497" y="3057"/>
                  </a:lnTo>
                  <a:cubicBezTo>
                    <a:pt x="3214" y="3309"/>
                    <a:pt x="2867" y="3435"/>
                    <a:pt x="2457" y="3435"/>
                  </a:cubicBezTo>
                  <a:cubicBezTo>
                    <a:pt x="2268" y="3435"/>
                    <a:pt x="2111" y="3277"/>
                    <a:pt x="2111" y="3057"/>
                  </a:cubicBezTo>
                  <a:cubicBezTo>
                    <a:pt x="2111" y="2868"/>
                    <a:pt x="2268" y="2710"/>
                    <a:pt x="2457" y="2710"/>
                  </a:cubicBezTo>
                  <a:cubicBezTo>
                    <a:pt x="3025" y="2710"/>
                    <a:pt x="3497" y="2238"/>
                    <a:pt x="3497" y="1702"/>
                  </a:cubicBezTo>
                  <a:lnTo>
                    <a:pt x="3497" y="1009"/>
                  </a:lnTo>
                  <a:lnTo>
                    <a:pt x="7782" y="1009"/>
                  </a:lnTo>
                  <a:cubicBezTo>
                    <a:pt x="8065" y="1009"/>
                    <a:pt x="8286" y="788"/>
                    <a:pt x="8286" y="505"/>
                  </a:cubicBezTo>
                  <a:cubicBezTo>
                    <a:pt x="8286" y="221"/>
                    <a:pt x="8065" y="1"/>
                    <a:pt x="7782" y="1"/>
                  </a:cubicBezTo>
                  <a:lnTo>
                    <a:pt x="3560" y="1"/>
                  </a:lnTo>
                  <a:cubicBezTo>
                    <a:pt x="3308" y="1"/>
                    <a:pt x="2899" y="158"/>
                    <a:pt x="2583" y="442"/>
                  </a:cubicBezTo>
                  <a:cubicBezTo>
                    <a:pt x="2426" y="599"/>
                    <a:pt x="2205" y="662"/>
                    <a:pt x="1985" y="662"/>
                  </a:cubicBezTo>
                  <a:lnTo>
                    <a:pt x="1323" y="662"/>
                  </a:lnTo>
                  <a:cubicBezTo>
                    <a:pt x="1166" y="284"/>
                    <a:pt x="788" y="1"/>
                    <a:pt x="378" y="1"/>
                  </a:cubicBezTo>
                  <a:close/>
                </a:path>
              </a:pathLst>
            </a:custGeom>
            <a:grpFill/>
            <a:ln>
              <a:noFill/>
            </a:ln>
          </p:spPr>
          <p:txBody>
            <a:bodyPr spcFirstLastPara="1" wrap="square" lIns="91425" tIns="91425" rIns="91425" bIns="91425" anchor="ctr" anchorCtr="0">
              <a:noAutofit/>
            </a:bodyPr>
            <a:lstStyle/>
            <a:p>
              <a:endParaRPr sz="1400"/>
            </a:p>
          </p:txBody>
        </p:sp>
        <p:sp>
          <p:nvSpPr>
            <p:cNvPr id="288" name="Google Shape;6955;p88"/>
            <p:cNvSpPr/>
            <p:nvPr/>
          </p:nvSpPr>
          <p:spPr>
            <a:xfrm>
              <a:off x="-32755450" y="4055850"/>
              <a:ext cx="51200" cy="181175"/>
            </a:xfrm>
            <a:custGeom>
              <a:avLst/>
              <a:gdLst/>
              <a:ahLst/>
              <a:cxnLst/>
              <a:rect l="l" t="t" r="r" b="b"/>
              <a:pathLst>
                <a:path w="2048" h="7247" extrusionOk="0">
                  <a:moveTo>
                    <a:pt x="0" y="1"/>
                  </a:moveTo>
                  <a:lnTo>
                    <a:pt x="0" y="64"/>
                  </a:lnTo>
                  <a:lnTo>
                    <a:pt x="0" y="5514"/>
                  </a:lnTo>
                  <a:cubicBezTo>
                    <a:pt x="0" y="6459"/>
                    <a:pt x="756" y="7247"/>
                    <a:pt x="1701" y="7247"/>
                  </a:cubicBezTo>
                  <a:lnTo>
                    <a:pt x="2048" y="7247"/>
                  </a:lnTo>
                  <a:lnTo>
                    <a:pt x="2048" y="5167"/>
                  </a:lnTo>
                  <a:lnTo>
                    <a:pt x="1891" y="5167"/>
                  </a:lnTo>
                  <a:cubicBezTo>
                    <a:pt x="1229" y="5167"/>
                    <a:pt x="725" y="4632"/>
                    <a:pt x="725" y="4002"/>
                  </a:cubicBezTo>
                  <a:cubicBezTo>
                    <a:pt x="725" y="3624"/>
                    <a:pt x="882" y="3372"/>
                    <a:pt x="1071" y="3120"/>
                  </a:cubicBezTo>
                  <a:cubicBezTo>
                    <a:pt x="819" y="2899"/>
                    <a:pt x="725" y="2615"/>
                    <a:pt x="725" y="2269"/>
                  </a:cubicBezTo>
                  <a:cubicBezTo>
                    <a:pt x="725" y="1922"/>
                    <a:pt x="882" y="1639"/>
                    <a:pt x="1071" y="1387"/>
                  </a:cubicBezTo>
                  <a:cubicBezTo>
                    <a:pt x="819" y="1166"/>
                    <a:pt x="725" y="883"/>
                    <a:pt x="725" y="536"/>
                  </a:cubicBezTo>
                  <a:cubicBezTo>
                    <a:pt x="725" y="316"/>
                    <a:pt x="756" y="190"/>
                    <a:pt x="819" y="1"/>
                  </a:cubicBezTo>
                  <a:close/>
                </a:path>
              </a:pathLst>
            </a:custGeom>
            <a:grpFill/>
            <a:ln>
              <a:noFill/>
            </a:ln>
          </p:spPr>
          <p:txBody>
            <a:bodyPr spcFirstLastPara="1" wrap="square" lIns="91425" tIns="91425" rIns="91425" bIns="91425" anchor="ctr" anchorCtr="0">
              <a:noAutofit/>
            </a:bodyPr>
            <a:lstStyle/>
            <a:p>
              <a:endParaRPr sz="1400"/>
            </a:p>
          </p:txBody>
        </p:sp>
        <p:sp>
          <p:nvSpPr>
            <p:cNvPr id="289" name="Google Shape;6956;p88"/>
            <p:cNvSpPr/>
            <p:nvPr/>
          </p:nvSpPr>
          <p:spPr>
            <a:xfrm>
              <a:off x="-32686925" y="4182650"/>
              <a:ext cx="34675" cy="55175"/>
            </a:xfrm>
            <a:custGeom>
              <a:avLst/>
              <a:gdLst/>
              <a:ahLst/>
              <a:cxnLst/>
              <a:rect l="l" t="t" r="r" b="b"/>
              <a:pathLst>
                <a:path w="1387" h="2207" extrusionOk="0">
                  <a:moveTo>
                    <a:pt x="1386" y="1"/>
                  </a:moveTo>
                  <a:cubicBezTo>
                    <a:pt x="1229" y="64"/>
                    <a:pt x="1071" y="95"/>
                    <a:pt x="882" y="95"/>
                  </a:cubicBezTo>
                  <a:lnTo>
                    <a:pt x="0" y="95"/>
                  </a:lnTo>
                  <a:lnTo>
                    <a:pt x="0" y="2206"/>
                  </a:lnTo>
                  <a:lnTo>
                    <a:pt x="378" y="2206"/>
                  </a:lnTo>
                  <a:cubicBezTo>
                    <a:pt x="914" y="2206"/>
                    <a:pt x="1386" y="1734"/>
                    <a:pt x="1386" y="1167"/>
                  </a:cubicBezTo>
                  <a:lnTo>
                    <a:pt x="1386" y="1"/>
                  </a:lnTo>
                  <a:close/>
                </a:path>
              </a:pathLst>
            </a:custGeom>
            <a:grpFill/>
            <a:ln>
              <a:noFill/>
            </a:ln>
          </p:spPr>
          <p:txBody>
            <a:bodyPr spcFirstLastPara="1" wrap="square" lIns="91425" tIns="91425" rIns="91425" bIns="91425" anchor="ctr" anchorCtr="0">
              <a:noAutofit/>
            </a:bodyPr>
            <a:lstStyle/>
            <a:p>
              <a:endParaRPr sz="1400"/>
            </a:p>
          </p:txBody>
        </p:sp>
      </p:grpSp>
      <p:grpSp>
        <p:nvGrpSpPr>
          <p:cNvPr id="304" name="Google Shape;6971;p88"/>
          <p:cNvGrpSpPr/>
          <p:nvPr/>
        </p:nvGrpSpPr>
        <p:grpSpPr>
          <a:xfrm>
            <a:off x="8143665" y="2266959"/>
            <a:ext cx="593619" cy="593568"/>
            <a:chOff x="-31093575" y="3911725"/>
            <a:chExt cx="291450" cy="291425"/>
          </a:xfrm>
          <a:solidFill>
            <a:srgbClr val="5F5FF6"/>
          </a:solidFill>
        </p:grpSpPr>
        <p:sp>
          <p:nvSpPr>
            <p:cNvPr id="305" name="Google Shape;6972;p88"/>
            <p:cNvSpPr/>
            <p:nvPr/>
          </p:nvSpPr>
          <p:spPr>
            <a:xfrm>
              <a:off x="-31093575" y="3911725"/>
              <a:ext cx="291450" cy="291425"/>
            </a:xfrm>
            <a:custGeom>
              <a:avLst/>
              <a:gdLst/>
              <a:ahLst/>
              <a:cxnLst/>
              <a:rect l="l" t="t" r="r" b="b"/>
              <a:pathLst>
                <a:path w="11658" h="11657" extrusionOk="0">
                  <a:moveTo>
                    <a:pt x="5829" y="0"/>
                  </a:moveTo>
                  <a:cubicBezTo>
                    <a:pt x="3372" y="0"/>
                    <a:pt x="1261" y="1796"/>
                    <a:pt x="788" y="4159"/>
                  </a:cubicBezTo>
                  <a:cubicBezTo>
                    <a:pt x="347" y="4285"/>
                    <a:pt x="1" y="4694"/>
                    <a:pt x="1" y="5167"/>
                  </a:cubicBezTo>
                  <a:lnTo>
                    <a:pt x="1" y="7876"/>
                  </a:lnTo>
                  <a:cubicBezTo>
                    <a:pt x="1" y="8412"/>
                    <a:pt x="473" y="8885"/>
                    <a:pt x="1009" y="8885"/>
                  </a:cubicBezTo>
                  <a:lnTo>
                    <a:pt x="1702" y="8885"/>
                  </a:lnTo>
                  <a:cubicBezTo>
                    <a:pt x="1891" y="8885"/>
                    <a:pt x="2049" y="8727"/>
                    <a:pt x="2049" y="8538"/>
                  </a:cubicBezTo>
                  <a:lnTo>
                    <a:pt x="2049" y="4442"/>
                  </a:lnTo>
                  <a:cubicBezTo>
                    <a:pt x="2049" y="4253"/>
                    <a:pt x="1891" y="4096"/>
                    <a:pt x="1702" y="4096"/>
                  </a:cubicBezTo>
                  <a:lnTo>
                    <a:pt x="1481" y="4096"/>
                  </a:lnTo>
                  <a:cubicBezTo>
                    <a:pt x="1954" y="2111"/>
                    <a:pt x="3781" y="630"/>
                    <a:pt x="5829" y="630"/>
                  </a:cubicBezTo>
                  <a:cubicBezTo>
                    <a:pt x="7877" y="630"/>
                    <a:pt x="9673" y="2111"/>
                    <a:pt x="10145" y="4096"/>
                  </a:cubicBezTo>
                  <a:lnTo>
                    <a:pt x="9956" y="4096"/>
                  </a:lnTo>
                  <a:cubicBezTo>
                    <a:pt x="9767" y="4096"/>
                    <a:pt x="9610" y="4253"/>
                    <a:pt x="9610" y="4442"/>
                  </a:cubicBezTo>
                  <a:lnTo>
                    <a:pt x="9610" y="8538"/>
                  </a:lnTo>
                  <a:cubicBezTo>
                    <a:pt x="9610" y="8727"/>
                    <a:pt x="9767" y="8885"/>
                    <a:pt x="9956" y="8885"/>
                  </a:cubicBezTo>
                  <a:lnTo>
                    <a:pt x="10271" y="8885"/>
                  </a:lnTo>
                  <a:cubicBezTo>
                    <a:pt x="10114" y="9672"/>
                    <a:pt x="9421" y="10271"/>
                    <a:pt x="8570" y="10271"/>
                  </a:cubicBezTo>
                  <a:lnTo>
                    <a:pt x="6774" y="10271"/>
                  </a:lnTo>
                  <a:cubicBezTo>
                    <a:pt x="6617" y="9893"/>
                    <a:pt x="6270" y="9609"/>
                    <a:pt x="5829" y="9609"/>
                  </a:cubicBezTo>
                  <a:cubicBezTo>
                    <a:pt x="5262" y="9609"/>
                    <a:pt x="4789" y="10082"/>
                    <a:pt x="4789" y="10617"/>
                  </a:cubicBezTo>
                  <a:cubicBezTo>
                    <a:pt x="4789" y="11184"/>
                    <a:pt x="5262" y="11657"/>
                    <a:pt x="5829" y="11657"/>
                  </a:cubicBezTo>
                  <a:cubicBezTo>
                    <a:pt x="6270" y="11657"/>
                    <a:pt x="6648" y="11373"/>
                    <a:pt x="6774" y="10995"/>
                  </a:cubicBezTo>
                  <a:lnTo>
                    <a:pt x="8570" y="10995"/>
                  </a:lnTo>
                  <a:cubicBezTo>
                    <a:pt x="9799" y="10995"/>
                    <a:pt x="10775" y="10082"/>
                    <a:pt x="10933" y="8885"/>
                  </a:cubicBezTo>
                  <a:cubicBezTo>
                    <a:pt x="11342" y="8790"/>
                    <a:pt x="11658" y="8380"/>
                    <a:pt x="11658" y="7908"/>
                  </a:cubicBezTo>
                  <a:lnTo>
                    <a:pt x="11658" y="5198"/>
                  </a:lnTo>
                  <a:cubicBezTo>
                    <a:pt x="11658" y="4694"/>
                    <a:pt x="11311" y="4253"/>
                    <a:pt x="10870" y="4159"/>
                  </a:cubicBezTo>
                  <a:cubicBezTo>
                    <a:pt x="10397" y="1796"/>
                    <a:pt x="8255" y="0"/>
                    <a:pt x="5829" y="0"/>
                  </a:cubicBezTo>
                  <a:close/>
                </a:path>
              </a:pathLst>
            </a:custGeom>
            <a:grpFill/>
            <a:ln>
              <a:noFill/>
            </a:ln>
          </p:spPr>
          <p:txBody>
            <a:bodyPr spcFirstLastPara="1" wrap="square" lIns="91425" tIns="91425" rIns="91425" bIns="91425" anchor="ctr" anchorCtr="0">
              <a:noAutofit/>
            </a:bodyPr>
            <a:lstStyle/>
            <a:p>
              <a:endParaRPr sz="1400"/>
            </a:p>
          </p:txBody>
        </p:sp>
        <p:sp>
          <p:nvSpPr>
            <p:cNvPr id="306" name="Google Shape;6973;p88"/>
            <p:cNvSpPr/>
            <p:nvPr/>
          </p:nvSpPr>
          <p:spPr>
            <a:xfrm>
              <a:off x="-31025825" y="3980250"/>
              <a:ext cx="156750" cy="154250"/>
            </a:xfrm>
            <a:custGeom>
              <a:avLst/>
              <a:gdLst/>
              <a:ahLst/>
              <a:cxnLst/>
              <a:rect l="l" t="t" r="r" b="b"/>
              <a:pathLst>
                <a:path w="6270" h="6170" extrusionOk="0">
                  <a:moveTo>
                    <a:pt x="3119" y="1386"/>
                  </a:moveTo>
                  <a:cubicBezTo>
                    <a:pt x="3308" y="1386"/>
                    <a:pt x="3466" y="1544"/>
                    <a:pt x="3466" y="1733"/>
                  </a:cubicBezTo>
                  <a:cubicBezTo>
                    <a:pt x="3466" y="1953"/>
                    <a:pt x="3308" y="2079"/>
                    <a:pt x="3119" y="2079"/>
                  </a:cubicBezTo>
                  <a:cubicBezTo>
                    <a:pt x="2930" y="2079"/>
                    <a:pt x="2773" y="1953"/>
                    <a:pt x="2773" y="1733"/>
                  </a:cubicBezTo>
                  <a:cubicBezTo>
                    <a:pt x="2773" y="1544"/>
                    <a:pt x="2930" y="1386"/>
                    <a:pt x="3119" y="1386"/>
                  </a:cubicBezTo>
                  <a:close/>
                  <a:moveTo>
                    <a:pt x="3119" y="2741"/>
                  </a:moveTo>
                  <a:cubicBezTo>
                    <a:pt x="3308" y="2741"/>
                    <a:pt x="3466" y="2867"/>
                    <a:pt x="3466" y="3088"/>
                  </a:cubicBezTo>
                  <a:lnTo>
                    <a:pt x="3466" y="4474"/>
                  </a:lnTo>
                  <a:cubicBezTo>
                    <a:pt x="3466" y="4663"/>
                    <a:pt x="3308" y="4820"/>
                    <a:pt x="3119" y="4820"/>
                  </a:cubicBezTo>
                  <a:cubicBezTo>
                    <a:pt x="2930" y="4820"/>
                    <a:pt x="2773" y="4663"/>
                    <a:pt x="2773" y="4474"/>
                  </a:cubicBezTo>
                  <a:lnTo>
                    <a:pt x="2773" y="3088"/>
                  </a:lnTo>
                  <a:cubicBezTo>
                    <a:pt x="2773" y="2867"/>
                    <a:pt x="2930" y="2741"/>
                    <a:pt x="3119" y="2741"/>
                  </a:cubicBezTo>
                  <a:close/>
                  <a:moveTo>
                    <a:pt x="3151" y="0"/>
                  </a:moveTo>
                  <a:cubicBezTo>
                    <a:pt x="1449" y="0"/>
                    <a:pt x="63" y="1386"/>
                    <a:pt x="63" y="3088"/>
                  </a:cubicBezTo>
                  <a:cubicBezTo>
                    <a:pt x="63" y="3592"/>
                    <a:pt x="158" y="4096"/>
                    <a:pt x="441" y="4568"/>
                  </a:cubicBezTo>
                  <a:lnTo>
                    <a:pt x="63" y="5734"/>
                  </a:lnTo>
                  <a:cubicBezTo>
                    <a:pt x="0" y="5828"/>
                    <a:pt x="0" y="5955"/>
                    <a:pt x="126" y="6081"/>
                  </a:cubicBezTo>
                  <a:cubicBezTo>
                    <a:pt x="171" y="6125"/>
                    <a:pt x="263" y="6170"/>
                    <a:pt x="357" y="6170"/>
                  </a:cubicBezTo>
                  <a:cubicBezTo>
                    <a:pt x="396" y="6170"/>
                    <a:pt x="436" y="6162"/>
                    <a:pt x="473" y="6144"/>
                  </a:cubicBezTo>
                  <a:lnTo>
                    <a:pt x="1638" y="5765"/>
                  </a:lnTo>
                  <a:cubicBezTo>
                    <a:pt x="2079" y="6049"/>
                    <a:pt x="2615" y="6144"/>
                    <a:pt x="3151" y="6144"/>
                  </a:cubicBezTo>
                  <a:cubicBezTo>
                    <a:pt x="4852" y="6144"/>
                    <a:pt x="6270" y="4789"/>
                    <a:pt x="6270" y="3088"/>
                  </a:cubicBezTo>
                  <a:cubicBezTo>
                    <a:pt x="6270" y="1386"/>
                    <a:pt x="4852" y="0"/>
                    <a:pt x="3151"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37" name="Google Shape;7004;p88"/>
          <p:cNvGrpSpPr/>
          <p:nvPr/>
        </p:nvGrpSpPr>
        <p:grpSpPr>
          <a:xfrm>
            <a:off x="5042042" y="2277271"/>
            <a:ext cx="625697" cy="594791"/>
            <a:chOff x="-32576675" y="3944600"/>
            <a:chExt cx="307200" cy="292025"/>
          </a:xfrm>
          <a:solidFill>
            <a:srgbClr val="5F5FF6"/>
          </a:solidFill>
        </p:grpSpPr>
        <p:sp>
          <p:nvSpPr>
            <p:cNvPr id="338" name="Google Shape;7005;p88"/>
            <p:cNvSpPr/>
            <p:nvPr/>
          </p:nvSpPr>
          <p:spPr>
            <a:xfrm>
              <a:off x="-32482950" y="3944600"/>
              <a:ext cx="213475" cy="214650"/>
            </a:xfrm>
            <a:custGeom>
              <a:avLst/>
              <a:gdLst/>
              <a:ahLst/>
              <a:cxnLst/>
              <a:rect l="l" t="t" r="r" b="b"/>
              <a:pathLst>
                <a:path w="8539" h="8586" extrusionOk="0">
                  <a:moveTo>
                    <a:pt x="5156" y="1"/>
                  </a:moveTo>
                  <a:cubicBezTo>
                    <a:pt x="4372" y="1"/>
                    <a:pt x="3593" y="308"/>
                    <a:pt x="2994" y="922"/>
                  </a:cubicBezTo>
                  <a:lnTo>
                    <a:pt x="1450" y="2466"/>
                  </a:lnTo>
                  <a:cubicBezTo>
                    <a:pt x="1681" y="2417"/>
                    <a:pt x="1916" y="2392"/>
                    <a:pt x="2152" y="2392"/>
                  </a:cubicBezTo>
                  <a:cubicBezTo>
                    <a:pt x="2529" y="2392"/>
                    <a:pt x="2909" y="2456"/>
                    <a:pt x="3277" y="2592"/>
                  </a:cubicBezTo>
                  <a:lnTo>
                    <a:pt x="3939" y="1899"/>
                  </a:lnTo>
                  <a:cubicBezTo>
                    <a:pt x="4270" y="1568"/>
                    <a:pt x="4703" y="1402"/>
                    <a:pt x="5136" y="1402"/>
                  </a:cubicBezTo>
                  <a:cubicBezTo>
                    <a:pt x="5569" y="1402"/>
                    <a:pt x="6003" y="1568"/>
                    <a:pt x="6333" y="1899"/>
                  </a:cubicBezTo>
                  <a:cubicBezTo>
                    <a:pt x="7027" y="2592"/>
                    <a:pt x="7027" y="3631"/>
                    <a:pt x="6333" y="4325"/>
                  </a:cubicBezTo>
                  <a:lnTo>
                    <a:pt x="3939" y="6719"/>
                  </a:lnTo>
                  <a:cubicBezTo>
                    <a:pt x="3608" y="7050"/>
                    <a:pt x="3175" y="7215"/>
                    <a:pt x="2742" y="7215"/>
                  </a:cubicBezTo>
                  <a:cubicBezTo>
                    <a:pt x="2309" y="7215"/>
                    <a:pt x="1875" y="7050"/>
                    <a:pt x="1545" y="6719"/>
                  </a:cubicBezTo>
                  <a:cubicBezTo>
                    <a:pt x="1261" y="6435"/>
                    <a:pt x="1104" y="6089"/>
                    <a:pt x="1072" y="5742"/>
                  </a:cubicBezTo>
                  <a:lnTo>
                    <a:pt x="1" y="6782"/>
                  </a:lnTo>
                  <a:cubicBezTo>
                    <a:pt x="158" y="7097"/>
                    <a:pt x="348" y="7381"/>
                    <a:pt x="600" y="7664"/>
                  </a:cubicBezTo>
                  <a:cubicBezTo>
                    <a:pt x="1214" y="8278"/>
                    <a:pt x="2002" y="8586"/>
                    <a:pt x="2781" y="8586"/>
                  </a:cubicBezTo>
                  <a:cubicBezTo>
                    <a:pt x="3561" y="8586"/>
                    <a:pt x="4333" y="8278"/>
                    <a:pt x="4916" y="7664"/>
                  </a:cubicBezTo>
                  <a:lnTo>
                    <a:pt x="7342" y="5270"/>
                  </a:lnTo>
                  <a:cubicBezTo>
                    <a:pt x="8539" y="4073"/>
                    <a:pt x="8539" y="2151"/>
                    <a:pt x="7342" y="922"/>
                  </a:cubicBezTo>
                  <a:cubicBezTo>
                    <a:pt x="6727" y="308"/>
                    <a:pt x="5940" y="1"/>
                    <a:pt x="5156" y="1"/>
                  </a:cubicBezTo>
                  <a:close/>
                </a:path>
              </a:pathLst>
            </a:custGeom>
            <a:grpFill/>
            <a:ln>
              <a:noFill/>
            </a:ln>
          </p:spPr>
          <p:txBody>
            <a:bodyPr spcFirstLastPara="1" wrap="square" lIns="91425" tIns="91425" rIns="91425" bIns="91425" anchor="ctr" anchorCtr="0">
              <a:noAutofit/>
            </a:bodyPr>
            <a:lstStyle/>
            <a:p>
              <a:endParaRPr sz="1400"/>
            </a:p>
          </p:txBody>
        </p:sp>
        <p:sp>
          <p:nvSpPr>
            <p:cNvPr id="339" name="Google Shape;7006;p88"/>
            <p:cNvSpPr/>
            <p:nvPr/>
          </p:nvSpPr>
          <p:spPr>
            <a:xfrm>
              <a:off x="-32576675" y="4020200"/>
              <a:ext cx="215850" cy="216425"/>
            </a:xfrm>
            <a:custGeom>
              <a:avLst/>
              <a:gdLst/>
              <a:ahLst/>
              <a:cxnLst/>
              <a:rect l="l" t="t" r="r" b="b"/>
              <a:pathLst>
                <a:path w="8634" h="8657" extrusionOk="0">
                  <a:moveTo>
                    <a:pt x="5865" y="1"/>
                  </a:moveTo>
                  <a:cubicBezTo>
                    <a:pt x="5081" y="1"/>
                    <a:pt x="4301" y="308"/>
                    <a:pt x="3718" y="922"/>
                  </a:cubicBezTo>
                  <a:lnTo>
                    <a:pt x="1230" y="3411"/>
                  </a:lnTo>
                  <a:cubicBezTo>
                    <a:pt x="1" y="4640"/>
                    <a:pt x="1" y="6562"/>
                    <a:pt x="1230" y="7759"/>
                  </a:cubicBezTo>
                  <a:cubicBezTo>
                    <a:pt x="1844" y="8358"/>
                    <a:pt x="2632" y="8657"/>
                    <a:pt x="3415" y="8657"/>
                  </a:cubicBezTo>
                  <a:cubicBezTo>
                    <a:pt x="4199" y="8657"/>
                    <a:pt x="4979" y="8358"/>
                    <a:pt x="5577" y="7759"/>
                  </a:cubicBezTo>
                  <a:lnTo>
                    <a:pt x="7152" y="6184"/>
                  </a:lnTo>
                  <a:lnTo>
                    <a:pt x="7152" y="6184"/>
                  </a:lnTo>
                  <a:cubicBezTo>
                    <a:pt x="6938" y="6218"/>
                    <a:pt x="6719" y="6235"/>
                    <a:pt x="6499" y="6235"/>
                  </a:cubicBezTo>
                  <a:cubicBezTo>
                    <a:pt x="6106" y="6235"/>
                    <a:pt x="5709" y="6179"/>
                    <a:pt x="5325" y="6058"/>
                  </a:cubicBezTo>
                  <a:lnTo>
                    <a:pt x="4569" y="6814"/>
                  </a:lnTo>
                  <a:cubicBezTo>
                    <a:pt x="4238" y="7145"/>
                    <a:pt x="3805" y="7310"/>
                    <a:pt x="3372" y="7310"/>
                  </a:cubicBezTo>
                  <a:cubicBezTo>
                    <a:pt x="2939" y="7310"/>
                    <a:pt x="2505" y="7145"/>
                    <a:pt x="2175" y="6814"/>
                  </a:cubicBezTo>
                  <a:cubicBezTo>
                    <a:pt x="1513" y="6121"/>
                    <a:pt x="1513" y="5081"/>
                    <a:pt x="2175" y="4388"/>
                  </a:cubicBezTo>
                  <a:lnTo>
                    <a:pt x="4664" y="1899"/>
                  </a:lnTo>
                  <a:cubicBezTo>
                    <a:pt x="4994" y="1568"/>
                    <a:pt x="5428" y="1403"/>
                    <a:pt x="5861" y="1403"/>
                  </a:cubicBezTo>
                  <a:cubicBezTo>
                    <a:pt x="6294" y="1403"/>
                    <a:pt x="6727" y="1568"/>
                    <a:pt x="7058" y="1899"/>
                  </a:cubicBezTo>
                  <a:cubicBezTo>
                    <a:pt x="7342" y="2183"/>
                    <a:pt x="7499" y="2561"/>
                    <a:pt x="7531" y="2907"/>
                  </a:cubicBezTo>
                  <a:lnTo>
                    <a:pt x="8287" y="2151"/>
                  </a:lnTo>
                  <a:lnTo>
                    <a:pt x="8633" y="1805"/>
                  </a:lnTo>
                  <a:cubicBezTo>
                    <a:pt x="8476" y="1490"/>
                    <a:pt x="8287" y="1206"/>
                    <a:pt x="8035" y="922"/>
                  </a:cubicBezTo>
                  <a:cubicBezTo>
                    <a:pt x="7436" y="308"/>
                    <a:pt x="6648" y="1"/>
                    <a:pt x="5865"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51" name="Google Shape;7018;p88"/>
          <p:cNvGrpSpPr/>
          <p:nvPr/>
        </p:nvGrpSpPr>
        <p:grpSpPr>
          <a:xfrm>
            <a:off x="8973796" y="2276317"/>
            <a:ext cx="595197" cy="593619"/>
            <a:chOff x="-30735200" y="3910925"/>
            <a:chExt cx="292225" cy="291450"/>
          </a:xfrm>
          <a:solidFill>
            <a:srgbClr val="5F5FF6"/>
          </a:solidFill>
        </p:grpSpPr>
        <p:sp>
          <p:nvSpPr>
            <p:cNvPr id="352" name="Google Shape;7019;p88"/>
            <p:cNvSpPr/>
            <p:nvPr/>
          </p:nvSpPr>
          <p:spPr>
            <a:xfrm>
              <a:off x="-30683225" y="3962900"/>
              <a:ext cx="188275" cy="186700"/>
            </a:xfrm>
            <a:custGeom>
              <a:avLst/>
              <a:gdLst/>
              <a:ahLst/>
              <a:cxnLst/>
              <a:rect l="l" t="t" r="r" b="b"/>
              <a:pathLst>
                <a:path w="7531" h="7468" extrusionOk="0">
                  <a:moveTo>
                    <a:pt x="3750" y="663"/>
                  </a:moveTo>
                  <a:cubicBezTo>
                    <a:pt x="3939" y="663"/>
                    <a:pt x="4096" y="820"/>
                    <a:pt x="4096" y="1009"/>
                  </a:cubicBezTo>
                  <a:lnTo>
                    <a:pt x="4096" y="3624"/>
                  </a:lnTo>
                  <a:lnTo>
                    <a:pt x="5357" y="4884"/>
                  </a:lnTo>
                  <a:cubicBezTo>
                    <a:pt x="5514" y="5042"/>
                    <a:pt x="5514" y="5231"/>
                    <a:pt x="5357" y="5357"/>
                  </a:cubicBezTo>
                  <a:cubicBezTo>
                    <a:pt x="5294" y="5420"/>
                    <a:pt x="5207" y="5451"/>
                    <a:pt x="5120" y="5451"/>
                  </a:cubicBezTo>
                  <a:cubicBezTo>
                    <a:pt x="5034" y="5451"/>
                    <a:pt x="4947" y="5420"/>
                    <a:pt x="4884" y="5357"/>
                  </a:cubicBezTo>
                  <a:lnTo>
                    <a:pt x="3498" y="3971"/>
                  </a:lnTo>
                  <a:cubicBezTo>
                    <a:pt x="3435" y="3908"/>
                    <a:pt x="3403" y="3813"/>
                    <a:pt x="3403" y="3719"/>
                  </a:cubicBezTo>
                  <a:lnTo>
                    <a:pt x="3403" y="1009"/>
                  </a:lnTo>
                  <a:cubicBezTo>
                    <a:pt x="3403" y="820"/>
                    <a:pt x="3561" y="663"/>
                    <a:pt x="3750" y="663"/>
                  </a:cubicBezTo>
                  <a:close/>
                  <a:moveTo>
                    <a:pt x="3750" y="1"/>
                  </a:moveTo>
                  <a:cubicBezTo>
                    <a:pt x="1671" y="1"/>
                    <a:pt x="1" y="1702"/>
                    <a:pt x="1" y="3750"/>
                  </a:cubicBezTo>
                  <a:cubicBezTo>
                    <a:pt x="1" y="5829"/>
                    <a:pt x="1702" y="7468"/>
                    <a:pt x="3750" y="7468"/>
                  </a:cubicBezTo>
                  <a:cubicBezTo>
                    <a:pt x="5798" y="7468"/>
                    <a:pt x="7499" y="5798"/>
                    <a:pt x="7499" y="3750"/>
                  </a:cubicBezTo>
                  <a:cubicBezTo>
                    <a:pt x="7530" y="1702"/>
                    <a:pt x="5829" y="1"/>
                    <a:pt x="3750" y="1"/>
                  </a:cubicBezTo>
                  <a:close/>
                </a:path>
              </a:pathLst>
            </a:custGeom>
            <a:grpFill/>
            <a:ln>
              <a:noFill/>
            </a:ln>
          </p:spPr>
          <p:txBody>
            <a:bodyPr spcFirstLastPara="1" wrap="square" lIns="91425" tIns="91425" rIns="91425" bIns="91425" anchor="ctr" anchorCtr="0">
              <a:noAutofit/>
            </a:bodyPr>
            <a:lstStyle/>
            <a:p>
              <a:endParaRPr sz="1400"/>
            </a:p>
          </p:txBody>
        </p:sp>
        <p:sp>
          <p:nvSpPr>
            <p:cNvPr id="353" name="Google Shape;7020;p88"/>
            <p:cNvSpPr/>
            <p:nvPr/>
          </p:nvSpPr>
          <p:spPr>
            <a:xfrm>
              <a:off x="-30735200" y="3910925"/>
              <a:ext cx="292225" cy="291450"/>
            </a:xfrm>
            <a:custGeom>
              <a:avLst/>
              <a:gdLst/>
              <a:ahLst/>
              <a:cxnLst/>
              <a:rect l="l" t="t" r="r" b="b"/>
              <a:pathLst>
                <a:path w="11689" h="11658" extrusionOk="0">
                  <a:moveTo>
                    <a:pt x="5829" y="1355"/>
                  </a:moveTo>
                  <a:cubicBezTo>
                    <a:pt x="8286" y="1355"/>
                    <a:pt x="10271" y="3372"/>
                    <a:pt x="10271" y="5829"/>
                  </a:cubicBezTo>
                  <a:cubicBezTo>
                    <a:pt x="10271" y="8286"/>
                    <a:pt x="8318" y="10271"/>
                    <a:pt x="5829" y="10271"/>
                  </a:cubicBezTo>
                  <a:cubicBezTo>
                    <a:pt x="3403" y="10271"/>
                    <a:pt x="1387" y="8255"/>
                    <a:pt x="1387" y="5829"/>
                  </a:cubicBezTo>
                  <a:cubicBezTo>
                    <a:pt x="1387" y="3372"/>
                    <a:pt x="3371" y="1355"/>
                    <a:pt x="5829" y="1355"/>
                  </a:cubicBezTo>
                  <a:close/>
                  <a:moveTo>
                    <a:pt x="5829" y="1"/>
                  </a:moveTo>
                  <a:cubicBezTo>
                    <a:pt x="2647" y="1"/>
                    <a:pt x="0" y="2616"/>
                    <a:pt x="0" y="5829"/>
                  </a:cubicBezTo>
                  <a:cubicBezTo>
                    <a:pt x="0" y="9011"/>
                    <a:pt x="2647" y="11657"/>
                    <a:pt x="5829" y="11657"/>
                  </a:cubicBezTo>
                  <a:cubicBezTo>
                    <a:pt x="9011" y="11657"/>
                    <a:pt x="11657" y="9011"/>
                    <a:pt x="11657" y="5829"/>
                  </a:cubicBezTo>
                  <a:cubicBezTo>
                    <a:pt x="11689" y="2616"/>
                    <a:pt x="9042" y="1"/>
                    <a:pt x="5829" y="1"/>
                  </a:cubicBezTo>
                  <a:close/>
                </a:path>
              </a:pathLst>
            </a:custGeom>
            <a:grpFill/>
            <a:ln>
              <a:noFill/>
            </a:ln>
          </p:spPr>
          <p:txBody>
            <a:bodyPr spcFirstLastPara="1" wrap="square" lIns="91425" tIns="91425" rIns="91425" bIns="91425" anchor="ctr" anchorCtr="0">
              <a:noAutofit/>
            </a:bodyPr>
            <a:lstStyle/>
            <a:p>
              <a:endParaRPr sz="1400"/>
            </a:p>
          </p:txBody>
        </p:sp>
      </p:grpSp>
      <p:sp>
        <p:nvSpPr>
          <p:cNvPr id="355" name="Google Shape;5917;p86"/>
          <p:cNvSpPr/>
          <p:nvPr/>
        </p:nvSpPr>
        <p:spPr>
          <a:xfrm>
            <a:off x="5786365" y="3436130"/>
            <a:ext cx="601377" cy="617564"/>
          </a:xfrm>
          <a:custGeom>
            <a:avLst/>
            <a:gdLst/>
            <a:ahLst/>
            <a:cxnLst/>
            <a:rect l="l" t="t" r="r" b="b"/>
            <a:pathLst>
              <a:path w="12446" h="12698" extrusionOk="0">
                <a:moveTo>
                  <a:pt x="6239" y="1"/>
                </a:moveTo>
                <a:cubicBezTo>
                  <a:pt x="5105" y="1"/>
                  <a:pt x="4191" y="915"/>
                  <a:pt x="4159" y="2112"/>
                </a:cubicBezTo>
                <a:cubicBezTo>
                  <a:pt x="4159" y="3088"/>
                  <a:pt x="4852" y="3939"/>
                  <a:pt x="5798" y="4097"/>
                </a:cubicBezTo>
                <a:lnTo>
                  <a:pt x="5798" y="5294"/>
                </a:lnTo>
                <a:cubicBezTo>
                  <a:pt x="4852" y="5483"/>
                  <a:pt x="4159" y="6333"/>
                  <a:pt x="4159" y="7310"/>
                </a:cubicBezTo>
                <a:cubicBezTo>
                  <a:pt x="4159" y="7657"/>
                  <a:pt x="4222" y="7972"/>
                  <a:pt x="4380" y="8255"/>
                </a:cubicBezTo>
                <a:lnTo>
                  <a:pt x="3403" y="9043"/>
                </a:lnTo>
                <a:cubicBezTo>
                  <a:pt x="3057" y="8728"/>
                  <a:pt x="2584" y="8570"/>
                  <a:pt x="2112" y="8570"/>
                </a:cubicBezTo>
                <a:cubicBezTo>
                  <a:pt x="946" y="8602"/>
                  <a:pt x="1" y="9515"/>
                  <a:pt x="1" y="10650"/>
                </a:cubicBezTo>
                <a:cubicBezTo>
                  <a:pt x="1" y="11784"/>
                  <a:pt x="946" y="12697"/>
                  <a:pt x="2112" y="12697"/>
                </a:cubicBezTo>
                <a:cubicBezTo>
                  <a:pt x="3246" y="12697"/>
                  <a:pt x="4128" y="11752"/>
                  <a:pt x="4191" y="10650"/>
                </a:cubicBezTo>
                <a:cubicBezTo>
                  <a:pt x="4191" y="10303"/>
                  <a:pt x="4096" y="9988"/>
                  <a:pt x="3939" y="9704"/>
                </a:cubicBezTo>
                <a:lnTo>
                  <a:pt x="4947" y="8917"/>
                </a:lnTo>
                <a:cubicBezTo>
                  <a:pt x="5294" y="9232"/>
                  <a:pt x="5766" y="9389"/>
                  <a:pt x="6239" y="9389"/>
                </a:cubicBezTo>
                <a:cubicBezTo>
                  <a:pt x="6743" y="9389"/>
                  <a:pt x="7184" y="9200"/>
                  <a:pt x="7530" y="8917"/>
                </a:cubicBezTo>
                <a:lnTo>
                  <a:pt x="8507" y="9704"/>
                </a:lnTo>
                <a:cubicBezTo>
                  <a:pt x="8350" y="9988"/>
                  <a:pt x="8287" y="10303"/>
                  <a:pt x="8287" y="10650"/>
                </a:cubicBezTo>
                <a:cubicBezTo>
                  <a:pt x="8287" y="11784"/>
                  <a:pt x="9232" y="12697"/>
                  <a:pt x="10366" y="12697"/>
                </a:cubicBezTo>
                <a:cubicBezTo>
                  <a:pt x="11500" y="12697"/>
                  <a:pt x="12414" y="11752"/>
                  <a:pt x="12445" y="10650"/>
                </a:cubicBezTo>
                <a:cubicBezTo>
                  <a:pt x="12445" y="9515"/>
                  <a:pt x="11563" y="8602"/>
                  <a:pt x="10366" y="8570"/>
                </a:cubicBezTo>
                <a:cubicBezTo>
                  <a:pt x="9862" y="8570"/>
                  <a:pt x="9421" y="8759"/>
                  <a:pt x="9074" y="9043"/>
                </a:cubicBezTo>
                <a:lnTo>
                  <a:pt x="8097" y="8255"/>
                </a:lnTo>
                <a:cubicBezTo>
                  <a:pt x="8255" y="7972"/>
                  <a:pt x="8318" y="7657"/>
                  <a:pt x="8318" y="7310"/>
                </a:cubicBezTo>
                <a:cubicBezTo>
                  <a:pt x="8318" y="6333"/>
                  <a:pt x="7625" y="5451"/>
                  <a:pt x="6680" y="5294"/>
                </a:cubicBezTo>
                <a:lnTo>
                  <a:pt x="6680" y="4097"/>
                </a:lnTo>
                <a:cubicBezTo>
                  <a:pt x="7625" y="3908"/>
                  <a:pt x="8318" y="3088"/>
                  <a:pt x="8318" y="2112"/>
                </a:cubicBezTo>
                <a:cubicBezTo>
                  <a:pt x="8318" y="946"/>
                  <a:pt x="7404" y="64"/>
                  <a:pt x="6239" y="1"/>
                </a:cubicBezTo>
                <a:close/>
              </a:path>
            </a:pathLst>
          </a:custGeom>
          <a:solidFill>
            <a:srgbClr val="5F5FF6"/>
          </a:solidFill>
          <a:ln>
            <a:noFill/>
          </a:ln>
        </p:spPr>
        <p:txBody>
          <a:bodyPr spcFirstLastPara="1" wrap="square" lIns="91425" tIns="91425" rIns="91425" bIns="91425" anchor="ctr" anchorCtr="0">
            <a:noAutofit/>
          </a:bodyPr>
          <a:lstStyle/>
          <a:p>
            <a:endParaRPr sz="1400"/>
          </a:p>
        </p:txBody>
      </p:sp>
      <p:sp>
        <p:nvSpPr>
          <p:cNvPr id="356" name="Google Shape;5955;p86"/>
          <p:cNvSpPr/>
          <p:nvPr/>
        </p:nvSpPr>
        <p:spPr>
          <a:xfrm>
            <a:off x="6505833" y="3532661"/>
            <a:ext cx="612007" cy="521024"/>
          </a:xfrm>
          <a:custGeom>
            <a:avLst/>
            <a:gdLst/>
            <a:ahLst/>
            <a:cxnLst/>
            <a:rect l="l" t="t" r="r" b="b"/>
            <a:pathLst>
              <a:path w="12666" h="10713" extrusionOk="0">
                <a:moveTo>
                  <a:pt x="1765" y="3309"/>
                </a:moveTo>
                <a:lnTo>
                  <a:pt x="1765" y="7058"/>
                </a:lnTo>
                <a:cubicBezTo>
                  <a:pt x="1765" y="7278"/>
                  <a:pt x="1954" y="7436"/>
                  <a:pt x="2206" y="7436"/>
                </a:cubicBezTo>
                <a:lnTo>
                  <a:pt x="2615" y="7436"/>
                </a:lnTo>
                <a:lnTo>
                  <a:pt x="2615" y="9925"/>
                </a:lnTo>
                <a:lnTo>
                  <a:pt x="788" y="9925"/>
                </a:lnTo>
                <a:lnTo>
                  <a:pt x="788" y="3309"/>
                </a:lnTo>
                <a:close/>
                <a:moveTo>
                  <a:pt x="5073" y="3309"/>
                </a:moveTo>
                <a:lnTo>
                  <a:pt x="5073" y="7058"/>
                </a:lnTo>
                <a:cubicBezTo>
                  <a:pt x="5073" y="7278"/>
                  <a:pt x="5262" y="7436"/>
                  <a:pt x="5514" y="7436"/>
                </a:cubicBezTo>
                <a:lnTo>
                  <a:pt x="5892" y="7436"/>
                </a:lnTo>
                <a:lnTo>
                  <a:pt x="5892" y="9925"/>
                </a:lnTo>
                <a:lnTo>
                  <a:pt x="3403" y="9925"/>
                </a:lnTo>
                <a:lnTo>
                  <a:pt x="3403" y="7436"/>
                </a:lnTo>
                <a:lnTo>
                  <a:pt x="3813" y="7436"/>
                </a:lnTo>
                <a:cubicBezTo>
                  <a:pt x="4033" y="7436"/>
                  <a:pt x="4254" y="7247"/>
                  <a:pt x="4254" y="7058"/>
                </a:cubicBezTo>
                <a:lnTo>
                  <a:pt x="4254" y="3309"/>
                </a:lnTo>
                <a:close/>
                <a:moveTo>
                  <a:pt x="8412" y="3309"/>
                </a:moveTo>
                <a:lnTo>
                  <a:pt x="8412" y="7058"/>
                </a:lnTo>
                <a:cubicBezTo>
                  <a:pt x="8412" y="7278"/>
                  <a:pt x="8601" y="7436"/>
                  <a:pt x="8853" y="7436"/>
                </a:cubicBezTo>
                <a:lnTo>
                  <a:pt x="9294" y="7436"/>
                </a:lnTo>
                <a:lnTo>
                  <a:pt x="9294" y="9925"/>
                </a:lnTo>
                <a:lnTo>
                  <a:pt x="6711" y="9925"/>
                </a:lnTo>
                <a:lnTo>
                  <a:pt x="6711" y="7436"/>
                </a:lnTo>
                <a:lnTo>
                  <a:pt x="7152" y="7436"/>
                </a:lnTo>
                <a:cubicBezTo>
                  <a:pt x="7404" y="7436"/>
                  <a:pt x="7593" y="7247"/>
                  <a:pt x="7593" y="7058"/>
                </a:cubicBezTo>
                <a:lnTo>
                  <a:pt x="7593" y="3309"/>
                </a:lnTo>
                <a:close/>
                <a:moveTo>
                  <a:pt x="11815" y="3309"/>
                </a:moveTo>
                <a:lnTo>
                  <a:pt x="11815" y="9925"/>
                </a:lnTo>
                <a:lnTo>
                  <a:pt x="9988" y="9925"/>
                </a:lnTo>
                <a:lnTo>
                  <a:pt x="9988" y="7436"/>
                </a:lnTo>
                <a:lnTo>
                  <a:pt x="10429" y="7436"/>
                </a:lnTo>
                <a:cubicBezTo>
                  <a:pt x="10649" y="7436"/>
                  <a:pt x="10870" y="7247"/>
                  <a:pt x="10870" y="7058"/>
                </a:cubicBezTo>
                <a:lnTo>
                  <a:pt x="10870" y="3309"/>
                </a:lnTo>
                <a:close/>
                <a:moveTo>
                  <a:pt x="379" y="1"/>
                </a:moveTo>
                <a:cubicBezTo>
                  <a:pt x="158" y="1"/>
                  <a:pt x="1" y="190"/>
                  <a:pt x="1" y="379"/>
                </a:cubicBezTo>
                <a:lnTo>
                  <a:pt x="1" y="10334"/>
                </a:lnTo>
                <a:cubicBezTo>
                  <a:pt x="1" y="10555"/>
                  <a:pt x="190" y="10712"/>
                  <a:pt x="379" y="10712"/>
                </a:cubicBezTo>
                <a:lnTo>
                  <a:pt x="12224" y="10712"/>
                </a:lnTo>
                <a:cubicBezTo>
                  <a:pt x="12476" y="10712"/>
                  <a:pt x="12665" y="10523"/>
                  <a:pt x="12665" y="10334"/>
                </a:cubicBezTo>
                <a:lnTo>
                  <a:pt x="12665" y="379"/>
                </a:lnTo>
                <a:cubicBezTo>
                  <a:pt x="12634" y="190"/>
                  <a:pt x="12445" y="1"/>
                  <a:pt x="12224" y="1"/>
                </a:cubicBezTo>
                <a:close/>
              </a:path>
            </a:pathLst>
          </a:custGeom>
          <a:solidFill>
            <a:srgbClr val="5F5FF6"/>
          </a:solidFill>
          <a:ln>
            <a:noFill/>
          </a:ln>
        </p:spPr>
        <p:txBody>
          <a:bodyPr spcFirstLastPara="1" wrap="square" lIns="91425" tIns="91425" rIns="91425" bIns="91425" anchor="ctr" anchorCtr="0">
            <a:noAutofit/>
          </a:bodyPr>
          <a:lstStyle/>
          <a:p>
            <a:endParaRPr sz="1400"/>
          </a:p>
        </p:txBody>
      </p:sp>
      <p:grpSp>
        <p:nvGrpSpPr>
          <p:cNvPr id="357" name="Google Shape;5983;p86"/>
          <p:cNvGrpSpPr/>
          <p:nvPr/>
        </p:nvGrpSpPr>
        <p:grpSpPr>
          <a:xfrm>
            <a:off x="7369112" y="3452313"/>
            <a:ext cx="615051" cy="616007"/>
            <a:chOff x="-38538975" y="3954250"/>
            <a:chExt cx="318225" cy="316650"/>
          </a:xfrm>
          <a:solidFill>
            <a:srgbClr val="5F5FF6"/>
          </a:solidFill>
        </p:grpSpPr>
        <p:sp>
          <p:nvSpPr>
            <p:cNvPr id="358" name="Google Shape;5984;p86"/>
            <p:cNvSpPr/>
            <p:nvPr/>
          </p:nvSpPr>
          <p:spPr>
            <a:xfrm>
              <a:off x="-38538975" y="3954250"/>
              <a:ext cx="254425" cy="253625"/>
            </a:xfrm>
            <a:custGeom>
              <a:avLst/>
              <a:gdLst/>
              <a:ahLst/>
              <a:cxnLst/>
              <a:rect l="l" t="t" r="r" b="b"/>
              <a:pathLst>
                <a:path w="10177" h="10145" extrusionOk="0">
                  <a:moveTo>
                    <a:pt x="5104" y="3813"/>
                  </a:moveTo>
                  <a:cubicBezTo>
                    <a:pt x="5797" y="3813"/>
                    <a:pt x="6364" y="4348"/>
                    <a:pt x="6364" y="5073"/>
                  </a:cubicBezTo>
                  <a:cubicBezTo>
                    <a:pt x="6364" y="5766"/>
                    <a:pt x="5797" y="6333"/>
                    <a:pt x="5104" y="6333"/>
                  </a:cubicBezTo>
                  <a:cubicBezTo>
                    <a:pt x="4379" y="6333"/>
                    <a:pt x="3844" y="5766"/>
                    <a:pt x="3844" y="5073"/>
                  </a:cubicBezTo>
                  <a:cubicBezTo>
                    <a:pt x="3844" y="4411"/>
                    <a:pt x="4411" y="3813"/>
                    <a:pt x="5104" y="3813"/>
                  </a:cubicBezTo>
                  <a:close/>
                  <a:moveTo>
                    <a:pt x="5104" y="0"/>
                  </a:moveTo>
                  <a:cubicBezTo>
                    <a:pt x="2300" y="0"/>
                    <a:pt x="0" y="2269"/>
                    <a:pt x="0" y="5073"/>
                  </a:cubicBezTo>
                  <a:cubicBezTo>
                    <a:pt x="63" y="7908"/>
                    <a:pt x="2300" y="10145"/>
                    <a:pt x="5104" y="10145"/>
                  </a:cubicBezTo>
                  <a:cubicBezTo>
                    <a:pt x="7877" y="10145"/>
                    <a:pt x="10176" y="7877"/>
                    <a:pt x="10176" y="5073"/>
                  </a:cubicBezTo>
                  <a:cubicBezTo>
                    <a:pt x="10176" y="2269"/>
                    <a:pt x="7877" y="0"/>
                    <a:pt x="5104" y="0"/>
                  </a:cubicBezTo>
                  <a:close/>
                </a:path>
              </a:pathLst>
            </a:custGeom>
            <a:grpFill/>
            <a:ln>
              <a:noFill/>
            </a:ln>
          </p:spPr>
          <p:txBody>
            <a:bodyPr spcFirstLastPara="1" wrap="square" lIns="91425" tIns="91425" rIns="91425" bIns="91425" anchor="ctr" anchorCtr="0">
              <a:noAutofit/>
            </a:bodyPr>
            <a:lstStyle/>
            <a:p>
              <a:endParaRPr sz="1400"/>
            </a:p>
          </p:txBody>
        </p:sp>
        <p:sp>
          <p:nvSpPr>
            <p:cNvPr id="359" name="Google Shape;5985;p86"/>
            <p:cNvSpPr/>
            <p:nvPr/>
          </p:nvSpPr>
          <p:spPr>
            <a:xfrm>
              <a:off x="-38496450" y="4081725"/>
              <a:ext cx="275700" cy="189175"/>
            </a:xfrm>
            <a:custGeom>
              <a:avLst/>
              <a:gdLst/>
              <a:ahLst/>
              <a:cxnLst/>
              <a:rect l="l" t="t" r="r" b="b"/>
              <a:pathLst>
                <a:path w="11028" h="7567" extrusionOk="0">
                  <a:moveTo>
                    <a:pt x="9774" y="0"/>
                  </a:moveTo>
                  <a:cubicBezTo>
                    <a:pt x="9040" y="0"/>
                    <a:pt x="8444" y="548"/>
                    <a:pt x="8444" y="1265"/>
                  </a:cubicBezTo>
                  <a:cubicBezTo>
                    <a:pt x="8444" y="1801"/>
                    <a:pt x="8790" y="2305"/>
                    <a:pt x="9295" y="2463"/>
                  </a:cubicBezTo>
                  <a:lnTo>
                    <a:pt x="9295" y="2967"/>
                  </a:lnTo>
                  <a:cubicBezTo>
                    <a:pt x="9295" y="4416"/>
                    <a:pt x="8192" y="5645"/>
                    <a:pt x="6774" y="5834"/>
                  </a:cubicBezTo>
                  <a:lnTo>
                    <a:pt x="6774" y="4825"/>
                  </a:lnTo>
                  <a:cubicBezTo>
                    <a:pt x="5829" y="5487"/>
                    <a:pt x="4663" y="5865"/>
                    <a:pt x="3403" y="5865"/>
                  </a:cubicBezTo>
                  <a:cubicBezTo>
                    <a:pt x="2143" y="5865"/>
                    <a:pt x="977" y="5487"/>
                    <a:pt x="1" y="4825"/>
                  </a:cubicBezTo>
                  <a:lnTo>
                    <a:pt x="1" y="6306"/>
                  </a:lnTo>
                  <a:cubicBezTo>
                    <a:pt x="1" y="7031"/>
                    <a:pt x="568" y="7566"/>
                    <a:pt x="1261" y="7566"/>
                  </a:cubicBezTo>
                  <a:lnTo>
                    <a:pt x="5388" y="7566"/>
                  </a:lnTo>
                  <a:cubicBezTo>
                    <a:pt x="5955" y="7566"/>
                    <a:pt x="6459" y="7220"/>
                    <a:pt x="6617" y="6716"/>
                  </a:cubicBezTo>
                  <a:cubicBezTo>
                    <a:pt x="8601" y="6495"/>
                    <a:pt x="10082" y="4920"/>
                    <a:pt x="10114" y="2904"/>
                  </a:cubicBezTo>
                  <a:lnTo>
                    <a:pt x="10114" y="2400"/>
                  </a:lnTo>
                  <a:cubicBezTo>
                    <a:pt x="10649" y="2211"/>
                    <a:pt x="11027" y="1706"/>
                    <a:pt x="10996" y="1108"/>
                  </a:cubicBezTo>
                  <a:cubicBezTo>
                    <a:pt x="10964" y="572"/>
                    <a:pt x="10492" y="100"/>
                    <a:pt x="9893" y="5"/>
                  </a:cubicBezTo>
                  <a:cubicBezTo>
                    <a:pt x="9853" y="2"/>
                    <a:pt x="9813" y="0"/>
                    <a:pt x="9774" y="0"/>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60" name="Google Shape;5986;p86"/>
          <p:cNvGrpSpPr/>
          <p:nvPr/>
        </p:nvGrpSpPr>
        <p:grpSpPr>
          <a:xfrm>
            <a:off x="9805137" y="3428807"/>
            <a:ext cx="621091" cy="619071"/>
            <a:chOff x="-37385100" y="3949908"/>
            <a:chExt cx="321350" cy="318225"/>
          </a:xfrm>
          <a:solidFill>
            <a:srgbClr val="5F5FF6"/>
          </a:solidFill>
        </p:grpSpPr>
        <p:sp>
          <p:nvSpPr>
            <p:cNvPr id="361" name="Google Shape;5987;p86"/>
            <p:cNvSpPr/>
            <p:nvPr/>
          </p:nvSpPr>
          <p:spPr>
            <a:xfrm>
              <a:off x="-37190575" y="4145233"/>
              <a:ext cx="126825" cy="122900"/>
            </a:xfrm>
            <a:custGeom>
              <a:avLst/>
              <a:gdLst/>
              <a:ahLst/>
              <a:cxnLst/>
              <a:rect l="l" t="t" r="r" b="b"/>
              <a:pathLst>
                <a:path w="5073" h="4916" extrusionOk="0">
                  <a:moveTo>
                    <a:pt x="2238" y="1"/>
                  </a:moveTo>
                  <a:cubicBezTo>
                    <a:pt x="1986" y="442"/>
                    <a:pt x="1671" y="820"/>
                    <a:pt x="1324" y="1229"/>
                  </a:cubicBezTo>
                  <a:cubicBezTo>
                    <a:pt x="946" y="1671"/>
                    <a:pt x="473" y="1986"/>
                    <a:pt x="1" y="2238"/>
                  </a:cubicBezTo>
                  <a:lnTo>
                    <a:pt x="2206" y="4443"/>
                  </a:lnTo>
                  <a:cubicBezTo>
                    <a:pt x="2521" y="4758"/>
                    <a:pt x="2923" y="4916"/>
                    <a:pt x="3325" y="4916"/>
                  </a:cubicBezTo>
                  <a:cubicBezTo>
                    <a:pt x="3726" y="4916"/>
                    <a:pt x="4128" y="4758"/>
                    <a:pt x="4443" y="4443"/>
                  </a:cubicBezTo>
                  <a:cubicBezTo>
                    <a:pt x="5073" y="3813"/>
                    <a:pt x="5073" y="2836"/>
                    <a:pt x="4443" y="2206"/>
                  </a:cubicBezTo>
                  <a:lnTo>
                    <a:pt x="2238" y="1"/>
                  </a:lnTo>
                  <a:close/>
                </a:path>
              </a:pathLst>
            </a:custGeom>
            <a:grpFill/>
            <a:ln>
              <a:noFill/>
            </a:ln>
          </p:spPr>
          <p:txBody>
            <a:bodyPr spcFirstLastPara="1" wrap="square" lIns="91425" tIns="91425" rIns="91425" bIns="91425" anchor="ctr" anchorCtr="0">
              <a:noAutofit/>
            </a:bodyPr>
            <a:lstStyle/>
            <a:p>
              <a:endParaRPr sz="1400"/>
            </a:p>
          </p:txBody>
        </p:sp>
        <p:sp>
          <p:nvSpPr>
            <p:cNvPr id="362" name="Google Shape;5988;p86"/>
            <p:cNvSpPr/>
            <p:nvPr/>
          </p:nvSpPr>
          <p:spPr>
            <a:xfrm>
              <a:off x="-37385100" y="3949908"/>
              <a:ext cx="248125" cy="248950"/>
            </a:xfrm>
            <a:custGeom>
              <a:avLst/>
              <a:gdLst/>
              <a:ahLst/>
              <a:cxnLst/>
              <a:rect l="l" t="t" r="r" b="b"/>
              <a:pathLst>
                <a:path w="9925" h="9958" extrusionOk="0">
                  <a:moveTo>
                    <a:pt x="4978" y="1702"/>
                  </a:moveTo>
                  <a:cubicBezTo>
                    <a:pt x="6774" y="1702"/>
                    <a:pt x="8286" y="3214"/>
                    <a:pt x="8286" y="5010"/>
                  </a:cubicBezTo>
                  <a:cubicBezTo>
                    <a:pt x="8254" y="5892"/>
                    <a:pt x="7939" y="6711"/>
                    <a:pt x="7341" y="7310"/>
                  </a:cubicBezTo>
                  <a:cubicBezTo>
                    <a:pt x="6742" y="7908"/>
                    <a:pt x="5923" y="8318"/>
                    <a:pt x="4978" y="8318"/>
                  </a:cubicBezTo>
                  <a:cubicBezTo>
                    <a:pt x="3151" y="8318"/>
                    <a:pt x="1670" y="6837"/>
                    <a:pt x="1670" y="5010"/>
                  </a:cubicBezTo>
                  <a:cubicBezTo>
                    <a:pt x="1670" y="3214"/>
                    <a:pt x="3151" y="1702"/>
                    <a:pt x="4978" y="1702"/>
                  </a:cubicBezTo>
                  <a:close/>
                  <a:moveTo>
                    <a:pt x="4978" y="1"/>
                  </a:moveTo>
                  <a:cubicBezTo>
                    <a:pt x="2268" y="1"/>
                    <a:pt x="0" y="2269"/>
                    <a:pt x="0" y="4978"/>
                  </a:cubicBezTo>
                  <a:cubicBezTo>
                    <a:pt x="0" y="7688"/>
                    <a:pt x="2268" y="9956"/>
                    <a:pt x="4978" y="9956"/>
                  </a:cubicBezTo>
                  <a:cubicBezTo>
                    <a:pt x="5013" y="9957"/>
                    <a:pt x="5048" y="9957"/>
                    <a:pt x="5083" y="9957"/>
                  </a:cubicBezTo>
                  <a:cubicBezTo>
                    <a:pt x="6367" y="9957"/>
                    <a:pt x="7586" y="9395"/>
                    <a:pt x="8506" y="8444"/>
                  </a:cubicBezTo>
                  <a:cubicBezTo>
                    <a:pt x="9420" y="7499"/>
                    <a:pt x="9924" y="6270"/>
                    <a:pt x="9924" y="4978"/>
                  </a:cubicBezTo>
                  <a:cubicBezTo>
                    <a:pt x="9924" y="2269"/>
                    <a:pt x="7687" y="1"/>
                    <a:pt x="4978"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63" name="Google Shape;6005;p86"/>
          <p:cNvGrpSpPr/>
          <p:nvPr/>
        </p:nvGrpSpPr>
        <p:grpSpPr>
          <a:xfrm>
            <a:off x="6535131" y="4660387"/>
            <a:ext cx="541719" cy="545216"/>
            <a:chOff x="-40011050" y="3972375"/>
            <a:chExt cx="316650" cy="316625"/>
          </a:xfrm>
          <a:solidFill>
            <a:srgbClr val="5F5FF6"/>
          </a:solidFill>
        </p:grpSpPr>
        <p:sp>
          <p:nvSpPr>
            <p:cNvPr id="364" name="Google Shape;6006;p86"/>
            <p:cNvSpPr/>
            <p:nvPr/>
          </p:nvSpPr>
          <p:spPr>
            <a:xfrm>
              <a:off x="-40011050" y="3972375"/>
              <a:ext cx="316650" cy="232350"/>
            </a:xfrm>
            <a:custGeom>
              <a:avLst/>
              <a:gdLst/>
              <a:ahLst/>
              <a:cxnLst/>
              <a:rect l="l" t="t" r="r" b="b"/>
              <a:pathLst>
                <a:path w="12666" h="9294" extrusionOk="0">
                  <a:moveTo>
                    <a:pt x="11405" y="1701"/>
                  </a:moveTo>
                  <a:cubicBezTo>
                    <a:pt x="11626" y="1701"/>
                    <a:pt x="11846" y="1890"/>
                    <a:pt x="11846" y="2142"/>
                  </a:cubicBezTo>
                  <a:cubicBezTo>
                    <a:pt x="11846" y="3749"/>
                    <a:pt x="11090" y="4663"/>
                    <a:pt x="9956" y="4978"/>
                  </a:cubicBezTo>
                  <a:cubicBezTo>
                    <a:pt x="10051" y="4631"/>
                    <a:pt x="10145" y="4222"/>
                    <a:pt x="10145" y="3844"/>
                  </a:cubicBezTo>
                  <a:lnTo>
                    <a:pt x="10145" y="1701"/>
                  </a:lnTo>
                  <a:close/>
                  <a:moveTo>
                    <a:pt x="2584" y="1701"/>
                  </a:moveTo>
                  <a:lnTo>
                    <a:pt x="2584" y="3812"/>
                  </a:lnTo>
                  <a:cubicBezTo>
                    <a:pt x="2584" y="4222"/>
                    <a:pt x="2647" y="4600"/>
                    <a:pt x="2773" y="5009"/>
                  </a:cubicBezTo>
                  <a:cubicBezTo>
                    <a:pt x="1639" y="4694"/>
                    <a:pt x="851" y="3781"/>
                    <a:pt x="851" y="2142"/>
                  </a:cubicBezTo>
                  <a:cubicBezTo>
                    <a:pt x="851" y="1890"/>
                    <a:pt x="1040" y="1701"/>
                    <a:pt x="1292" y="1701"/>
                  </a:cubicBezTo>
                  <a:close/>
                  <a:moveTo>
                    <a:pt x="4065" y="3655"/>
                  </a:moveTo>
                  <a:cubicBezTo>
                    <a:pt x="4317" y="3655"/>
                    <a:pt x="4506" y="3875"/>
                    <a:pt x="4506" y="4096"/>
                  </a:cubicBezTo>
                  <a:cubicBezTo>
                    <a:pt x="4506" y="4631"/>
                    <a:pt x="4821" y="5041"/>
                    <a:pt x="5262" y="5261"/>
                  </a:cubicBezTo>
                  <a:cubicBezTo>
                    <a:pt x="5451" y="5324"/>
                    <a:pt x="5577" y="5608"/>
                    <a:pt x="5482" y="5797"/>
                  </a:cubicBezTo>
                  <a:cubicBezTo>
                    <a:pt x="5431" y="5952"/>
                    <a:pt x="5229" y="6065"/>
                    <a:pt x="5054" y="6065"/>
                  </a:cubicBezTo>
                  <a:cubicBezTo>
                    <a:pt x="5017" y="6065"/>
                    <a:pt x="4980" y="6060"/>
                    <a:pt x="4947" y="6049"/>
                  </a:cubicBezTo>
                  <a:cubicBezTo>
                    <a:pt x="4128" y="5734"/>
                    <a:pt x="3655" y="4946"/>
                    <a:pt x="3655" y="4096"/>
                  </a:cubicBezTo>
                  <a:cubicBezTo>
                    <a:pt x="3655" y="3875"/>
                    <a:pt x="3844" y="3655"/>
                    <a:pt x="4065" y="3655"/>
                  </a:cubicBezTo>
                  <a:close/>
                  <a:moveTo>
                    <a:pt x="2993" y="0"/>
                  </a:moveTo>
                  <a:cubicBezTo>
                    <a:pt x="2741" y="0"/>
                    <a:pt x="2552" y="189"/>
                    <a:pt x="2552" y="441"/>
                  </a:cubicBezTo>
                  <a:lnTo>
                    <a:pt x="2552" y="882"/>
                  </a:lnTo>
                  <a:lnTo>
                    <a:pt x="1261" y="882"/>
                  </a:lnTo>
                  <a:cubicBezTo>
                    <a:pt x="536" y="882"/>
                    <a:pt x="1" y="1418"/>
                    <a:pt x="1" y="2142"/>
                  </a:cubicBezTo>
                  <a:cubicBezTo>
                    <a:pt x="1" y="4568"/>
                    <a:pt x="1513" y="5797"/>
                    <a:pt x="3183" y="5923"/>
                  </a:cubicBezTo>
                  <a:cubicBezTo>
                    <a:pt x="4159" y="7372"/>
                    <a:pt x="5073" y="7089"/>
                    <a:pt x="5073" y="7687"/>
                  </a:cubicBezTo>
                  <a:cubicBezTo>
                    <a:pt x="5073" y="8286"/>
                    <a:pt x="4821" y="8884"/>
                    <a:pt x="4443" y="9294"/>
                  </a:cubicBezTo>
                  <a:lnTo>
                    <a:pt x="8192" y="9294"/>
                  </a:lnTo>
                  <a:cubicBezTo>
                    <a:pt x="7782" y="8884"/>
                    <a:pt x="7562" y="8286"/>
                    <a:pt x="7562" y="7687"/>
                  </a:cubicBezTo>
                  <a:cubicBezTo>
                    <a:pt x="7562" y="7089"/>
                    <a:pt x="8507" y="7372"/>
                    <a:pt x="9484" y="5923"/>
                  </a:cubicBezTo>
                  <a:cubicBezTo>
                    <a:pt x="11216" y="5797"/>
                    <a:pt x="12666" y="4537"/>
                    <a:pt x="12666" y="2142"/>
                  </a:cubicBezTo>
                  <a:cubicBezTo>
                    <a:pt x="12666" y="1418"/>
                    <a:pt x="12098" y="882"/>
                    <a:pt x="11405" y="882"/>
                  </a:cubicBezTo>
                  <a:lnTo>
                    <a:pt x="10145" y="882"/>
                  </a:lnTo>
                  <a:lnTo>
                    <a:pt x="10145" y="441"/>
                  </a:lnTo>
                  <a:cubicBezTo>
                    <a:pt x="10145" y="189"/>
                    <a:pt x="9956" y="0"/>
                    <a:pt x="9704" y="0"/>
                  </a:cubicBezTo>
                  <a:close/>
                </a:path>
              </a:pathLst>
            </a:custGeom>
            <a:grpFill/>
            <a:ln>
              <a:noFill/>
            </a:ln>
          </p:spPr>
          <p:txBody>
            <a:bodyPr spcFirstLastPara="1" wrap="square" lIns="91425" tIns="91425" rIns="91425" bIns="91425" anchor="ctr" anchorCtr="0">
              <a:noAutofit/>
            </a:bodyPr>
            <a:lstStyle/>
            <a:p>
              <a:endParaRPr sz="1400"/>
            </a:p>
          </p:txBody>
        </p:sp>
        <p:sp>
          <p:nvSpPr>
            <p:cNvPr id="365" name="Google Shape;6007;p86"/>
            <p:cNvSpPr/>
            <p:nvPr/>
          </p:nvSpPr>
          <p:spPr>
            <a:xfrm>
              <a:off x="-39950400" y="4225975"/>
              <a:ext cx="194575" cy="63025"/>
            </a:xfrm>
            <a:custGeom>
              <a:avLst/>
              <a:gdLst/>
              <a:ahLst/>
              <a:cxnLst/>
              <a:rect l="l" t="t" r="r" b="b"/>
              <a:pathLst>
                <a:path w="7783" h="2521" extrusionOk="0">
                  <a:moveTo>
                    <a:pt x="757" y="1"/>
                  </a:moveTo>
                  <a:lnTo>
                    <a:pt x="63" y="1954"/>
                  </a:lnTo>
                  <a:cubicBezTo>
                    <a:pt x="0" y="2237"/>
                    <a:pt x="158" y="2521"/>
                    <a:pt x="473" y="2521"/>
                  </a:cubicBezTo>
                  <a:lnTo>
                    <a:pt x="7278" y="2521"/>
                  </a:lnTo>
                  <a:cubicBezTo>
                    <a:pt x="7593" y="2521"/>
                    <a:pt x="7782" y="2237"/>
                    <a:pt x="7688" y="1954"/>
                  </a:cubicBezTo>
                  <a:lnTo>
                    <a:pt x="6995" y="1"/>
                  </a:lnTo>
                  <a:close/>
                </a:path>
              </a:pathLst>
            </a:custGeom>
            <a:grpFill/>
            <a:ln>
              <a:noFill/>
            </a:ln>
          </p:spPr>
          <p:txBody>
            <a:bodyPr spcFirstLastPara="1" wrap="square" lIns="91425" tIns="91425" rIns="91425" bIns="91425" anchor="ctr" anchorCtr="0">
              <a:noAutofit/>
            </a:bodyPr>
            <a:lstStyle/>
            <a:p>
              <a:endParaRPr sz="1400"/>
            </a:p>
          </p:txBody>
        </p:sp>
      </p:grpSp>
      <p:grpSp>
        <p:nvGrpSpPr>
          <p:cNvPr id="366" name="Google Shape;6020;p86"/>
          <p:cNvGrpSpPr/>
          <p:nvPr/>
        </p:nvGrpSpPr>
        <p:grpSpPr>
          <a:xfrm>
            <a:off x="8197749" y="3444013"/>
            <a:ext cx="363891" cy="616007"/>
            <a:chOff x="-38109725" y="3955025"/>
            <a:chExt cx="188275" cy="316650"/>
          </a:xfrm>
          <a:solidFill>
            <a:srgbClr val="5F5FF6"/>
          </a:solidFill>
        </p:grpSpPr>
        <p:sp>
          <p:nvSpPr>
            <p:cNvPr id="367" name="Google Shape;6021;p86"/>
            <p:cNvSpPr/>
            <p:nvPr/>
          </p:nvSpPr>
          <p:spPr>
            <a:xfrm>
              <a:off x="-38109725" y="3955025"/>
              <a:ext cx="188275" cy="220575"/>
            </a:xfrm>
            <a:custGeom>
              <a:avLst/>
              <a:gdLst/>
              <a:ahLst/>
              <a:cxnLst/>
              <a:rect l="l" t="t" r="r" b="b"/>
              <a:pathLst>
                <a:path w="7531" h="8823" extrusionOk="0">
                  <a:moveTo>
                    <a:pt x="3372" y="1"/>
                  </a:moveTo>
                  <a:lnTo>
                    <a:pt x="95" y="5703"/>
                  </a:lnTo>
                  <a:cubicBezTo>
                    <a:pt x="1" y="5829"/>
                    <a:pt x="1" y="5987"/>
                    <a:pt x="95" y="6113"/>
                  </a:cubicBezTo>
                  <a:lnTo>
                    <a:pt x="1418" y="8822"/>
                  </a:lnTo>
                  <a:lnTo>
                    <a:pt x="6081" y="8822"/>
                  </a:lnTo>
                  <a:lnTo>
                    <a:pt x="7467" y="6113"/>
                  </a:lnTo>
                  <a:cubicBezTo>
                    <a:pt x="7530" y="5987"/>
                    <a:pt x="7499" y="5829"/>
                    <a:pt x="7467" y="5703"/>
                  </a:cubicBezTo>
                  <a:lnTo>
                    <a:pt x="4191" y="1"/>
                  </a:lnTo>
                  <a:lnTo>
                    <a:pt x="4191" y="4727"/>
                  </a:lnTo>
                  <a:cubicBezTo>
                    <a:pt x="4663" y="4884"/>
                    <a:pt x="5010" y="5357"/>
                    <a:pt x="5010" y="5892"/>
                  </a:cubicBezTo>
                  <a:cubicBezTo>
                    <a:pt x="5010" y="6585"/>
                    <a:pt x="4474" y="7121"/>
                    <a:pt x="3750" y="7121"/>
                  </a:cubicBezTo>
                  <a:cubicBezTo>
                    <a:pt x="3088" y="7121"/>
                    <a:pt x="2521" y="6585"/>
                    <a:pt x="2521" y="5892"/>
                  </a:cubicBezTo>
                  <a:cubicBezTo>
                    <a:pt x="2521" y="5357"/>
                    <a:pt x="2899" y="4916"/>
                    <a:pt x="3372" y="4727"/>
                  </a:cubicBezTo>
                  <a:lnTo>
                    <a:pt x="3372" y="1"/>
                  </a:lnTo>
                  <a:close/>
                </a:path>
              </a:pathLst>
            </a:custGeom>
            <a:grpFill/>
            <a:ln>
              <a:noFill/>
            </a:ln>
          </p:spPr>
          <p:txBody>
            <a:bodyPr spcFirstLastPara="1" wrap="square" lIns="91425" tIns="91425" rIns="91425" bIns="91425" anchor="ctr" anchorCtr="0">
              <a:noAutofit/>
            </a:bodyPr>
            <a:lstStyle/>
            <a:p>
              <a:endParaRPr sz="1400"/>
            </a:p>
          </p:txBody>
        </p:sp>
        <p:sp>
          <p:nvSpPr>
            <p:cNvPr id="368" name="Google Shape;6022;p86"/>
            <p:cNvSpPr/>
            <p:nvPr/>
          </p:nvSpPr>
          <p:spPr>
            <a:xfrm>
              <a:off x="-38067200" y="4196050"/>
              <a:ext cx="104775" cy="75625"/>
            </a:xfrm>
            <a:custGeom>
              <a:avLst/>
              <a:gdLst/>
              <a:ahLst/>
              <a:cxnLst/>
              <a:rect l="l" t="t" r="r" b="b"/>
              <a:pathLst>
                <a:path w="4191" h="3025" extrusionOk="0">
                  <a:moveTo>
                    <a:pt x="32" y="0"/>
                  </a:moveTo>
                  <a:lnTo>
                    <a:pt x="32" y="2615"/>
                  </a:lnTo>
                  <a:cubicBezTo>
                    <a:pt x="1" y="2836"/>
                    <a:pt x="190" y="3025"/>
                    <a:pt x="442" y="3025"/>
                  </a:cubicBezTo>
                  <a:lnTo>
                    <a:pt x="3750" y="3025"/>
                  </a:lnTo>
                  <a:cubicBezTo>
                    <a:pt x="3970" y="3025"/>
                    <a:pt x="4191" y="2836"/>
                    <a:pt x="4191" y="2615"/>
                  </a:cubicBezTo>
                  <a:lnTo>
                    <a:pt x="4191" y="0"/>
                  </a:lnTo>
                  <a:close/>
                </a:path>
              </a:pathLst>
            </a:custGeom>
            <a:grpFill/>
            <a:ln>
              <a:noFill/>
            </a:ln>
          </p:spPr>
          <p:txBody>
            <a:bodyPr spcFirstLastPara="1" wrap="square" lIns="91425" tIns="91425" rIns="91425" bIns="91425" anchor="ctr" anchorCtr="0">
              <a:noAutofit/>
            </a:bodyPr>
            <a:lstStyle/>
            <a:p>
              <a:endParaRPr sz="1400"/>
            </a:p>
          </p:txBody>
        </p:sp>
      </p:grpSp>
      <p:grpSp>
        <p:nvGrpSpPr>
          <p:cNvPr id="369" name="Google Shape;6038;p86"/>
          <p:cNvGrpSpPr/>
          <p:nvPr/>
        </p:nvGrpSpPr>
        <p:grpSpPr>
          <a:xfrm>
            <a:off x="5061407" y="3472662"/>
            <a:ext cx="605919" cy="616785"/>
            <a:chOff x="-39647175" y="3972000"/>
            <a:chExt cx="313500" cy="317050"/>
          </a:xfrm>
          <a:solidFill>
            <a:srgbClr val="5F5FF6"/>
          </a:solidFill>
        </p:grpSpPr>
        <p:sp>
          <p:nvSpPr>
            <p:cNvPr id="370" name="Google Shape;6039;p86"/>
            <p:cNvSpPr/>
            <p:nvPr/>
          </p:nvSpPr>
          <p:spPr>
            <a:xfrm>
              <a:off x="-39647175" y="3972000"/>
              <a:ext cx="95325" cy="153975"/>
            </a:xfrm>
            <a:custGeom>
              <a:avLst/>
              <a:gdLst/>
              <a:ahLst/>
              <a:cxnLst/>
              <a:rect l="l" t="t" r="r" b="b"/>
              <a:pathLst>
                <a:path w="3813" h="6159" extrusionOk="0">
                  <a:moveTo>
                    <a:pt x="1698" y="1"/>
                  </a:moveTo>
                  <a:cubicBezTo>
                    <a:pt x="1520" y="1"/>
                    <a:pt x="1373" y="138"/>
                    <a:pt x="1293" y="299"/>
                  </a:cubicBezTo>
                  <a:lnTo>
                    <a:pt x="1" y="5119"/>
                  </a:lnTo>
                  <a:cubicBezTo>
                    <a:pt x="1" y="5308"/>
                    <a:pt x="127" y="5528"/>
                    <a:pt x="316" y="5623"/>
                  </a:cubicBezTo>
                  <a:lnTo>
                    <a:pt x="2332" y="6158"/>
                  </a:lnTo>
                  <a:cubicBezTo>
                    <a:pt x="3277" y="2630"/>
                    <a:pt x="2868" y="4111"/>
                    <a:pt x="3813" y="582"/>
                  </a:cubicBezTo>
                  <a:lnTo>
                    <a:pt x="1797" y="15"/>
                  </a:lnTo>
                  <a:cubicBezTo>
                    <a:pt x="1763" y="5"/>
                    <a:pt x="1730" y="1"/>
                    <a:pt x="1698" y="1"/>
                  </a:cubicBezTo>
                  <a:close/>
                </a:path>
              </a:pathLst>
            </a:custGeom>
            <a:grpFill/>
            <a:ln>
              <a:noFill/>
            </a:ln>
          </p:spPr>
          <p:txBody>
            <a:bodyPr spcFirstLastPara="1" wrap="square" lIns="91425" tIns="91425" rIns="91425" bIns="91425" anchor="ctr" anchorCtr="0">
              <a:noAutofit/>
            </a:bodyPr>
            <a:lstStyle/>
            <a:p>
              <a:endParaRPr sz="1400"/>
            </a:p>
          </p:txBody>
        </p:sp>
        <p:sp>
          <p:nvSpPr>
            <p:cNvPr id="371" name="Google Shape;6040;p86"/>
            <p:cNvSpPr/>
            <p:nvPr/>
          </p:nvSpPr>
          <p:spPr>
            <a:xfrm>
              <a:off x="-39588875" y="4011750"/>
              <a:ext cx="216600" cy="277300"/>
            </a:xfrm>
            <a:custGeom>
              <a:avLst/>
              <a:gdLst/>
              <a:ahLst/>
              <a:cxnLst/>
              <a:rect l="l" t="t" r="r" b="b"/>
              <a:pathLst>
                <a:path w="8664" h="11092" extrusionOk="0">
                  <a:moveTo>
                    <a:pt x="4348" y="3466"/>
                  </a:moveTo>
                  <a:cubicBezTo>
                    <a:pt x="4820" y="3466"/>
                    <a:pt x="5199" y="3844"/>
                    <a:pt x="5199" y="4316"/>
                  </a:cubicBezTo>
                  <a:cubicBezTo>
                    <a:pt x="5199" y="4789"/>
                    <a:pt x="4820" y="5136"/>
                    <a:pt x="4348" y="5136"/>
                  </a:cubicBezTo>
                  <a:cubicBezTo>
                    <a:pt x="3907" y="5136"/>
                    <a:pt x="3529" y="4789"/>
                    <a:pt x="3529" y="4316"/>
                  </a:cubicBezTo>
                  <a:cubicBezTo>
                    <a:pt x="3529" y="3875"/>
                    <a:pt x="3875" y="3466"/>
                    <a:pt x="4348" y="3466"/>
                  </a:cubicBezTo>
                  <a:close/>
                  <a:moveTo>
                    <a:pt x="5104" y="5766"/>
                  </a:moveTo>
                  <a:lnTo>
                    <a:pt x="6081" y="7624"/>
                  </a:lnTo>
                  <a:lnTo>
                    <a:pt x="2615" y="7624"/>
                  </a:lnTo>
                  <a:lnTo>
                    <a:pt x="3560" y="5766"/>
                  </a:lnTo>
                  <a:cubicBezTo>
                    <a:pt x="3812" y="5892"/>
                    <a:pt x="4096" y="5955"/>
                    <a:pt x="4348" y="5955"/>
                  </a:cubicBezTo>
                  <a:cubicBezTo>
                    <a:pt x="4631" y="5955"/>
                    <a:pt x="4883" y="5892"/>
                    <a:pt x="5104" y="5766"/>
                  </a:cubicBezTo>
                  <a:close/>
                  <a:moveTo>
                    <a:pt x="2048" y="0"/>
                  </a:moveTo>
                  <a:cubicBezTo>
                    <a:pt x="1386" y="2458"/>
                    <a:pt x="1638" y="1544"/>
                    <a:pt x="977" y="4001"/>
                  </a:cubicBezTo>
                  <a:lnTo>
                    <a:pt x="2678" y="4474"/>
                  </a:lnTo>
                  <a:cubicBezTo>
                    <a:pt x="2678" y="4726"/>
                    <a:pt x="2741" y="5010"/>
                    <a:pt x="2899" y="5199"/>
                  </a:cubicBezTo>
                  <a:lnTo>
                    <a:pt x="32" y="10523"/>
                  </a:lnTo>
                  <a:cubicBezTo>
                    <a:pt x="0" y="10680"/>
                    <a:pt x="63" y="10964"/>
                    <a:pt x="252" y="11027"/>
                  </a:cubicBezTo>
                  <a:cubicBezTo>
                    <a:pt x="328" y="11070"/>
                    <a:pt x="404" y="11091"/>
                    <a:pt x="475" y="11091"/>
                  </a:cubicBezTo>
                  <a:cubicBezTo>
                    <a:pt x="613" y="11091"/>
                    <a:pt x="737" y="11014"/>
                    <a:pt x="819" y="10869"/>
                  </a:cubicBezTo>
                  <a:lnTo>
                    <a:pt x="2143" y="8475"/>
                  </a:lnTo>
                  <a:lnTo>
                    <a:pt x="6490" y="8475"/>
                  </a:lnTo>
                  <a:lnTo>
                    <a:pt x="7845" y="10869"/>
                  </a:lnTo>
                  <a:cubicBezTo>
                    <a:pt x="7907" y="11014"/>
                    <a:pt x="8037" y="11091"/>
                    <a:pt x="8173" y="11091"/>
                  </a:cubicBezTo>
                  <a:cubicBezTo>
                    <a:pt x="8243" y="11091"/>
                    <a:pt x="8316" y="11070"/>
                    <a:pt x="8381" y="11027"/>
                  </a:cubicBezTo>
                  <a:cubicBezTo>
                    <a:pt x="8570" y="10932"/>
                    <a:pt x="8664" y="10680"/>
                    <a:pt x="8538" y="10491"/>
                  </a:cubicBezTo>
                  <a:lnTo>
                    <a:pt x="5734" y="5262"/>
                  </a:lnTo>
                  <a:lnTo>
                    <a:pt x="6585" y="5482"/>
                  </a:lnTo>
                  <a:cubicBezTo>
                    <a:pt x="7120" y="3434"/>
                    <a:pt x="6931" y="4222"/>
                    <a:pt x="7624" y="1513"/>
                  </a:cubicBezTo>
                  <a:lnTo>
                    <a:pt x="2048" y="0"/>
                  </a:lnTo>
                  <a:close/>
                </a:path>
              </a:pathLst>
            </a:custGeom>
            <a:grpFill/>
            <a:ln>
              <a:noFill/>
            </a:ln>
          </p:spPr>
          <p:txBody>
            <a:bodyPr spcFirstLastPara="1" wrap="square" lIns="91425" tIns="91425" rIns="91425" bIns="91425" anchor="ctr" anchorCtr="0">
              <a:noAutofit/>
            </a:bodyPr>
            <a:lstStyle/>
            <a:p>
              <a:endParaRPr sz="1400"/>
            </a:p>
          </p:txBody>
        </p:sp>
        <p:sp>
          <p:nvSpPr>
            <p:cNvPr id="372" name="Google Shape;6041;p86"/>
            <p:cNvSpPr/>
            <p:nvPr/>
          </p:nvSpPr>
          <p:spPr>
            <a:xfrm>
              <a:off x="-39398275" y="4073975"/>
              <a:ext cx="64600" cy="71600"/>
            </a:xfrm>
            <a:custGeom>
              <a:avLst/>
              <a:gdLst/>
              <a:ahLst/>
              <a:cxnLst/>
              <a:rect l="l" t="t" r="r" b="b"/>
              <a:pathLst>
                <a:path w="2584" h="2864" extrusionOk="0">
                  <a:moveTo>
                    <a:pt x="630" y="0"/>
                  </a:moveTo>
                  <a:cubicBezTo>
                    <a:pt x="252" y="1449"/>
                    <a:pt x="410" y="945"/>
                    <a:pt x="0" y="2395"/>
                  </a:cubicBezTo>
                  <a:lnTo>
                    <a:pt x="1607" y="2836"/>
                  </a:lnTo>
                  <a:cubicBezTo>
                    <a:pt x="1658" y="2855"/>
                    <a:pt x="1707" y="2864"/>
                    <a:pt x="1753" y="2864"/>
                  </a:cubicBezTo>
                  <a:cubicBezTo>
                    <a:pt x="1932" y="2864"/>
                    <a:pt x="2067" y="2728"/>
                    <a:pt x="2143" y="2552"/>
                  </a:cubicBezTo>
                  <a:lnTo>
                    <a:pt x="2584" y="945"/>
                  </a:lnTo>
                  <a:cubicBezTo>
                    <a:pt x="2552" y="725"/>
                    <a:pt x="2458" y="473"/>
                    <a:pt x="2237" y="441"/>
                  </a:cubicBezTo>
                  <a:lnTo>
                    <a:pt x="630" y="0"/>
                  </a:lnTo>
                  <a:close/>
                </a:path>
              </a:pathLst>
            </a:custGeom>
            <a:grpFill/>
            <a:ln>
              <a:noFill/>
            </a:ln>
          </p:spPr>
          <p:txBody>
            <a:bodyPr spcFirstLastPara="1" wrap="square" lIns="91425" tIns="91425" rIns="91425" bIns="91425" anchor="ctr" anchorCtr="0">
              <a:noAutofit/>
            </a:bodyPr>
            <a:lstStyle/>
            <a:p>
              <a:endParaRPr sz="1400"/>
            </a:p>
          </p:txBody>
        </p:sp>
      </p:grpSp>
      <p:grpSp>
        <p:nvGrpSpPr>
          <p:cNvPr id="373" name="Google Shape;6048;p86"/>
          <p:cNvGrpSpPr/>
          <p:nvPr/>
        </p:nvGrpSpPr>
        <p:grpSpPr>
          <a:xfrm>
            <a:off x="8940377" y="3435035"/>
            <a:ext cx="608963" cy="619071"/>
            <a:chOff x="-37804925" y="3953450"/>
            <a:chExt cx="315075" cy="318225"/>
          </a:xfrm>
          <a:solidFill>
            <a:srgbClr val="5F5FF6"/>
          </a:solidFill>
        </p:grpSpPr>
        <p:sp>
          <p:nvSpPr>
            <p:cNvPr id="374" name="Google Shape;6049;p86"/>
            <p:cNvSpPr/>
            <p:nvPr/>
          </p:nvSpPr>
          <p:spPr>
            <a:xfrm>
              <a:off x="-37614300" y="3955025"/>
              <a:ext cx="124450" cy="186200"/>
            </a:xfrm>
            <a:custGeom>
              <a:avLst/>
              <a:gdLst/>
              <a:ahLst/>
              <a:cxnLst/>
              <a:rect l="l" t="t" r="r" b="b"/>
              <a:pathLst>
                <a:path w="4978" h="7448" extrusionOk="0">
                  <a:moveTo>
                    <a:pt x="2489" y="820"/>
                  </a:moveTo>
                  <a:cubicBezTo>
                    <a:pt x="3403" y="820"/>
                    <a:pt x="4127" y="1576"/>
                    <a:pt x="4127" y="2490"/>
                  </a:cubicBezTo>
                  <a:cubicBezTo>
                    <a:pt x="4127" y="3372"/>
                    <a:pt x="3403" y="4128"/>
                    <a:pt x="2489" y="4128"/>
                  </a:cubicBezTo>
                  <a:cubicBezTo>
                    <a:pt x="1575" y="4128"/>
                    <a:pt x="819" y="3372"/>
                    <a:pt x="819" y="2490"/>
                  </a:cubicBezTo>
                  <a:cubicBezTo>
                    <a:pt x="819" y="1576"/>
                    <a:pt x="1575" y="820"/>
                    <a:pt x="2489" y="820"/>
                  </a:cubicBezTo>
                  <a:close/>
                  <a:moveTo>
                    <a:pt x="2489" y="1"/>
                  </a:moveTo>
                  <a:cubicBezTo>
                    <a:pt x="1103" y="1"/>
                    <a:pt x="0" y="1104"/>
                    <a:pt x="0" y="2490"/>
                  </a:cubicBezTo>
                  <a:cubicBezTo>
                    <a:pt x="0" y="3214"/>
                    <a:pt x="315" y="3845"/>
                    <a:pt x="819" y="4317"/>
                  </a:cubicBezTo>
                  <a:lnTo>
                    <a:pt x="819" y="7058"/>
                  </a:lnTo>
                  <a:cubicBezTo>
                    <a:pt x="819" y="7287"/>
                    <a:pt x="1012" y="7448"/>
                    <a:pt x="1225" y="7448"/>
                  </a:cubicBezTo>
                  <a:cubicBezTo>
                    <a:pt x="1334" y="7448"/>
                    <a:pt x="1448" y="7406"/>
                    <a:pt x="1544" y="7310"/>
                  </a:cubicBezTo>
                  <a:lnTo>
                    <a:pt x="2489" y="6365"/>
                  </a:lnTo>
                  <a:lnTo>
                    <a:pt x="3434" y="7310"/>
                  </a:lnTo>
                  <a:cubicBezTo>
                    <a:pt x="3530" y="7406"/>
                    <a:pt x="3640" y="7448"/>
                    <a:pt x="3744" y="7448"/>
                  </a:cubicBezTo>
                  <a:cubicBezTo>
                    <a:pt x="3948" y="7448"/>
                    <a:pt x="4127" y="7287"/>
                    <a:pt x="4127" y="7058"/>
                  </a:cubicBezTo>
                  <a:lnTo>
                    <a:pt x="4127" y="4317"/>
                  </a:lnTo>
                  <a:cubicBezTo>
                    <a:pt x="4663" y="3845"/>
                    <a:pt x="4978" y="3214"/>
                    <a:pt x="4978" y="2490"/>
                  </a:cubicBezTo>
                  <a:cubicBezTo>
                    <a:pt x="4978" y="1104"/>
                    <a:pt x="3875" y="1"/>
                    <a:pt x="2489" y="1"/>
                  </a:cubicBezTo>
                  <a:close/>
                </a:path>
              </a:pathLst>
            </a:custGeom>
            <a:grpFill/>
            <a:ln>
              <a:noFill/>
            </a:ln>
          </p:spPr>
          <p:txBody>
            <a:bodyPr spcFirstLastPara="1" wrap="square" lIns="91425" tIns="91425" rIns="91425" bIns="91425" anchor="ctr" anchorCtr="0">
              <a:noAutofit/>
            </a:bodyPr>
            <a:lstStyle/>
            <a:p>
              <a:endParaRPr sz="1400"/>
            </a:p>
          </p:txBody>
        </p:sp>
        <p:sp>
          <p:nvSpPr>
            <p:cNvPr id="375" name="Google Shape;6050;p86"/>
            <p:cNvSpPr/>
            <p:nvPr/>
          </p:nvSpPr>
          <p:spPr>
            <a:xfrm>
              <a:off x="-37761600" y="4230700"/>
              <a:ext cx="270175" cy="40975"/>
            </a:xfrm>
            <a:custGeom>
              <a:avLst/>
              <a:gdLst/>
              <a:ahLst/>
              <a:cxnLst/>
              <a:rect l="l" t="t" r="r" b="b"/>
              <a:pathLst>
                <a:path w="10807" h="1639" extrusionOk="0">
                  <a:moveTo>
                    <a:pt x="1450" y="1"/>
                  </a:moveTo>
                  <a:cubicBezTo>
                    <a:pt x="1292" y="788"/>
                    <a:pt x="662" y="1387"/>
                    <a:pt x="1" y="1639"/>
                  </a:cubicBezTo>
                  <a:lnTo>
                    <a:pt x="8822" y="1639"/>
                  </a:lnTo>
                  <a:cubicBezTo>
                    <a:pt x="9799" y="1639"/>
                    <a:pt x="10649" y="946"/>
                    <a:pt x="10807" y="1"/>
                  </a:cubicBezTo>
                  <a:close/>
                </a:path>
              </a:pathLst>
            </a:custGeom>
            <a:grpFill/>
            <a:ln>
              <a:noFill/>
            </a:ln>
          </p:spPr>
          <p:txBody>
            <a:bodyPr spcFirstLastPara="1" wrap="square" lIns="91425" tIns="91425" rIns="91425" bIns="91425" anchor="ctr" anchorCtr="0">
              <a:noAutofit/>
            </a:bodyPr>
            <a:lstStyle/>
            <a:p>
              <a:endParaRPr sz="1400"/>
            </a:p>
          </p:txBody>
        </p:sp>
        <p:sp>
          <p:nvSpPr>
            <p:cNvPr id="376" name="Google Shape;6051;p86"/>
            <p:cNvSpPr/>
            <p:nvPr/>
          </p:nvSpPr>
          <p:spPr>
            <a:xfrm>
              <a:off x="-37804925" y="3953450"/>
              <a:ext cx="274125" cy="295675"/>
            </a:xfrm>
            <a:custGeom>
              <a:avLst/>
              <a:gdLst/>
              <a:ahLst/>
              <a:cxnLst/>
              <a:rect l="l" t="t" r="r" b="b"/>
              <a:pathLst>
                <a:path w="10965" h="11827" extrusionOk="0">
                  <a:moveTo>
                    <a:pt x="379" y="1"/>
                  </a:moveTo>
                  <a:cubicBezTo>
                    <a:pt x="158" y="1"/>
                    <a:pt x="1" y="221"/>
                    <a:pt x="1" y="411"/>
                  </a:cubicBezTo>
                  <a:lnTo>
                    <a:pt x="1" y="10618"/>
                  </a:lnTo>
                  <a:cubicBezTo>
                    <a:pt x="1" y="11280"/>
                    <a:pt x="537" y="11815"/>
                    <a:pt x="1198" y="11815"/>
                  </a:cubicBezTo>
                  <a:cubicBezTo>
                    <a:pt x="1247" y="11823"/>
                    <a:pt x="1295" y="11826"/>
                    <a:pt x="1342" y="11826"/>
                  </a:cubicBezTo>
                  <a:cubicBezTo>
                    <a:pt x="1912" y="11826"/>
                    <a:pt x="2395" y="11318"/>
                    <a:pt x="2395" y="10650"/>
                  </a:cubicBezTo>
                  <a:cubicBezTo>
                    <a:pt x="2395" y="10398"/>
                    <a:pt x="2584" y="10272"/>
                    <a:pt x="2836" y="10272"/>
                  </a:cubicBezTo>
                  <a:lnTo>
                    <a:pt x="10965" y="10272"/>
                  </a:lnTo>
                  <a:lnTo>
                    <a:pt x="10965" y="8255"/>
                  </a:lnTo>
                  <a:cubicBezTo>
                    <a:pt x="10807" y="8161"/>
                    <a:pt x="10650" y="8098"/>
                    <a:pt x="10492" y="7972"/>
                  </a:cubicBezTo>
                  <a:lnTo>
                    <a:pt x="10146" y="7625"/>
                  </a:lnTo>
                  <a:lnTo>
                    <a:pt x="9799" y="7972"/>
                  </a:lnTo>
                  <a:cubicBezTo>
                    <a:pt x="9547" y="8224"/>
                    <a:pt x="9232" y="8318"/>
                    <a:pt x="8917" y="8318"/>
                  </a:cubicBezTo>
                  <a:cubicBezTo>
                    <a:pt x="8255" y="8318"/>
                    <a:pt x="7720" y="7783"/>
                    <a:pt x="7720" y="7058"/>
                  </a:cubicBezTo>
                  <a:lnTo>
                    <a:pt x="7720" y="4664"/>
                  </a:lnTo>
                  <a:cubicBezTo>
                    <a:pt x="7184" y="4065"/>
                    <a:pt x="6869" y="3309"/>
                    <a:pt x="6869" y="2490"/>
                  </a:cubicBezTo>
                  <a:cubicBezTo>
                    <a:pt x="6869" y="1513"/>
                    <a:pt x="7310" y="600"/>
                    <a:pt x="8035" y="1"/>
                  </a:cubicBezTo>
                  <a:close/>
                </a:path>
              </a:pathLst>
            </a:custGeom>
            <a:grpFill/>
            <a:ln>
              <a:noFill/>
            </a:ln>
          </p:spPr>
          <p:txBody>
            <a:bodyPr spcFirstLastPara="1" wrap="square" lIns="91425" tIns="91425" rIns="91425" bIns="91425" anchor="ctr" anchorCtr="0">
              <a:noAutofit/>
            </a:bodyPr>
            <a:lstStyle/>
            <a:p>
              <a:endParaRPr sz="1400"/>
            </a:p>
          </p:txBody>
        </p:sp>
      </p:grpSp>
      <p:grpSp>
        <p:nvGrpSpPr>
          <p:cNvPr id="377" name="Google Shape;5717;p85"/>
          <p:cNvGrpSpPr/>
          <p:nvPr/>
        </p:nvGrpSpPr>
        <p:grpSpPr>
          <a:xfrm>
            <a:off x="7423788" y="4698063"/>
            <a:ext cx="656485" cy="517252"/>
            <a:chOff x="5629975" y="3255775"/>
            <a:chExt cx="504500" cy="397500"/>
          </a:xfrm>
          <a:solidFill>
            <a:srgbClr val="5F5FF6"/>
          </a:solidFill>
        </p:grpSpPr>
        <p:sp>
          <p:nvSpPr>
            <p:cNvPr id="378" name="Google Shape;5718;p85"/>
            <p:cNvSpPr/>
            <p:nvPr/>
          </p:nvSpPr>
          <p:spPr>
            <a:xfrm>
              <a:off x="5756375" y="3255775"/>
              <a:ext cx="112950" cy="143425"/>
            </a:xfrm>
            <a:custGeom>
              <a:avLst/>
              <a:gdLst/>
              <a:ahLst/>
              <a:cxnLst/>
              <a:rect l="l" t="t" r="r" b="b"/>
              <a:pathLst>
                <a:path w="4518" h="5737" extrusionOk="0">
                  <a:moveTo>
                    <a:pt x="2259" y="0"/>
                  </a:moveTo>
                  <a:cubicBezTo>
                    <a:pt x="793" y="0"/>
                    <a:pt x="1" y="2469"/>
                    <a:pt x="1" y="3478"/>
                  </a:cubicBezTo>
                  <a:cubicBezTo>
                    <a:pt x="1" y="4725"/>
                    <a:pt x="1013" y="5733"/>
                    <a:pt x="2259" y="5736"/>
                  </a:cubicBezTo>
                  <a:cubicBezTo>
                    <a:pt x="3506" y="5733"/>
                    <a:pt x="4518" y="4725"/>
                    <a:pt x="4518" y="3478"/>
                  </a:cubicBezTo>
                  <a:cubicBezTo>
                    <a:pt x="4518" y="2469"/>
                    <a:pt x="3729" y="0"/>
                    <a:pt x="2259" y="0"/>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79" name="Google Shape;5719;p85"/>
            <p:cNvSpPr/>
            <p:nvPr/>
          </p:nvSpPr>
          <p:spPr>
            <a:xfrm>
              <a:off x="5629975" y="3374400"/>
              <a:ext cx="140575" cy="136175"/>
            </a:xfrm>
            <a:custGeom>
              <a:avLst/>
              <a:gdLst/>
              <a:ahLst/>
              <a:cxnLst/>
              <a:rect l="l" t="t" r="r" b="b"/>
              <a:pathLst>
                <a:path w="5623" h="5447" extrusionOk="0">
                  <a:moveTo>
                    <a:pt x="1951" y="0"/>
                  </a:moveTo>
                  <a:cubicBezTo>
                    <a:pt x="1711" y="0"/>
                    <a:pt x="1480" y="53"/>
                    <a:pt x="1269" y="175"/>
                  </a:cubicBezTo>
                  <a:cubicBezTo>
                    <a:pt x="1" y="907"/>
                    <a:pt x="582" y="3443"/>
                    <a:pt x="1088" y="4316"/>
                  </a:cubicBezTo>
                  <a:cubicBezTo>
                    <a:pt x="1506" y="5041"/>
                    <a:pt x="2265" y="5447"/>
                    <a:pt x="3045" y="5447"/>
                  </a:cubicBezTo>
                  <a:cubicBezTo>
                    <a:pt x="3428" y="5447"/>
                    <a:pt x="3816" y="5349"/>
                    <a:pt x="4172" y="5144"/>
                  </a:cubicBezTo>
                  <a:cubicBezTo>
                    <a:pt x="5253" y="4521"/>
                    <a:pt x="5623" y="3138"/>
                    <a:pt x="5000" y="2057"/>
                  </a:cubicBezTo>
                  <a:cubicBezTo>
                    <a:pt x="4578" y="1330"/>
                    <a:pt x="3149" y="0"/>
                    <a:pt x="1951" y="0"/>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0" name="Google Shape;5720;p85"/>
            <p:cNvSpPr/>
            <p:nvPr/>
          </p:nvSpPr>
          <p:spPr>
            <a:xfrm>
              <a:off x="5897525" y="3255775"/>
              <a:ext cx="112950" cy="143425"/>
            </a:xfrm>
            <a:custGeom>
              <a:avLst/>
              <a:gdLst/>
              <a:ahLst/>
              <a:cxnLst/>
              <a:rect l="l" t="t" r="r" b="b"/>
              <a:pathLst>
                <a:path w="4518" h="5737" extrusionOk="0">
                  <a:moveTo>
                    <a:pt x="2259" y="0"/>
                  </a:moveTo>
                  <a:cubicBezTo>
                    <a:pt x="793" y="0"/>
                    <a:pt x="1" y="2469"/>
                    <a:pt x="1" y="3478"/>
                  </a:cubicBezTo>
                  <a:cubicBezTo>
                    <a:pt x="1" y="4725"/>
                    <a:pt x="1013" y="5736"/>
                    <a:pt x="2259" y="5736"/>
                  </a:cubicBezTo>
                  <a:cubicBezTo>
                    <a:pt x="3506" y="5736"/>
                    <a:pt x="4518" y="4725"/>
                    <a:pt x="4518" y="3478"/>
                  </a:cubicBezTo>
                  <a:cubicBezTo>
                    <a:pt x="4518" y="2469"/>
                    <a:pt x="3729" y="0"/>
                    <a:pt x="2259" y="0"/>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1" name="Google Shape;5721;p85"/>
            <p:cNvSpPr/>
            <p:nvPr/>
          </p:nvSpPr>
          <p:spPr>
            <a:xfrm>
              <a:off x="5996075" y="3373900"/>
              <a:ext cx="138400" cy="136200"/>
            </a:xfrm>
            <a:custGeom>
              <a:avLst/>
              <a:gdLst/>
              <a:ahLst/>
              <a:cxnLst/>
              <a:rect l="l" t="t" r="r" b="b"/>
              <a:pathLst>
                <a:path w="5536" h="5448" extrusionOk="0">
                  <a:moveTo>
                    <a:pt x="3670" y="1"/>
                  </a:moveTo>
                  <a:cubicBezTo>
                    <a:pt x="2471" y="1"/>
                    <a:pt x="1045" y="1330"/>
                    <a:pt x="624" y="2059"/>
                  </a:cubicBezTo>
                  <a:cubicBezTo>
                    <a:pt x="1" y="3137"/>
                    <a:pt x="371" y="4523"/>
                    <a:pt x="1452" y="5146"/>
                  </a:cubicBezTo>
                  <a:cubicBezTo>
                    <a:pt x="1808" y="5351"/>
                    <a:pt x="2199" y="5448"/>
                    <a:pt x="2586" y="5448"/>
                  </a:cubicBezTo>
                  <a:cubicBezTo>
                    <a:pt x="3381" y="5448"/>
                    <a:pt x="4158" y="5039"/>
                    <a:pt x="4575" y="4318"/>
                  </a:cubicBezTo>
                  <a:cubicBezTo>
                    <a:pt x="5168" y="3288"/>
                    <a:pt x="5535" y="858"/>
                    <a:pt x="4355" y="177"/>
                  </a:cubicBezTo>
                  <a:cubicBezTo>
                    <a:pt x="4142" y="54"/>
                    <a:pt x="3911" y="1"/>
                    <a:pt x="3670" y="1"/>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2" name="Google Shape;5722;p85"/>
            <p:cNvSpPr/>
            <p:nvPr/>
          </p:nvSpPr>
          <p:spPr>
            <a:xfrm>
              <a:off x="5728150" y="3427400"/>
              <a:ext cx="310575" cy="225875"/>
            </a:xfrm>
            <a:custGeom>
              <a:avLst/>
              <a:gdLst/>
              <a:ahLst/>
              <a:cxnLst/>
              <a:rect l="l" t="t" r="r" b="b"/>
              <a:pathLst>
                <a:path w="12423" h="9035" extrusionOk="0">
                  <a:moveTo>
                    <a:pt x="6213" y="1"/>
                  </a:moveTo>
                  <a:cubicBezTo>
                    <a:pt x="5234" y="1"/>
                    <a:pt x="2259" y="1"/>
                    <a:pt x="2259" y="2822"/>
                  </a:cubicBezTo>
                  <a:lnTo>
                    <a:pt x="2259" y="3147"/>
                  </a:lnTo>
                  <a:cubicBezTo>
                    <a:pt x="2259" y="3376"/>
                    <a:pt x="2121" y="3584"/>
                    <a:pt x="1907" y="3671"/>
                  </a:cubicBezTo>
                  <a:cubicBezTo>
                    <a:pt x="750" y="4144"/>
                    <a:pt x="1" y="5141"/>
                    <a:pt x="1" y="6210"/>
                  </a:cubicBezTo>
                  <a:cubicBezTo>
                    <a:pt x="1" y="7767"/>
                    <a:pt x="1521" y="9034"/>
                    <a:pt x="3388" y="9034"/>
                  </a:cubicBezTo>
                  <a:cubicBezTo>
                    <a:pt x="3400" y="9035"/>
                    <a:pt x="3413" y="9035"/>
                    <a:pt x="3425" y="9035"/>
                  </a:cubicBezTo>
                  <a:cubicBezTo>
                    <a:pt x="3753" y="9035"/>
                    <a:pt x="4081" y="8995"/>
                    <a:pt x="4400" y="8917"/>
                  </a:cubicBezTo>
                  <a:cubicBezTo>
                    <a:pt x="4995" y="8766"/>
                    <a:pt x="5604" y="8691"/>
                    <a:pt x="6213" y="8691"/>
                  </a:cubicBezTo>
                  <a:cubicBezTo>
                    <a:pt x="6823" y="8691"/>
                    <a:pt x="7432" y="8766"/>
                    <a:pt x="8029" y="8917"/>
                  </a:cubicBezTo>
                  <a:cubicBezTo>
                    <a:pt x="8345" y="8995"/>
                    <a:pt x="8670" y="9035"/>
                    <a:pt x="8998" y="9035"/>
                  </a:cubicBezTo>
                  <a:cubicBezTo>
                    <a:pt x="9010" y="9035"/>
                    <a:pt x="9022" y="9035"/>
                    <a:pt x="9034" y="9034"/>
                  </a:cubicBezTo>
                  <a:cubicBezTo>
                    <a:pt x="10901" y="9034"/>
                    <a:pt x="12422" y="7767"/>
                    <a:pt x="12422" y="6210"/>
                  </a:cubicBezTo>
                  <a:cubicBezTo>
                    <a:pt x="12422" y="5138"/>
                    <a:pt x="11675" y="4141"/>
                    <a:pt x="10516" y="3671"/>
                  </a:cubicBezTo>
                  <a:cubicBezTo>
                    <a:pt x="10302" y="3584"/>
                    <a:pt x="10164" y="3376"/>
                    <a:pt x="10164" y="3147"/>
                  </a:cubicBezTo>
                  <a:lnTo>
                    <a:pt x="10164" y="2822"/>
                  </a:lnTo>
                  <a:cubicBezTo>
                    <a:pt x="10164" y="1"/>
                    <a:pt x="7191" y="1"/>
                    <a:pt x="6213" y="1"/>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grpSp>
      <p:grpSp>
        <p:nvGrpSpPr>
          <p:cNvPr id="383" name="Google Shape;5723;p85"/>
          <p:cNvGrpSpPr/>
          <p:nvPr/>
        </p:nvGrpSpPr>
        <p:grpSpPr>
          <a:xfrm>
            <a:off x="4103927" y="3461125"/>
            <a:ext cx="741943" cy="609831"/>
            <a:chOff x="6234950" y="3255925"/>
            <a:chExt cx="483250" cy="397200"/>
          </a:xfrm>
          <a:solidFill>
            <a:schemeClr val="accent2">
              <a:lumMod val="60000"/>
              <a:lumOff val="40000"/>
            </a:schemeClr>
          </a:solidFill>
        </p:grpSpPr>
        <p:sp>
          <p:nvSpPr>
            <p:cNvPr id="384" name="Google Shape;5724;p85"/>
            <p:cNvSpPr/>
            <p:nvPr/>
          </p:nvSpPr>
          <p:spPr>
            <a:xfrm>
              <a:off x="6444675" y="3255925"/>
              <a:ext cx="128300" cy="90200"/>
            </a:xfrm>
            <a:custGeom>
              <a:avLst/>
              <a:gdLst/>
              <a:ahLst/>
              <a:cxnLst/>
              <a:rect l="l" t="t" r="r" b="b"/>
              <a:pathLst>
                <a:path w="5132" h="3608" extrusionOk="0">
                  <a:moveTo>
                    <a:pt x="567" y="0"/>
                  </a:moveTo>
                  <a:cubicBezTo>
                    <a:pt x="254" y="0"/>
                    <a:pt x="1" y="253"/>
                    <a:pt x="1" y="563"/>
                  </a:cubicBezTo>
                  <a:cubicBezTo>
                    <a:pt x="7" y="1662"/>
                    <a:pt x="368" y="2731"/>
                    <a:pt x="1034" y="3608"/>
                  </a:cubicBezTo>
                  <a:cubicBezTo>
                    <a:pt x="2097" y="3138"/>
                    <a:pt x="3325" y="2864"/>
                    <a:pt x="5014" y="2864"/>
                  </a:cubicBezTo>
                  <a:cubicBezTo>
                    <a:pt x="5054" y="2864"/>
                    <a:pt x="5093" y="2873"/>
                    <a:pt x="5132" y="2873"/>
                  </a:cubicBezTo>
                  <a:cubicBezTo>
                    <a:pt x="4289" y="1117"/>
                    <a:pt x="2515" y="0"/>
                    <a:pt x="567" y="0"/>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5" name="Google Shape;5725;p85"/>
            <p:cNvSpPr/>
            <p:nvPr/>
          </p:nvSpPr>
          <p:spPr>
            <a:xfrm>
              <a:off x="6444750" y="3563200"/>
              <a:ext cx="128225" cy="89925"/>
            </a:xfrm>
            <a:custGeom>
              <a:avLst/>
              <a:gdLst/>
              <a:ahLst/>
              <a:cxnLst/>
              <a:rect l="l" t="t" r="r" b="b"/>
              <a:pathLst>
                <a:path w="5129" h="3597" extrusionOk="0">
                  <a:moveTo>
                    <a:pt x="1022" y="1"/>
                  </a:moveTo>
                  <a:cubicBezTo>
                    <a:pt x="362" y="874"/>
                    <a:pt x="4" y="1937"/>
                    <a:pt x="1" y="3033"/>
                  </a:cubicBezTo>
                  <a:cubicBezTo>
                    <a:pt x="1" y="3343"/>
                    <a:pt x="251" y="3596"/>
                    <a:pt x="564" y="3596"/>
                  </a:cubicBezTo>
                  <a:cubicBezTo>
                    <a:pt x="2512" y="3596"/>
                    <a:pt x="4286" y="2479"/>
                    <a:pt x="5129" y="724"/>
                  </a:cubicBezTo>
                  <a:cubicBezTo>
                    <a:pt x="5093" y="724"/>
                    <a:pt x="5051" y="736"/>
                    <a:pt x="5011" y="736"/>
                  </a:cubicBezTo>
                  <a:cubicBezTo>
                    <a:pt x="3319" y="736"/>
                    <a:pt x="2088" y="462"/>
                    <a:pt x="1022" y="1"/>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6" name="Google Shape;5726;p85"/>
            <p:cNvSpPr/>
            <p:nvPr/>
          </p:nvSpPr>
          <p:spPr>
            <a:xfrm>
              <a:off x="6375350" y="3355650"/>
              <a:ext cx="244750" cy="197650"/>
            </a:xfrm>
            <a:custGeom>
              <a:avLst/>
              <a:gdLst/>
              <a:ahLst/>
              <a:cxnLst/>
              <a:rect l="l" t="t" r="r" b="b"/>
              <a:pathLst>
                <a:path w="9790" h="7906" extrusionOk="0">
                  <a:moveTo>
                    <a:pt x="6045" y="2610"/>
                  </a:moveTo>
                  <a:cubicBezTo>
                    <a:pt x="6190" y="2610"/>
                    <a:pt x="6335" y="2666"/>
                    <a:pt x="6444" y="2777"/>
                  </a:cubicBezTo>
                  <a:cubicBezTo>
                    <a:pt x="6664" y="2997"/>
                    <a:pt x="6664" y="3356"/>
                    <a:pt x="6444" y="3575"/>
                  </a:cubicBezTo>
                  <a:cubicBezTo>
                    <a:pt x="6225" y="3795"/>
                    <a:pt x="6225" y="4153"/>
                    <a:pt x="6444" y="4373"/>
                  </a:cubicBezTo>
                  <a:cubicBezTo>
                    <a:pt x="6664" y="4593"/>
                    <a:pt x="6664" y="4951"/>
                    <a:pt x="6444" y="5171"/>
                  </a:cubicBezTo>
                  <a:cubicBezTo>
                    <a:pt x="6335" y="5281"/>
                    <a:pt x="6190" y="5336"/>
                    <a:pt x="6045" y="5336"/>
                  </a:cubicBezTo>
                  <a:cubicBezTo>
                    <a:pt x="5901" y="5336"/>
                    <a:pt x="5756" y="5281"/>
                    <a:pt x="5646" y="5171"/>
                  </a:cubicBezTo>
                  <a:cubicBezTo>
                    <a:pt x="4984" y="4509"/>
                    <a:pt x="4984" y="3440"/>
                    <a:pt x="5646" y="2777"/>
                  </a:cubicBezTo>
                  <a:cubicBezTo>
                    <a:pt x="5756" y="2666"/>
                    <a:pt x="5901" y="2610"/>
                    <a:pt x="6045" y="2610"/>
                  </a:cubicBezTo>
                  <a:close/>
                  <a:moveTo>
                    <a:pt x="7787" y="1"/>
                  </a:moveTo>
                  <a:cubicBezTo>
                    <a:pt x="4463" y="1"/>
                    <a:pt x="3204" y="1064"/>
                    <a:pt x="919" y="2997"/>
                  </a:cubicBezTo>
                  <a:lnTo>
                    <a:pt x="271" y="3542"/>
                  </a:lnTo>
                  <a:cubicBezTo>
                    <a:pt x="0" y="3765"/>
                    <a:pt x="0" y="4181"/>
                    <a:pt x="271" y="4406"/>
                  </a:cubicBezTo>
                  <a:lnTo>
                    <a:pt x="856" y="4897"/>
                  </a:lnTo>
                  <a:cubicBezTo>
                    <a:pt x="3147" y="6837"/>
                    <a:pt x="4412" y="7906"/>
                    <a:pt x="7787" y="7906"/>
                  </a:cubicBezTo>
                  <a:cubicBezTo>
                    <a:pt x="8450" y="7902"/>
                    <a:pt x="9106" y="7788"/>
                    <a:pt x="9730" y="7574"/>
                  </a:cubicBezTo>
                  <a:cubicBezTo>
                    <a:pt x="8357" y="6951"/>
                    <a:pt x="7456" y="5602"/>
                    <a:pt x="7411" y="4093"/>
                  </a:cubicBezTo>
                  <a:cubicBezTo>
                    <a:pt x="7366" y="2588"/>
                    <a:pt x="8179" y="1184"/>
                    <a:pt x="9513" y="480"/>
                  </a:cubicBezTo>
                  <a:cubicBezTo>
                    <a:pt x="9603" y="432"/>
                    <a:pt x="9697" y="398"/>
                    <a:pt x="9790" y="356"/>
                  </a:cubicBezTo>
                  <a:cubicBezTo>
                    <a:pt x="9149" y="124"/>
                    <a:pt x="8471" y="4"/>
                    <a:pt x="7787" y="1"/>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7" name="Google Shape;5727;p85"/>
            <p:cNvSpPr/>
            <p:nvPr/>
          </p:nvSpPr>
          <p:spPr>
            <a:xfrm>
              <a:off x="6587875" y="3385100"/>
              <a:ext cx="130325" cy="140500"/>
            </a:xfrm>
            <a:custGeom>
              <a:avLst/>
              <a:gdLst/>
              <a:ahLst/>
              <a:cxnLst/>
              <a:rect l="l" t="t" r="r" b="b"/>
              <a:pathLst>
                <a:path w="5213" h="5620" extrusionOk="0">
                  <a:moveTo>
                    <a:pt x="2343" y="1789"/>
                  </a:moveTo>
                  <a:cubicBezTo>
                    <a:pt x="2633" y="1789"/>
                    <a:pt x="2912" y="2015"/>
                    <a:pt x="2912" y="2355"/>
                  </a:cubicBezTo>
                  <a:cubicBezTo>
                    <a:pt x="2912" y="2665"/>
                    <a:pt x="2659" y="2918"/>
                    <a:pt x="2349" y="2918"/>
                  </a:cubicBezTo>
                  <a:cubicBezTo>
                    <a:pt x="1846" y="2918"/>
                    <a:pt x="1593" y="2310"/>
                    <a:pt x="1948" y="1955"/>
                  </a:cubicBezTo>
                  <a:cubicBezTo>
                    <a:pt x="2063" y="1840"/>
                    <a:pt x="2204" y="1789"/>
                    <a:pt x="2343" y="1789"/>
                  </a:cubicBezTo>
                  <a:close/>
                  <a:moveTo>
                    <a:pt x="2846" y="0"/>
                  </a:moveTo>
                  <a:cubicBezTo>
                    <a:pt x="2394" y="0"/>
                    <a:pt x="1947" y="85"/>
                    <a:pt x="1539" y="301"/>
                  </a:cubicBezTo>
                  <a:cubicBezTo>
                    <a:pt x="645" y="774"/>
                    <a:pt x="72" y="1687"/>
                    <a:pt x="36" y="2698"/>
                  </a:cubicBezTo>
                  <a:cubicBezTo>
                    <a:pt x="0" y="3707"/>
                    <a:pt x="506" y="4662"/>
                    <a:pt x="1367" y="5195"/>
                  </a:cubicBezTo>
                  <a:cubicBezTo>
                    <a:pt x="1792" y="5460"/>
                    <a:pt x="2280" y="5607"/>
                    <a:pt x="2782" y="5619"/>
                  </a:cubicBezTo>
                  <a:cubicBezTo>
                    <a:pt x="3752" y="4957"/>
                    <a:pt x="4550" y="4078"/>
                    <a:pt x="5119" y="3051"/>
                  </a:cubicBezTo>
                  <a:cubicBezTo>
                    <a:pt x="5213" y="2882"/>
                    <a:pt x="5213" y="2674"/>
                    <a:pt x="5119" y="2506"/>
                  </a:cubicBezTo>
                  <a:cubicBezTo>
                    <a:pt x="4568" y="1512"/>
                    <a:pt x="3797" y="654"/>
                    <a:pt x="2870" y="0"/>
                  </a:cubicBezTo>
                  <a:cubicBezTo>
                    <a:pt x="2862" y="0"/>
                    <a:pt x="2854" y="0"/>
                    <a:pt x="2846" y="0"/>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8" name="Google Shape;5728;p85"/>
            <p:cNvSpPr/>
            <p:nvPr/>
          </p:nvSpPr>
          <p:spPr>
            <a:xfrm>
              <a:off x="6234950" y="3469100"/>
              <a:ext cx="165050" cy="141200"/>
            </a:xfrm>
            <a:custGeom>
              <a:avLst/>
              <a:gdLst/>
              <a:ahLst/>
              <a:cxnLst/>
              <a:rect l="l" t="t" r="r" b="b"/>
              <a:pathLst>
                <a:path w="6602" h="5648" extrusionOk="0">
                  <a:moveTo>
                    <a:pt x="3990" y="1"/>
                  </a:moveTo>
                  <a:cubicBezTo>
                    <a:pt x="1807" y="1"/>
                    <a:pt x="0" y="1772"/>
                    <a:pt x="0" y="3955"/>
                  </a:cubicBezTo>
                  <a:lnTo>
                    <a:pt x="0" y="5084"/>
                  </a:lnTo>
                  <a:cubicBezTo>
                    <a:pt x="0" y="5394"/>
                    <a:pt x="253" y="5647"/>
                    <a:pt x="566" y="5647"/>
                  </a:cubicBezTo>
                  <a:lnTo>
                    <a:pt x="1696" y="5647"/>
                  </a:lnTo>
                  <a:cubicBezTo>
                    <a:pt x="4014" y="5647"/>
                    <a:pt x="5996" y="4075"/>
                    <a:pt x="6601" y="1943"/>
                  </a:cubicBezTo>
                  <a:cubicBezTo>
                    <a:pt x="6324" y="1717"/>
                    <a:pt x="6041" y="1476"/>
                    <a:pt x="5740" y="1223"/>
                  </a:cubicBezTo>
                  <a:lnTo>
                    <a:pt x="5481" y="1004"/>
                  </a:lnTo>
                  <a:lnTo>
                    <a:pt x="4391" y="2097"/>
                  </a:lnTo>
                  <a:cubicBezTo>
                    <a:pt x="4281" y="2203"/>
                    <a:pt x="4139" y="2255"/>
                    <a:pt x="3997" y="2255"/>
                  </a:cubicBezTo>
                  <a:cubicBezTo>
                    <a:pt x="3852" y="2255"/>
                    <a:pt x="3708" y="2200"/>
                    <a:pt x="3599" y="2091"/>
                  </a:cubicBezTo>
                  <a:cubicBezTo>
                    <a:pt x="3379" y="1871"/>
                    <a:pt x="3376" y="1519"/>
                    <a:pt x="3593" y="1299"/>
                  </a:cubicBezTo>
                  <a:lnTo>
                    <a:pt x="4611" y="278"/>
                  </a:lnTo>
                  <a:lnTo>
                    <a:pt x="4285" y="1"/>
                  </a:ln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sp>
          <p:nvSpPr>
            <p:cNvPr id="389" name="Google Shape;5729;p85"/>
            <p:cNvSpPr/>
            <p:nvPr/>
          </p:nvSpPr>
          <p:spPr>
            <a:xfrm>
              <a:off x="6234950" y="3299725"/>
              <a:ext cx="165050" cy="141175"/>
            </a:xfrm>
            <a:custGeom>
              <a:avLst/>
              <a:gdLst/>
              <a:ahLst/>
              <a:cxnLst/>
              <a:rect l="l" t="t" r="r" b="b"/>
              <a:pathLst>
                <a:path w="6602" h="5647" extrusionOk="0">
                  <a:moveTo>
                    <a:pt x="566" y="1"/>
                  </a:moveTo>
                  <a:cubicBezTo>
                    <a:pt x="253" y="1"/>
                    <a:pt x="3" y="254"/>
                    <a:pt x="3" y="567"/>
                  </a:cubicBezTo>
                  <a:lnTo>
                    <a:pt x="3" y="1699"/>
                  </a:lnTo>
                  <a:cubicBezTo>
                    <a:pt x="0" y="3879"/>
                    <a:pt x="1807" y="5647"/>
                    <a:pt x="3990" y="5647"/>
                  </a:cubicBezTo>
                  <a:lnTo>
                    <a:pt x="4285" y="5647"/>
                  </a:lnTo>
                  <a:lnTo>
                    <a:pt x="4611" y="5373"/>
                  </a:lnTo>
                  <a:lnTo>
                    <a:pt x="3593" y="4352"/>
                  </a:lnTo>
                  <a:cubicBezTo>
                    <a:pt x="3379" y="4132"/>
                    <a:pt x="3382" y="3780"/>
                    <a:pt x="3599" y="3563"/>
                  </a:cubicBezTo>
                  <a:cubicBezTo>
                    <a:pt x="3710" y="3451"/>
                    <a:pt x="3856" y="3396"/>
                    <a:pt x="4001" y="3396"/>
                  </a:cubicBezTo>
                  <a:cubicBezTo>
                    <a:pt x="4142" y="3396"/>
                    <a:pt x="4282" y="3448"/>
                    <a:pt x="4391" y="3554"/>
                  </a:cubicBezTo>
                  <a:lnTo>
                    <a:pt x="5481" y="4644"/>
                  </a:lnTo>
                  <a:lnTo>
                    <a:pt x="5809" y="4370"/>
                  </a:lnTo>
                  <a:cubicBezTo>
                    <a:pt x="6083" y="4138"/>
                    <a:pt x="6345" y="3918"/>
                    <a:pt x="6601" y="3704"/>
                  </a:cubicBezTo>
                  <a:cubicBezTo>
                    <a:pt x="5996" y="1575"/>
                    <a:pt x="4017" y="1"/>
                    <a:pt x="1696" y="1"/>
                  </a:cubicBezTo>
                  <a:close/>
                </a:path>
              </a:pathLst>
            </a:custGeom>
            <a:grpFill/>
            <a:ln>
              <a:noFill/>
            </a:ln>
          </p:spPr>
          <p:txBody>
            <a:bodyPr spcFirstLastPara="1" wrap="square" lIns="91425" tIns="91425" rIns="91425" bIns="91425" anchor="ctr" anchorCtr="0">
              <a:noAutofit/>
            </a:bodyPr>
            <a:lstStyle/>
            <a:p>
              <a:endParaRPr sz="1400">
                <a:solidFill>
                  <a:srgbClr val="435D74"/>
                </a:solidFill>
              </a:endParaRPr>
            </a:p>
          </p:txBody>
        </p:sp>
      </p:grpSp>
    </p:spTree>
    <p:extLst>
      <p:ext uri="{BB962C8B-B14F-4D97-AF65-F5344CB8AC3E}">
        <p14:creationId xmlns:p14="http://schemas.microsoft.com/office/powerpoint/2010/main" val="1463480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3">
            <a:extLst>
              <a:ext uri="{FF2B5EF4-FFF2-40B4-BE49-F238E27FC236}">
                <a16:creationId xmlns:a16="http://schemas.microsoft.com/office/drawing/2014/main" id="{0C9655C1-098D-4DEC-8669-8625D957C30C}"/>
              </a:ext>
            </a:extLst>
          </p:cNvPr>
          <p:cNvGraphicFramePr>
            <a:graphicFrameLocks noGrp="1"/>
          </p:cNvGraphicFramePr>
          <p:nvPr>
            <p:extLst>
              <p:ext uri="{D42A27DB-BD31-4B8C-83A1-F6EECF244321}">
                <p14:modId xmlns:p14="http://schemas.microsoft.com/office/powerpoint/2010/main" val="717904556"/>
              </p:ext>
            </p:extLst>
          </p:nvPr>
        </p:nvGraphicFramePr>
        <p:xfrm>
          <a:off x="1904999" y="304800"/>
          <a:ext cx="8382001" cy="6248400"/>
        </p:xfrm>
        <a:graphic>
          <a:graphicData uri="http://schemas.openxmlformats.org/drawingml/2006/table">
            <a:tbl>
              <a:tblPr firstRow="1">
                <a:tableStyleId>{5C22544A-7EE6-4342-B048-85BDC9FD1C3A}</a:tableStyleId>
              </a:tblPr>
              <a:tblGrid>
                <a:gridCol w="2328333">
                  <a:extLst>
                    <a:ext uri="{9D8B030D-6E8A-4147-A177-3AD203B41FA5}">
                      <a16:colId xmlns:a16="http://schemas.microsoft.com/office/drawing/2014/main" val="20000"/>
                    </a:ext>
                  </a:extLst>
                </a:gridCol>
                <a:gridCol w="1513417">
                  <a:extLst>
                    <a:ext uri="{9D8B030D-6E8A-4147-A177-3AD203B41FA5}">
                      <a16:colId xmlns:a16="http://schemas.microsoft.com/office/drawing/2014/main" val="20001"/>
                    </a:ext>
                  </a:extLst>
                </a:gridCol>
                <a:gridCol w="1513417">
                  <a:extLst>
                    <a:ext uri="{9D8B030D-6E8A-4147-A177-3AD203B41FA5}">
                      <a16:colId xmlns:a16="http://schemas.microsoft.com/office/drawing/2014/main" val="20002"/>
                    </a:ext>
                  </a:extLst>
                </a:gridCol>
                <a:gridCol w="1513417">
                  <a:extLst>
                    <a:ext uri="{9D8B030D-6E8A-4147-A177-3AD203B41FA5}">
                      <a16:colId xmlns:a16="http://schemas.microsoft.com/office/drawing/2014/main" val="20003"/>
                    </a:ext>
                  </a:extLst>
                </a:gridCol>
                <a:gridCol w="1513417">
                  <a:extLst>
                    <a:ext uri="{9D8B030D-6E8A-4147-A177-3AD203B41FA5}">
                      <a16:colId xmlns:a16="http://schemas.microsoft.com/office/drawing/2014/main" val="20004"/>
                    </a:ext>
                  </a:extLst>
                </a:gridCol>
              </a:tblGrid>
              <a:tr h="966039">
                <a:tc gridSpan="5">
                  <a:txBody>
                    <a:bodyPr/>
                    <a:lstStyle/>
                    <a:p>
                      <a:pPr algn="l"/>
                      <a:r>
                        <a:rPr lang="en-US" sz="3200" dirty="0">
                          <a:latin typeface="Arial" pitchFamily="34" charset="0"/>
                          <a:cs typeface="Arial" pitchFamily="34" charset="0"/>
                        </a:rPr>
                        <a:t>Stylish Blue</a:t>
                      </a:r>
                      <a:r>
                        <a:rPr lang="en-US" sz="3200" baseline="0" dirty="0">
                          <a:latin typeface="Arial" pitchFamily="34" charset="0"/>
                          <a:cs typeface="Arial" pitchFamily="34" charset="0"/>
                        </a:rPr>
                        <a:t> Table</a:t>
                      </a:r>
                      <a:endParaRPr lang="en-US" sz="3200" dirty="0">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flip="none" rotWithShape="1">
                      <a:gsLst>
                        <a:gs pos="100000">
                          <a:srgbClr val="0071B0"/>
                        </a:gs>
                        <a:gs pos="53000">
                          <a:srgbClr val="00609F"/>
                        </a:gs>
                        <a:gs pos="0">
                          <a:srgbClr val="002060"/>
                        </a:gs>
                      </a:gsLst>
                      <a:lin ang="5400000" scaled="1"/>
                      <a:tileRect/>
                    </a:gra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774190">
                <a:tc>
                  <a:txBody>
                    <a:bodyPr/>
                    <a:lstStyle/>
                    <a:p>
                      <a:r>
                        <a:rPr lang="en-US" sz="1800" dirty="0">
                          <a:solidFill>
                            <a:srgbClr val="002060"/>
                          </a:solidFill>
                          <a:latin typeface="Arial" pitchFamily="34" charset="0"/>
                          <a:cs typeface="Arial" pitchFamily="34" charset="0"/>
                        </a:rPr>
                        <a:t>Features</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1</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a:t>
                      </a:r>
                      <a:r>
                        <a:rPr lang="en-US" sz="1800" kern="1200" baseline="0" dirty="0">
                          <a:solidFill>
                            <a:srgbClr val="002060"/>
                          </a:solidFill>
                          <a:latin typeface="Arial" pitchFamily="34" charset="0"/>
                          <a:ea typeface="+mn-ea"/>
                          <a:cs typeface="Arial" pitchFamily="34" charset="0"/>
                        </a:rPr>
                        <a:t>2</a:t>
                      </a:r>
                      <a:endParaRPr lang="en-US" sz="1800" kern="1200" dirty="0">
                        <a:solidFill>
                          <a:srgbClr val="002060"/>
                        </a:solidFill>
                        <a:latin typeface="Arial" pitchFamily="34" charset="0"/>
                        <a:ea typeface="+mn-ea"/>
                        <a:cs typeface="Arial" pitchFamily="34" charset="0"/>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3</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4</a:t>
                      </a:r>
                    </a:p>
                  </a:txBody>
                  <a:tcPr anchor="ctr">
                    <a:lnL w="12700" cap="flat" cmpd="sng" algn="ctr">
                      <a:solidFill>
                        <a:schemeClr val="accent1">
                          <a:lumMod val="60000"/>
                          <a:lumOff val="40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extLst>
                  <a:ext uri="{0D108BD9-81ED-4DB2-BD59-A6C34878D82A}">
                    <a16:rowId xmlns:a16="http://schemas.microsoft.com/office/drawing/2014/main" val="10001"/>
                  </a:ext>
                </a:extLst>
              </a:tr>
              <a:tr h="492143">
                <a:tc>
                  <a:txBody>
                    <a:bodyPr/>
                    <a:lstStyle/>
                    <a:p>
                      <a:r>
                        <a:rPr lang="en-US" sz="1600" dirty="0">
                          <a:solidFill>
                            <a:srgbClr val="002060"/>
                          </a:solidFill>
                          <a:latin typeface="Arial" pitchFamily="34" charset="0"/>
                          <a:cs typeface="Arial" pitchFamily="34" charset="0"/>
                        </a:rPr>
                        <a:t>Sample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flip="none" rotWithShape="1">
                      <a:gsLst>
                        <a:gs pos="100000">
                          <a:srgbClr val="EEF4FF"/>
                        </a:gs>
                        <a:gs pos="0">
                          <a:srgbClr val="E1EBFF"/>
                        </a:gs>
                      </a:gsLst>
                      <a:lin ang="0" scaled="1"/>
                      <a:tileRect/>
                    </a:gra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1064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9845</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2"/>
                  </a:ext>
                </a:extLst>
              </a:tr>
              <a:tr h="492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itchFamily="34" charset="0"/>
                          <a:cs typeface="Arial" pitchFamily="34" charset="0"/>
                        </a:rPr>
                        <a:t>This is a dummy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6786</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3"/>
                  </a:ext>
                </a:extLst>
              </a:tr>
              <a:tr h="492143">
                <a:tc>
                  <a:txBody>
                    <a:bodyPr/>
                    <a:lstStyle/>
                    <a:p>
                      <a:r>
                        <a:rPr lang="en-US" sz="1600" dirty="0">
                          <a:solidFill>
                            <a:srgbClr val="002060"/>
                          </a:solidFill>
                          <a:latin typeface="Arial" pitchFamily="34" charset="0"/>
                          <a:cs typeface="Arial" pitchFamily="34" charset="0"/>
                        </a:rPr>
                        <a:t>Dummy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4"/>
                  </a:ext>
                </a:extLst>
              </a:tr>
              <a:tr h="492143">
                <a:tc>
                  <a:txBody>
                    <a:bodyPr/>
                    <a:lstStyle/>
                    <a:p>
                      <a:r>
                        <a:rPr lang="en-US" sz="1600" dirty="0">
                          <a:solidFill>
                            <a:srgbClr val="002060"/>
                          </a:solidFill>
                          <a:latin typeface="Arial" pitchFamily="34" charset="0"/>
                          <a:cs typeface="Arial" pitchFamily="34" charset="0"/>
                        </a:rPr>
                        <a:t>Example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5"/>
                  </a:ext>
                </a:extLst>
              </a:tr>
              <a:tr h="492143">
                <a:tc>
                  <a:txBody>
                    <a:bodyPr/>
                    <a:lstStyle/>
                    <a:p>
                      <a:r>
                        <a:rPr lang="en-US" sz="1600" dirty="0">
                          <a:solidFill>
                            <a:srgbClr val="002060"/>
                          </a:solidFill>
                          <a:latin typeface="Arial" pitchFamily="34" charset="0"/>
                          <a:cs typeface="Arial" pitchFamily="34" charset="0"/>
                        </a:rPr>
                        <a:t>Insert</a:t>
                      </a:r>
                      <a:r>
                        <a:rPr lang="en-US" sz="1600" baseline="0" dirty="0">
                          <a:solidFill>
                            <a:srgbClr val="002060"/>
                          </a:solidFill>
                          <a:latin typeface="Arial" pitchFamily="34" charset="0"/>
                          <a:cs typeface="Arial" pitchFamily="34" charset="0"/>
                        </a:rPr>
                        <a:t> your text</a:t>
                      </a:r>
                      <a:endParaRPr lang="en-US" sz="1600" dirty="0">
                        <a:solidFill>
                          <a:srgbClr val="002060"/>
                        </a:solidFill>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6"/>
                  </a:ext>
                </a:extLst>
              </a:tr>
              <a:tr h="492143">
                <a:tc>
                  <a:txBody>
                    <a:bodyPr/>
                    <a:lstStyle/>
                    <a:p>
                      <a:r>
                        <a:rPr lang="en-US" sz="1600" dirty="0">
                          <a:solidFill>
                            <a:srgbClr val="002060"/>
                          </a:solidFill>
                          <a:latin typeface="Arial" pitchFamily="34" charset="0"/>
                          <a:cs typeface="Arial" pitchFamily="34" charset="0"/>
                        </a:rPr>
                        <a:t>Dummy</a:t>
                      </a:r>
                      <a:r>
                        <a:rPr lang="en-US" sz="1600" baseline="0" dirty="0">
                          <a:solidFill>
                            <a:srgbClr val="002060"/>
                          </a:solidFill>
                          <a:latin typeface="Arial" pitchFamily="34" charset="0"/>
                          <a:cs typeface="Arial" pitchFamily="34" charset="0"/>
                        </a:rPr>
                        <a:t> text</a:t>
                      </a:r>
                      <a:endParaRPr lang="en-US" sz="1600" dirty="0">
                        <a:solidFill>
                          <a:srgbClr val="002060"/>
                        </a:solidFill>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6786</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7"/>
                  </a:ext>
                </a:extLst>
              </a:tr>
              <a:tr h="492143">
                <a:tc>
                  <a:txBody>
                    <a:bodyPr/>
                    <a:lstStyle/>
                    <a:p>
                      <a:r>
                        <a:rPr lang="en-US" sz="1600" dirty="0">
                          <a:solidFill>
                            <a:srgbClr val="002060"/>
                          </a:solidFill>
                          <a:latin typeface="Arial" pitchFamily="34" charset="0"/>
                          <a:cs typeface="Arial" pitchFamily="34" charset="0"/>
                        </a:rPr>
                        <a:t>Insert</a:t>
                      </a:r>
                      <a:r>
                        <a:rPr lang="en-US" sz="1600" baseline="0" dirty="0">
                          <a:solidFill>
                            <a:srgbClr val="002060"/>
                          </a:solidFill>
                          <a:latin typeface="Arial" pitchFamily="34" charset="0"/>
                          <a:cs typeface="Arial" pitchFamily="34" charset="0"/>
                        </a:rPr>
                        <a:t> text here</a:t>
                      </a:r>
                      <a:endParaRPr lang="en-US" sz="1600" dirty="0">
                        <a:solidFill>
                          <a:srgbClr val="002060"/>
                        </a:solidFill>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rgbClr val="BDD3FF"/>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8"/>
                  </a:ext>
                </a:extLst>
              </a:tr>
              <a:tr h="682169">
                <a:tc>
                  <a:txBody>
                    <a:bodyPr/>
                    <a:lstStyle/>
                    <a:p>
                      <a:r>
                        <a:rPr lang="en-US" sz="1800" dirty="0">
                          <a:solidFill>
                            <a:schemeClr val="tx1">
                              <a:lumMod val="95000"/>
                              <a:lumOff val="5000"/>
                            </a:schemeClr>
                          </a:solidFill>
                          <a:latin typeface="Arial" pitchFamily="34" charset="0"/>
                          <a:cs typeface="Arial" pitchFamily="34" charset="0"/>
                        </a:rPr>
                        <a:t>Total</a:t>
                      </a:r>
                    </a:p>
                  </a:txBody>
                  <a:tcPr marL="182880" anchor="ctr">
                    <a:lnL w="38100" cap="flat" cmpd="sng" algn="ctr">
                      <a:solidFill>
                        <a:srgbClr val="00206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BDD3FF"/>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flip="none" rotWithShape="1">
                      <a:gsLst>
                        <a:gs pos="0">
                          <a:schemeClr val="bg1">
                            <a:lumMod val="75000"/>
                          </a:schemeClr>
                        </a:gs>
                        <a:gs pos="100000">
                          <a:schemeClr val="bg1">
                            <a:lumMod val="95000"/>
                          </a:schemeClr>
                        </a:gs>
                      </a:gsLst>
                      <a:lin ang="16200000" scaled="1"/>
                      <a:tileRect/>
                    </a:gradFill>
                  </a:tcPr>
                </a:tc>
                <a:tc>
                  <a:txBody>
                    <a:bodyPr/>
                    <a:lstStyle/>
                    <a:p>
                      <a:pPr algn="ctr"/>
                      <a:r>
                        <a:rPr lang="en-US" sz="1800" dirty="0">
                          <a:solidFill>
                            <a:schemeClr val="tx1">
                              <a:lumMod val="95000"/>
                              <a:lumOff val="5000"/>
                            </a:schemeClr>
                          </a:solidFill>
                          <a:latin typeface="Arial" pitchFamily="34" charset="0"/>
                          <a:cs typeface="Arial" pitchFamily="34" charset="0"/>
                        </a:rPr>
                        <a:t>49894</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67666</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16967</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946381</a:t>
                      </a:r>
                    </a:p>
                  </a:txBody>
                  <a:tcPr anchor="ctr">
                    <a:lnL w="12700" cap="flat" cmpd="sng" algn="ctr">
                      <a:solidFill>
                        <a:schemeClr val="tx1">
                          <a:lumMod val="50000"/>
                          <a:lumOff val="50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extLst>
                  <a:ext uri="{0D108BD9-81ED-4DB2-BD59-A6C34878D82A}">
                    <a16:rowId xmlns:a16="http://schemas.microsoft.com/office/drawing/2014/main" val="10009"/>
                  </a:ext>
                </a:extLst>
              </a:tr>
              <a:tr h="381001">
                <a:tc gridSpan="5">
                  <a:txBody>
                    <a:bodyPr/>
                    <a:lstStyle/>
                    <a:p>
                      <a:pPr algn="r"/>
                      <a:r>
                        <a:rPr lang="en-US" sz="1400" dirty="0">
                          <a:solidFill>
                            <a:schemeClr val="bg1">
                              <a:lumMod val="50000"/>
                            </a:schemeClr>
                          </a:solidFill>
                          <a:latin typeface="Arial" pitchFamily="34" charset="0"/>
                          <a:cs typeface="Arial" pitchFamily="34" charset="0"/>
                        </a:rPr>
                        <a:t>This</a:t>
                      </a:r>
                      <a:r>
                        <a:rPr lang="en-US" sz="1400" baseline="0" dirty="0">
                          <a:solidFill>
                            <a:schemeClr val="bg1">
                              <a:lumMod val="50000"/>
                            </a:schemeClr>
                          </a:solidFill>
                          <a:latin typeface="Arial" pitchFamily="34" charset="0"/>
                          <a:cs typeface="Arial" pitchFamily="34" charset="0"/>
                        </a:rPr>
                        <a:t> is a sample text, insert appropriate text here*</a:t>
                      </a:r>
                      <a:endParaRPr lang="en-US" sz="1400" dirty="0">
                        <a:solidFill>
                          <a:schemeClr val="bg1">
                            <a:lumMod val="50000"/>
                          </a:schemeClr>
                        </a:solidFill>
                        <a:latin typeface="Arial" pitchFamily="34" charset="0"/>
                        <a:cs typeface="Arial" pitchFamily="34" charset="0"/>
                      </a:endParaRPr>
                    </a:p>
                  </a:txBody>
                  <a:tcPr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79649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a:t>Our Services</a:t>
            </a:r>
            <a:endParaRPr lang="ko-KR" altLang="en-US" dirty="0"/>
          </a:p>
        </p:txBody>
      </p:sp>
      <p:sp>
        <p:nvSpPr>
          <p:cNvPr id="3" name="Text Placeholder 2"/>
          <p:cNvSpPr>
            <a:spLocks noGrp="1"/>
          </p:cNvSpPr>
          <p:nvPr>
            <p:ph type="body" sz="quarter" idx="11"/>
          </p:nvPr>
        </p:nvSpPr>
        <p:spPr/>
        <p:txBody>
          <a:bodyPr/>
          <a:lstStyle/>
          <a:p>
            <a:pPr lvl="0"/>
            <a:r>
              <a:rPr lang="en-US" altLang="ko-KR" dirty="0"/>
              <a:t>Insert the title of your subtitle Here</a:t>
            </a:r>
          </a:p>
        </p:txBody>
      </p:sp>
      <p:sp>
        <p:nvSpPr>
          <p:cNvPr id="4" name="Oval 3"/>
          <p:cNvSpPr/>
          <p:nvPr/>
        </p:nvSpPr>
        <p:spPr>
          <a:xfrm>
            <a:off x="6465349" y="2253719"/>
            <a:ext cx="924552" cy="924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 name="Oval 4"/>
          <p:cNvSpPr/>
          <p:nvPr/>
        </p:nvSpPr>
        <p:spPr>
          <a:xfrm>
            <a:off x="896965" y="2253719"/>
            <a:ext cx="924552" cy="9245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Oval 5"/>
          <p:cNvSpPr/>
          <p:nvPr/>
        </p:nvSpPr>
        <p:spPr>
          <a:xfrm>
            <a:off x="924101" y="4436305"/>
            <a:ext cx="924552" cy="9245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Oval 6"/>
          <p:cNvSpPr/>
          <p:nvPr/>
        </p:nvSpPr>
        <p:spPr>
          <a:xfrm>
            <a:off x="6465349" y="4436305"/>
            <a:ext cx="924552" cy="9245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TextBox 7"/>
          <p:cNvSpPr txBox="1"/>
          <p:nvPr/>
        </p:nvSpPr>
        <p:spPr>
          <a:xfrm>
            <a:off x="956150" y="2428769"/>
            <a:ext cx="806185" cy="574453"/>
          </a:xfrm>
          <a:prstGeom prst="rect">
            <a:avLst/>
          </a:prstGeom>
          <a:noFill/>
        </p:spPr>
        <p:txBody>
          <a:bodyPr wrap="square" tIns="0" bIns="0" rtlCol="0" anchor="ctr">
            <a:spAutoFit/>
          </a:bodyPr>
          <a:lstStyle/>
          <a:p>
            <a:r>
              <a:rPr lang="en-US" altLang="ko-KR" sz="3733" b="1" dirty="0">
                <a:solidFill>
                  <a:schemeClr val="bg1"/>
                </a:solidFill>
                <a:cs typeface="Arial" pitchFamily="34" charset="0"/>
              </a:rPr>
              <a:t>01</a:t>
            </a:r>
          </a:p>
        </p:txBody>
      </p:sp>
      <p:sp>
        <p:nvSpPr>
          <p:cNvPr id="9" name="TextBox 8"/>
          <p:cNvSpPr txBox="1"/>
          <p:nvPr/>
        </p:nvSpPr>
        <p:spPr>
          <a:xfrm>
            <a:off x="983285" y="4611356"/>
            <a:ext cx="806185" cy="574453"/>
          </a:xfrm>
          <a:prstGeom prst="rect">
            <a:avLst/>
          </a:prstGeom>
          <a:noFill/>
        </p:spPr>
        <p:txBody>
          <a:bodyPr wrap="square" tIns="0" bIns="0" rtlCol="0" anchor="ctr">
            <a:spAutoFit/>
          </a:bodyPr>
          <a:lstStyle/>
          <a:p>
            <a:r>
              <a:rPr lang="en-US" altLang="ko-KR" sz="3733" b="1" dirty="0">
                <a:solidFill>
                  <a:schemeClr val="bg1"/>
                </a:solidFill>
                <a:cs typeface="Arial" pitchFamily="34" charset="0"/>
              </a:rPr>
              <a:t>03</a:t>
            </a:r>
          </a:p>
        </p:txBody>
      </p:sp>
      <p:sp>
        <p:nvSpPr>
          <p:cNvPr id="10" name="TextBox 9"/>
          <p:cNvSpPr txBox="1"/>
          <p:nvPr/>
        </p:nvSpPr>
        <p:spPr>
          <a:xfrm>
            <a:off x="6524534" y="2428769"/>
            <a:ext cx="806185" cy="574453"/>
          </a:xfrm>
          <a:prstGeom prst="rect">
            <a:avLst/>
          </a:prstGeom>
          <a:noFill/>
        </p:spPr>
        <p:txBody>
          <a:bodyPr wrap="square" tIns="0" bIns="0" rtlCol="0" anchor="ctr">
            <a:spAutoFit/>
          </a:bodyPr>
          <a:lstStyle/>
          <a:p>
            <a:r>
              <a:rPr lang="en-US" altLang="ko-KR" sz="3733" b="1" dirty="0">
                <a:solidFill>
                  <a:schemeClr val="bg1"/>
                </a:solidFill>
                <a:cs typeface="Arial" pitchFamily="34" charset="0"/>
              </a:rPr>
              <a:t>02</a:t>
            </a:r>
          </a:p>
        </p:txBody>
      </p:sp>
      <p:sp>
        <p:nvSpPr>
          <p:cNvPr id="11" name="TextBox 10"/>
          <p:cNvSpPr txBox="1"/>
          <p:nvPr/>
        </p:nvSpPr>
        <p:spPr>
          <a:xfrm>
            <a:off x="6524534" y="4611356"/>
            <a:ext cx="806185" cy="574453"/>
          </a:xfrm>
          <a:prstGeom prst="rect">
            <a:avLst/>
          </a:prstGeom>
          <a:noFill/>
        </p:spPr>
        <p:txBody>
          <a:bodyPr wrap="square" tIns="0" bIns="0" rtlCol="0" anchor="ctr">
            <a:spAutoFit/>
          </a:bodyPr>
          <a:lstStyle/>
          <a:p>
            <a:r>
              <a:rPr lang="en-US" altLang="ko-KR" sz="3733" b="1" dirty="0">
                <a:solidFill>
                  <a:schemeClr val="bg1"/>
                </a:solidFill>
                <a:cs typeface="Arial" pitchFamily="34" charset="0"/>
              </a:rPr>
              <a:t>04</a:t>
            </a:r>
          </a:p>
        </p:txBody>
      </p:sp>
      <p:grpSp>
        <p:nvGrpSpPr>
          <p:cNvPr id="12" name="Group 11"/>
          <p:cNvGrpSpPr/>
          <p:nvPr/>
        </p:nvGrpSpPr>
        <p:grpSpPr>
          <a:xfrm>
            <a:off x="1910226" y="1992720"/>
            <a:ext cx="3910420" cy="1446551"/>
            <a:chOff x="1448989" y="1606822"/>
            <a:chExt cx="3030085" cy="1084913"/>
          </a:xfrm>
        </p:grpSpPr>
        <p:sp>
          <p:nvSpPr>
            <p:cNvPr id="13" name="TextBox 12"/>
            <p:cNvSpPr txBox="1"/>
            <p:nvPr/>
          </p:nvSpPr>
          <p:spPr>
            <a:xfrm>
              <a:off x="1454023" y="1883821"/>
              <a:ext cx="3023679" cy="807914"/>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You can simply impress your audience and add a unique zing and appeal to your Presentations. Easy to change colors, photos and Text. </a:t>
              </a:r>
            </a:p>
          </p:txBody>
        </p:sp>
        <p:sp>
          <p:nvSpPr>
            <p:cNvPr id="14" name="TextBox 13"/>
            <p:cNvSpPr txBox="1"/>
            <p:nvPr/>
          </p:nvSpPr>
          <p:spPr>
            <a:xfrm>
              <a:off x="1448989" y="1606822"/>
              <a:ext cx="3030085" cy="253916"/>
            </a:xfrm>
            <a:prstGeom prst="rect">
              <a:avLst/>
            </a:prstGeom>
            <a:noFill/>
          </p:spPr>
          <p:txBody>
            <a:bodyPr wrap="square" rtlCol="0" anchor="ctr">
              <a:spAutoFit/>
            </a:bodyPr>
            <a:lstStyle/>
            <a:p>
              <a:r>
                <a:rPr lang="en-US" altLang="ko-KR" sz="1600" b="1" dirty="0">
                  <a:solidFill>
                    <a:schemeClr val="accent1"/>
                  </a:solidFill>
                  <a:cs typeface="Arial" pitchFamily="34" charset="0"/>
                </a:rPr>
                <a:t>Your Text Here</a:t>
              </a:r>
              <a:endParaRPr lang="ko-KR" altLang="en-US" sz="1600" b="1" dirty="0">
                <a:solidFill>
                  <a:schemeClr val="accent1"/>
                </a:solidFill>
                <a:cs typeface="Arial" pitchFamily="34" charset="0"/>
              </a:endParaRPr>
            </a:p>
          </p:txBody>
        </p:sp>
      </p:grpSp>
      <p:grpSp>
        <p:nvGrpSpPr>
          <p:cNvPr id="15" name="Group 14"/>
          <p:cNvGrpSpPr/>
          <p:nvPr/>
        </p:nvGrpSpPr>
        <p:grpSpPr>
          <a:xfrm>
            <a:off x="1976518" y="4175307"/>
            <a:ext cx="3910420" cy="1446551"/>
            <a:chOff x="1448989" y="1606822"/>
            <a:chExt cx="3030085" cy="1084913"/>
          </a:xfrm>
        </p:grpSpPr>
        <p:sp>
          <p:nvSpPr>
            <p:cNvPr id="16" name="TextBox 15"/>
            <p:cNvSpPr txBox="1"/>
            <p:nvPr/>
          </p:nvSpPr>
          <p:spPr>
            <a:xfrm>
              <a:off x="1454023" y="1883821"/>
              <a:ext cx="3023679" cy="807914"/>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You can simply impress your audience and add a unique zing and appeal to your Presentations. Easy to change colors, photos and Text. </a:t>
              </a:r>
              <a:endParaRPr lang="ko-KR" altLang="en-US" sz="1600" dirty="0">
                <a:solidFill>
                  <a:schemeClr val="tx1">
                    <a:lumMod val="75000"/>
                    <a:lumOff val="25000"/>
                  </a:schemeClr>
                </a:solidFill>
                <a:cs typeface="Arial" pitchFamily="34" charset="0"/>
              </a:endParaRPr>
            </a:p>
          </p:txBody>
        </p:sp>
        <p:sp>
          <p:nvSpPr>
            <p:cNvPr id="17" name="TextBox 16"/>
            <p:cNvSpPr txBox="1"/>
            <p:nvPr/>
          </p:nvSpPr>
          <p:spPr>
            <a:xfrm>
              <a:off x="1448989" y="1606822"/>
              <a:ext cx="3030085" cy="253916"/>
            </a:xfrm>
            <a:prstGeom prst="rect">
              <a:avLst/>
            </a:prstGeom>
            <a:noFill/>
          </p:spPr>
          <p:txBody>
            <a:bodyPr wrap="square" rtlCol="0" anchor="ctr">
              <a:spAutoFit/>
            </a:bodyPr>
            <a:lstStyle/>
            <a:p>
              <a:r>
                <a:rPr lang="en-US" altLang="ko-KR" sz="1600" b="1" dirty="0">
                  <a:solidFill>
                    <a:schemeClr val="accent4"/>
                  </a:solidFill>
                  <a:cs typeface="Arial" pitchFamily="34" charset="0"/>
                </a:rPr>
                <a:t>Your Text Here</a:t>
              </a:r>
              <a:endParaRPr lang="ko-KR" altLang="en-US" sz="1600" b="1" dirty="0">
                <a:solidFill>
                  <a:schemeClr val="accent4"/>
                </a:solidFill>
                <a:cs typeface="Arial" pitchFamily="34" charset="0"/>
              </a:endParaRPr>
            </a:p>
          </p:txBody>
        </p:sp>
      </p:grpSp>
      <p:grpSp>
        <p:nvGrpSpPr>
          <p:cNvPr id="18" name="Group 17"/>
          <p:cNvGrpSpPr/>
          <p:nvPr/>
        </p:nvGrpSpPr>
        <p:grpSpPr>
          <a:xfrm>
            <a:off x="7541649" y="1990662"/>
            <a:ext cx="3910420" cy="1446551"/>
            <a:chOff x="1448989" y="1606822"/>
            <a:chExt cx="3030085" cy="1084913"/>
          </a:xfrm>
        </p:grpSpPr>
        <p:sp>
          <p:nvSpPr>
            <p:cNvPr id="19" name="TextBox 18"/>
            <p:cNvSpPr txBox="1"/>
            <p:nvPr/>
          </p:nvSpPr>
          <p:spPr>
            <a:xfrm>
              <a:off x="1454023" y="1883821"/>
              <a:ext cx="3023679" cy="807914"/>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You can simply impress your audience and add a unique zing and appeal to your Presentations. Easy to change colors, photos and Text. </a:t>
              </a:r>
              <a:endParaRPr lang="ko-KR" altLang="en-US" sz="1600" dirty="0">
                <a:solidFill>
                  <a:schemeClr val="tx1">
                    <a:lumMod val="75000"/>
                    <a:lumOff val="25000"/>
                  </a:schemeClr>
                </a:solidFill>
                <a:cs typeface="Arial" pitchFamily="34" charset="0"/>
              </a:endParaRPr>
            </a:p>
          </p:txBody>
        </p:sp>
        <p:sp>
          <p:nvSpPr>
            <p:cNvPr id="20" name="TextBox 19"/>
            <p:cNvSpPr txBox="1"/>
            <p:nvPr/>
          </p:nvSpPr>
          <p:spPr>
            <a:xfrm>
              <a:off x="1448989" y="1606822"/>
              <a:ext cx="3030085" cy="253916"/>
            </a:xfrm>
            <a:prstGeom prst="rect">
              <a:avLst/>
            </a:prstGeom>
            <a:noFill/>
          </p:spPr>
          <p:txBody>
            <a:bodyPr wrap="square" rtlCol="0" anchor="ctr">
              <a:spAutoFit/>
            </a:bodyPr>
            <a:lstStyle/>
            <a:p>
              <a:r>
                <a:rPr lang="en-US" altLang="ko-KR" sz="1600" b="1" dirty="0">
                  <a:solidFill>
                    <a:schemeClr val="accent2"/>
                  </a:solidFill>
                  <a:cs typeface="Arial" pitchFamily="34" charset="0"/>
                </a:rPr>
                <a:t>Your Text Here</a:t>
              </a:r>
              <a:endParaRPr lang="ko-KR" altLang="en-US" sz="1600" b="1" dirty="0">
                <a:solidFill>
                  <a:schemeClr val="accent2"/>
                </a:solidFill>
                <a:cs typeface="Arial" pitchFamily="34" charset="0"/>
              </a:endParaRPr>
            </a:p>
          </p:txBody>
        </p:sp>
      </p:grpSp>
      <p:grpSp>
        <p:nvGrpSpPr>
          <p:cNvPr id="21" name="Group 20"/>
          <p:cNvGrpSpPr/>
          <p:nvPr/>
        </p:nvGrpSpPr>
        <p:grpSpPr>
          <a:xfrm>
            <a:off x="7607941" y="4173248"/>
            <a:ext cx="3910420" cy="1446551"/>
            <a:chOff x="1448989" y="1606822"/>
            <a:chExt cx="3030085" cy="1084913"/>
          </a:xfrm>
        </p:grpSpPr>
        <p:sp>
          <p:nvSpPr>
            <p:cNvPr id="22" name="TextBox 21"/>
            <p:cNvSpPr txBox="1"/>
            <p:nvPr/>
          </p:nvSpPr>
          <p:spPr>
            <a:xfrm>
              <a:off x="1454023" y="1883821"/>
              <a:ext cx="3023679" cy="807914"/>
            </a:xfrm>
            <a:prstGeom prst="rect">
              <a:avLst/>
            </a:prstGeom>
            <a:noFill/>
          </p:spPr>
          <p:txBody>
            <a:bodyPr wrap="square" rtlCol="0" anchor="ctr">
              <a:spAutoFit/>
            </a:bodyPr>
            <a:lstStyle/>
            <a:p>
              <a:r>
                <a:rPr lang="en-US" altLang="ko-KR" sz="1600" dirty="0">
                  <a:solidFill>
                    <a:schemeClr val="tx1">
                      <a:lumMod val="75000"/>
                      <a:lumOff val="25000"/>
                    </a:schemeClr>
                  </a:solidFill>
                  <a:cs typeface="Arial" pitchFamily="34" charset="0"/>
                </a:rPr>
                <a:t>You can simply impress your audience and add a unique zing and appeal to your Presentations. Easy to change colors, photos and Text. </a:t>
              </a:r>
              <a:endParaRPr lang="ko-KR" altLang="en-US" sz="1600" dirty="0">
                <a:solidFill>
                  <a:schemeClr val="tx1">
                    <a:lumMod val="75000"/>
                    <a:lumOff val="25000"/>
                  </a:schemeClr>
                </a:solidFill>
                <a:cs typeface="Arial" pitchFamily="34" charset="0"/>
              </a:endParaRPr>
            </a:p>
          </p:txBody>
        </p:sp>
        <p:sp>
          <p:nvSpPr>
            <p:cNvPr id="23" name="TextBox 22"/>
            <p:cNvSpPr txBox="1"/>
            <p:nvPr/>
          </p:nvSpPr>
          <p:spPr>
            <a:xfrm>
              <a:off x="1448989" y="1606822"/>
              <a:ext cx="3030085" cy="253916"/>
            </a:xfrm>
            <a:prstGeom prst="rect">
              <a:avLst/>
            </a:prstGeom>
            <a:noFill/>
          </p:spPr>
          <p:txBody>
            <a:bodyPr wrap="square" rtlCol="0" anchor="ctr">
              <a:spAutoFit/>
            </a:bodyPr>
            <a:lstStyle/>
            <a:p>
              <a:r>
                <a:rPr lang="en-US" altLang="ko-KR" sz="1600" b="1" dirty="0">
                  <a:solidFill>
                    <a:schemeClr val="accent3"/>
                  </a:solidFill>
                  <a:cs typeface="Arial" pitchFamily="34" charset="0"/>
                </a:rPr>
                <a:t>Your Text Here</a:t>
              </a:r>
              <a:endParaRPr lang="ko-KR" altLang="en-US" sz="1600" b="1" dirty="0">
                <a:solidFill>
                  <a:schemeClr val="accent3"/>
                </a:solidFill>
                <a:cs typeface="Arial" pitchFamily="34" charset="0"/>
              </a:endParaRPr>
            </a:p>
          </p:txBody>
        </p:sp>
      </p:grpSp>
      <p:grpSp>
        <p:nvGrpSpPr>
          <p:cNvPr id="24" name="Grupo 23">
            <a:extLst>
              <a:ext uri="{FF2B5EF4-FFF2-40B4-BE49-F238E27FC236}">
                <a16:creationId xmlns:a16="http://schemas.microsoft.com/office/drawing/2014/main" id="{5A0D72D6-60DE-45DF-A0DF-18D53061AD66}"/>
              </a:ext>
            </a:extLst>
          </p:cNvPr>
          <p:cNvGrpSpPr/>
          <p:nvPr/>
        </p:nvGrpSpPr>
        <p:grpSpPr>
          <a:xfrm rot="16200000">
            <a:off x="417843" y="5523169"/>
            <a:ext cx="1882797" cy="1631795"/>
            <a:chOff x="-904278" y="-196935"/>
            <a:chExt cx="3809474" cy="3301618"/>
          </a:xfrm>
          <a:solidFill>
            <a:srgbClr val="00B0F0">
              <a:alpha val="18000"/>
            </a:srgbClr>
          </a:solidFill>
        </p:grpSpPr>
        <p:sp>
          <p:nvSpPr>
            <p:cNvPr id="25" name="Triángulo isósceles 24">
              <a:extLst>
                <a:ext uri="{FF2B5EF4-FFF2-40B4-BE49-F238E27FC236}">
                  <a16:creationId xmlns:a16="http://schemas.microsoft.com/office/drawing/2014/main" id="{B2B952A9-E898-46C8-B546-4C9E94E8A108}"/>
                </a:ext>
              </a:extLst>
            </p:cNvPr>
            <p:cNvSpPr/>
            <p:nvPr/>
          </p:nvSpPr>
          <p:spPr>
            <a:xfrm rot="19800000">
              <a:off x="-904278" y="-196935"/>
              <a:ext cx="3202509" cy="276078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
          <p:nvSpPr>
            <p:cNvPr id="26" name="Triángulo isósceles 25">
              <a:extLst>
                <a:ext uri="{FF2B5EF4-FFF2-40B4-BE49-F238E27FC236}">
                  <a16:creationId xmlns:a16="http://schemas.microsoft.com/office/drawing/2014/main" id="{6725C16F-9AF5-42B3-9968-23648D22B782}"/>
                </a:ext>
              </a:extLst>
            </p:cNvPr>
            <p:cNvSpPr/>
            <p:nvPr/>
          </p:nvSpPr>
          <p:spPr>
            <a:xfrm rot="3600000">
              <a:off x="887196" y="1086684"/>
              <a:ext cx="2167481" cy="186851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grpSp>
    </p:spTree>
    <p:extLst>
      <p:ext uri="{BB962C8B-B14F-4D97-AF65-F5344CB8AC3E}">
        <p14:creationId xmlns:p14="http://schemas.microsoft.com/office/powerpoint/2010/main" val="222275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3"/>
          <p:cNvSpPr txBox="1">
            <a:spLocks/>
          </p:cNvSpPr>
          <p:nvPr/>
        </p:nvSpPr>
        <p:spPr>
          <a:xfrm>
            <a:off x="761578" y="2152509"/>
            <a:ext cx="4019149" cy="2068103"/>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733" b="1" dirty="0">
                <a:solidFill>
                  <a:srgbClr val="5F5FF6"/>
                </a:solidFill>
                <a:latin typeface="+mj-lt"/>
                <a:cs typeface="Arial" pitchFamily="34" charset="0"/>
              </a:rPr>
              <a:t>Simple </a:t>
            </a:r>
            <a:r>
              <a:rPr lang="en-US" altLang="ko-KR" sz="3733" b="1" dirty="0">
                <a:solidFill>
                  <a:srgbClr val="5F5FF6"/>
                </a:solidFill>
                <a:latin typeface="+mj-lt"/>
                <a:cs typeface="Arial" pitchFamily="34" charset="0"/>
              </a:rPr>
              <a:t>Portfolio Presentation Designed</a:t>
            </a:r>
          </a:p>
        </p:txBody>
      </p:sp>
      <p:sp>
        <p:nvSpPr>
          <p:cNvPr id="11" name="Content Placeholder 4"/>
          <p:cNvSpPr txBox="1">
            <a:spLocks/>
          </p:cNvSpPr>
          <p:nvPr/>
        </p:nvSpPr>
        <p:spPr>
          <a:xfrm>
            <a:off x="719403" y="4197085"/>
            <a:ext cx="3305860" cy="2112235"/>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ko-KR" sz="1600" dirty="0">
                <a:solidFill>
                  <a:srgbClr val="002060"/>
                </a:solidFill>
                <a:cs typeface="Arial" pitchFamily="34" charset="0"/>
              </a:rPr>
              <a:t>This PowerPoint Template has clean and neutral design that can be adapted to any content and meets various market segments. With this many slides you are able to make a complete PowerPoint Presentation that best suit your needs. </a:t>
            </a:r>
          </a:p>
        </p:txBody>
      </p:sp>
      <p:sp>
        <p:nvSpPr>
          <p:cNvPr id="20" name="Freeform 5">
            <a:extLst>
              <a:ext uri="{FF2B5EF4-FFF2-40B4-BE49-F238E27FC236}">
                <a16:creationId xmlns:a16="http://schemas.microsoft.com/office/drawing/2014/main" id="{59891C85-539F-4B7D-ABBB-C033268E877C}"/>
              </a:ext>
            </a:extLst>
          </p:cNvPr>
          <p:cNvSpPr>
            <a:spLocks noEditPoints="1"/>
          </p:cNvSpPr>
          <p:nvPr/>
        </p:nvSpPr>
        <p:spPr bwMode="auto">
          <a:xfrm>
            <a:off x="2336800" y="537635"/>
            <a:ext cx="950384" cy="793751"/>
          </a:xfrm>
          <a:custGeom>
            <a:avLst/>
            <a:gdLst>
              <a:gd name="T0" fmla="*/ 292 w 292"/>
              <a:gd name="T1" fmla="*/ 129 h 244"/>
              <a:gd name="T2" fmla="*/ 53 w 292"/>
              <a:gd name="T3" fmla="*/ 244 h 244"/>
              <a:gd name="T4" fmla="*/ 35 w 292"/>
              <a:gd name="T5" fmla="*/ 76 h 244"/>
              <a:gd name="T6" fmla="*/ 181 w 292"/>
              <a:gd name="T7" fmla="*/ 12 h 244"/>
              <a:gd name="T8" fmla="*/ 292 w 292"/>
              <a:gd name="T9" fmla="*/ 129 h 244"/>
              <a:gd name="T10" fmla="*/ 49 w 292"/>
              <a:gd name="T11" fmla="*/ 89 h 244"/>
              <a:gd name="T12" fmla="*/ 52 w 292"/>
              <a:gd name="T13" fmla="*/ 207 h 244"/>
              <a:gd name="T14" fmla="*/ 81 w 292"/>
              <a:gd name="T15" fmla="*/ 209 h 244"/>
              <a:gd name="T16" fmla="*/ 49 w 292"/>
              <a:gd name="T17" fmla="*/ 89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244">
                <a:moveTo>
                  <a:pt x="292" y="129"/>
                </a:moveTo>
                <a:cubicBezTo>
                  <a:pt x="212" y="168"/>
                  <a:pt x="133" y="206"/>
                  <a:pt x="53" y="244"/>
                </a:cubicBezTo>
                <a:cubicBezTo>
                  <a:pt x="14" y="206"/>
                  <a:pt x="0" y="136"/>
                  <a:pt x="35" y="76"/>
                </a:cubicBezTo>
                <a:cubicBezTo>
                  <a:pt x="64" y="29"/>
                  <a:pt x="118" y="0"/>
                  <a:pt x="181" y="12"/>
                </a:cubicBezTo>
                <a:cubicBezTo>
                  <a:pt x="241" y="23"/>
                  <a:pt x="286" y="70"/>
                  <a:pt x="292" y="129"/>
                </a:cubicBezTo>
                <a:close/>
                <a:moveTo>
                  <a:pt x="49" y="89"/>
                </a:moveTo>
                <a:cubicBezTo>
                  <a:pt x="26" y="120"/>
                  <a:pt x="28" y="171"/>
                  <a:pt x="52" y="207"/>
                </a:cubicBezTo>
                <a:cubicBezTo>
                  <a:pt x="62" y="222"/>
                  <a:pt x="67" y="223"/>
                  <a:pt x="81" y="209"/>
                </a:cubicBezTo>
                <a:cubicBezTo>
                  <a:pt x="52" y="174"/>
                  <a:pt x="44" y="133"/>
                  <a:pt x="49" y="89"/>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1" name="Freeform 6">
            <a:extLst>
              <a:ext uri="{FF2B5EF4-FFF2-40B4-BE49-F238E27FC236}">
                <a16:creationId xmlns:a16="http://schemas.microsoft.com/office/drawing/2014/main" id="{AC034FD0-FD85-474E-BAF4-94319465372C}"/>
              </a:ext>
            </a:extLst>
          </p:cNvPr>
          <p:cNvSpPr>
            <a:spLocks noEditPoints="1"/>
          </p:cNvSpPr>
          <p:nvPr/>
        </p:nvSpPr>
        <p:spPr bwMode="auto">
          <a:xfrm>
            <a:off x="2243667" y="2027769"/>
            <a:ext cx="783167" cy="141817"/>
          </a:xfrm>
          <a:custGeom>
            <a:avLst/>
            <a:gdLst>
              <a:gd name="T0" fmla="*/ 55 w 240"/>
              <a:gd name="T1" fmla="*/ 32 h 44"/>
              <a:gd name="T2" fmla="*/ 97 w 240"/>
              <a:gd name="T3" fmla="*/ 32 h 44"/>
              <a:gd name="T4" fmla="*/ 99 w 240"/>
              <a:gd name="T5" fmla="*/ 5 h 44"/>
              <a:gd name="T6" fmla="*/ 110 w 240"/>
              <a:gd name="T7" fmla="*/ 3 h 44"/>
              <a:gd name="T8" fmla="*/ 206 w 240"/>
              <a:gd name="T9" fmla="*/ 4 h 44"/>
              <a:gd name="T10" fmla="*/ 238 w 240"/>
              <a:gd name="T11" fmla="*/ 32 h 44"/>
              <a:gd name="T12" fmla="*/ 229 w 240"/>
              <a:gd name="T13" fmla="*/ 44 h 44"/>
              <a:gd name="T14" fmla="*/ 52 w 240"/>
              <a:gd name="T15" fmla="*/ 43 h 44"/>
              <a:gd name="T16" fmla="*/ 5 w 240"/>
              <a:gd name="T17" fmla="*/ 43 h 44"/>
              <a:gd name="T18" fmla="*/ 53 w 240"/>
              <a:gd name="T19" fmla="*/ 6 h 44"/>
              <a:gd name="T20" fmla="*/ 55 w 240"/>
              <a:gd name="T21" fmla="*/ 32 h 44"/>
              <a:gd name="T22" fmla="*/ 215 w 240"/>
              <a:gd name="T23" fmla="*/ 23 h 44"/>
              <a:gd name="T24" fmla="*/ 193 w 240"/>
              <a:gd name="T25" fmla="*/ 9 h 44"/>
              <a:gd name="T26" fmla="*/ 178 w 240"/>
              <a:gd name="T27" fmla="*/ 24 h 44"/>
              <a:gd name="T28" fmla="*/ 194 w 240"/>
              <a:gd name="T29" fmla="*/ 39 h 44"/>
              <a:gd name="T30" fmla="*/ 215 w 240"/>
              <a:gd name="T31"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 h="44">
                <a:moveTo>
                  <a:pt x="55" y="32"/>
                </a:moveTo>
                <a:cubicBezTo>
                  <a:pt x="70" y="32"/>
                  <a:pt x="83" y="32"/>
                  <a:pt x="97" y="32"/>
                </a:cubicBezTo>
                <a:cubicBezTo>
                  <a:pt x="98" y="23"/>
                  <a:pt x="98" y="14"/>
                  <a:pt x="99" y="5"/>
                </a:cubicBezTo>
                <a:cubicBezTo>
                  <a:pt x="103" y="4"/>
                  <a:pt x="106" y="3"/>
                  <a:pt x="110" y="3"/>
                </a:cubicBezTo>
                <a:cubicBezTo>
                  <a:pt x="142" y="3"/>
                  <a:pt x="174" y="3"/>
                  <a:pt x="206" y="4"/>
                </a:cubicBezTo>
                <a:cubicBezTo>
                  <a:pt x="224" y="4"/>
                  <a:pt x="236" y="15"/>
                  <a:pt x="238" y="32"/>
                </a:cubicBezTo>
                <a:cubicBezTo>
                  <a:pt x="240" y="40"/>
                  <a:pt x="237" y="44"/>
                  <a:pt x="229" y="44"/>
                </a:cubicBezTo>
                <a:cubicBezTo>
                  <a:pt x="170" y="44"/>
                  <a:pt x="111" y="43"/>
                  <a:pt x="52" y="43"/>
                </a:cubicBezTo>
                <a:cubicBezTo>
                  <a:pt x="36" y="43"/>
                  <a:pt x="21" y="43"/>
                  <a:pt x="5" y="43"/>
                </a:cubicBezTo>
                <a:cubicBezTo>
                  <a:pt x="0" y="15"/>
                  <a:pt x="20" y="0"/>
                  <a:pt x="53" y="6"/>
                </a:cubicBezTo>
                <a:cubicBezTo>
                  <a:pt x="54" y="15"/>
                  <a:pt x="54" y="23"/>
                  <a:pt x="55" y="32"/>
                </a:cubicBezTo>
                <a:close/>
                <a:moveTo>
                  <a:pt x="215" y="23"/>
                </a:moveTo>
                <a:cubicBezTo>
                  <a:pt x="205" y="16"/>
                  <a:pt x="199" y="9"/>
                  <a:pt x="193" y="9"/>
                </a:cubicBezTo>
                <a:cubicBezTo>
                  <a:pt x="185" y="8"/>
                  <a:pt x="178" y="14"/>
                  <a:pt x="178" y="24"/>
                </a:cubicBezTo>
                <a:cubicBezTo>
                  <a:pt x="179" y="34"/>
                  <a:pt x="185" y="40"/>
                  <a:pt x="194" y="39"/>
                </a:cubicBezTo>
                <a:cubicBezTo>
                  <a:pt x="200" y="38"/>
                  <a:pt x="205" y="31"/>
                  <a:pt x="215" y="23"/>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2" name="Freeform 7">
            <a:extLst>
              <a:ext uri="{FF2B5EF4-FFF2-40B4-BE49-F238E27FC236}">
                <a16:creationId xmlns:a16="http://schemas.microsoft.com/office/drawing/2014/main" id="{27117266-143F-4975-B3EF-E6C1F1846D66}"/>
              </a:ext>
            </a:extLst>
          </p:cNvPr>
          <p:cNvSpPr>
            <a:spLocks/>
          </p:cNvSpPr>
          <p:nvPr/>
        </p:nvSpPr>
        <p:spPr bwMode="auto">
          <a:xfrm>
            <a:off x="2029885" y="1162052"/>
            <a:ext cx="452967" cy="613833"/>
          </a:xfrm>
          <a:custGeom>
            <a:avLst/>
            <a:gdLst>
              <a:gd name="T0" fmla="*/ 22 w 139"/>
              <a:gd name="T1" fmla="*/ 0 h 189"/>
              <a:gd name="T2" fmla="*/ 139 w 139"/>
              <a:gd name="T3" fmla="*/ 177 h 189"/>
              <a:gd name="T4" fmla="*/ 117 w 139"/>
              <a:gd name="T5" fmla="*/ 189 h 189"/>
              <a:gd name="T6" fmla="*/ 0 w 139"/>
              <a:gd name="T7" fmla="*/ 12 h 189"/>
              <a:gd name="T8" fmla="*/ 22 w 139"/>
              <a:gd name="T9" fmla="*/ 0 h 189"/>
            </a:gdLst>
            <a:ahLst/>
            <a:cxnLst>
              <a:cxn ang="0">
                <a:pos x="T0" y="T1"/>
              </a:cxn>
              <a:cxn ang="0">
                <a:pos x="T2" y="T3"/>
              </a:cxn>
              <a:cxn ang="0">
                <a:pos x="T4" y="T5"/>
              </a:cxn>
              <a:cxn ang="0">
                <a:pos x="T6" y="T7"/>
              </a:cxn>
              <a:cxn ang="0">
                <a:pos x="T8" y="T9"/>
              </a:cxn>
            </a:cxnLst>
            <a:rect l="0" t="0" r="r" b="b"/>
            <a:pathLst>
              <a:path w="139" h="189">
                <a:moveTo>
                  <a:pt x="22" y="0"/>
                </a:moveTo>
                <a:cubicBezTo>
                  <a:pt x="61" y="59"/>
                  <a:pt x="100" y="118"/>
                  <a:pt x="139" y="177"/>
                </a:cubicBezTo>
                <a:cubicBezTo>
                  <a:pt x="132" y="181"/>
                  <a:pt x="125" y="185"/>
                  <a:pt x="117" y="189"/>
                </a:cubicBezTo>
                <a:cubicBezTo>
                  <a:pt x="78" y="130"/>
                  <a:pt x="39" y="71"/>
                  <a:pt x="0" y="12"/>
                </a:cubicBezTo>
                <a:cubicBezTo>
                  <a:pt x="8" y="8"/>
                  <a:pt x="14" y="4"/>
                  <a:pt x="22" y="0"/>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3" name="Freeform 8">
            <a:extLst>
              <a:ext uri="{FF2B5EF4-FFF2-40B4-BE49-F238E27FC236}">
                <a16:creationId xmlns:a16="http://schemas.microsoft.com/office/drawing/2014/main" id="{6829B80B-F423-4DB3-AE04-6B95374CEAFC}"/>
              </a:ext>
            </a:extLst>
          </p:cNvPr>
          <p:cNvSpPr>
            <a:spLocks/>
          </p:cNvSpPr>
          <p:nvPr/>
        </p:nvSpPr>
        <p:spPr bwMode="auto">
          <a:xfrm>
            <a:off x="2042584" y="554569"/>
            <a:ext cx="459317" cy="486833"/>
          </a:xfrm>
          <a:custGeom>
            <a:avLst/>
            <a:gdLst>
              <a:gd name="T0" fmla="*/ 21 w 141"/>
              <a:gd name="T1" fmla="*/ 150 h 150"/>
              <a:gd name="T2" fmla="*/ 0 w 141"/>
              <a:gd name="T3" fmla="*/ 135 h 150"/>
              <a:gd name="T4" fmla="*/ 125 w 141"/>
              <a:gd name="T5" fmla="*/ 0 h 150"/>
              <a:gd name="T6" fmla="*/ 126 w 141"/>
              <a:gd name="T7" fmla="*/ 37 h 150"/>
              <a:gd name="T8" fmla="*/ 21 w 141"/>
              <a:gd name="T9" fmla="*/ 150 h 150"/>
            </a:gdLst>
            <a:ahLst/>
            <a:cxnLst>
              <a:cxn ang="0">
                <a:pos x="T0" y="T1"/>
              </a:cxn>
              <a:cxn ang="0">
                <a:pos x="T2" y="T3"/>
              </a:cxn>
              <a:cxn ang="0">
                <a:pos x="T4" y="T5"/>
              </a:cxn>
              <a:cxn ang="0">
                <a:pos x="T6" y="T7"/>
              </a:cxn>
              <a:cxn ang="0">
                <a:pos x="T8" y="T9"/>
              </a:cxn>
            </a:cxnLst>
            <a:rect l="0" t="0" r="r" b="b"/>
            <a:pathLst>
              <a:path w="141" h="150">
                <a:moveTo>
                  <a:pt x="21" y="150"/>
                </a:moveTo>
                <a:cubicBezTo>
                  <a:pt x="13" y="145"/>
                  <a:pt x="7" y="141"/>
                  <a:pt x="0" y="135"/>
                </a:cubicBezTo>
                <a:cubicBezTo>
                  <a:pt x="41" y="91"/>
                  <a:pt x="83" y="46"/>
                  <a:pt x="125" y="0"/>
                </a:cubicBezTo>
                <a:cubicBezTo>
                  <a:pt x="141" y="19"/>
                  <a:pt x="141" y="21"/>
                  <a:pt x="126" y="37"/>
                </a:cubicBezTo>
                <a:cubicBezTo>
                  <a:pt x="91" y="75"/>
                  <a:pt x="56" y="112"/>
                  <a:pt x="21" y="150"/>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4" name="Freeform 9">
            <a:extLst>
              <a:ext uri="{FF2B5EF4-FFF2-40B4-BE49-F238E27FC236}">
                <a16:creationId xmlns:a16="http://schemas.microsoft.com/office/drawing/2014/main" id="{BCCA9DD1-31C2-4EA6-870E-79C319DD9D4E}"/>
              </a:ext>
            </a:extLst>
          </p:cNvPr>
          <p:cNvSpPr>
            <a:spLocks/>
          </p:cNvSpPr>
          <p:nvPr/>
        </p:nvSpPr>
        <p:spPr bwMode="auto">
          <a:xfrm>
            <a:off x="2453218" y="402168"/>
            <a:ext cx="296333" cy="245533"/>
          </a:xfrm>
          <a:custGeom>
            <a:avLst/>
            <a:gdLst>
              <a:gd name="T0" fmla="*/ 21 w 91"/>
              <a:gd name="T1" fmla="*/ 76 h 76"/>
              <a:gd name="T2" fmla="*/ 0 w 91"/>
              <a:gd name="T3" fmla="*/ 33 h 76"/>
              <a:gd name="T4" fmla="*/ 69 w 91"/>
              <a:gd name="T5" fmla="*/ 0 h 76"/>
              <a:gd name="T6" fmla="*/ 91 w 91"/>
              <a:gd name="T7" fmla="*/ 43 h 76"/>
              <a:gd name="T8" fmla="*/ 21 w 91"/>
              <a:gd name="T9" fmla="*/ 76 h 76"/>
            </a:gdLst>
            <a:ahLst/>
            <a:cxnLst>
              <a:cxn ang="0">
                <a:pos x="T0" y="T1"/>
              </a:cxn>
              <a:cxn ang="0">
                <a:pos x="T2" y="T3"/>
              </a:cxn>
              <a:cxn ang="0">
                <a:pos x="T4" y="T5"/>
              </a:cxn>
              <a:cxn ang="0">
                <a:pos x="T6" y="T7"/>
              </a:cxn>
              <a:cxn ang="0">
                <a:pos x="T8" y="T9"/>
              </a:cxn>
            </a:cxnLst>
            <a:rect l="0" t="0" r="r" b="b"/>
            <a:pathLst>
              <a:path w="91" h="76">
                <a:moveTo>
                  <a:pt x="21" y="76"/>
                </a:moveTo>
                <a:cubicBezTo>
                  <a:pt x="15" y="64"/>
                  <a:pt x="8" y="50"/>
                  <a:pt x="0" y="33"/>
                </a:cubicBezTo>
                <a:cubicBezTo>
                  <a:pt x="23" y="22"/>
                  <a:pt x="46" y="11"/>
                  <a:pt x="69" y="0"/>
                </a:cubicBezTo>
                <a:cubicBezTo>
                  <a:pt x="77" y="16"/>
                  <a:pt x="84" y="30"/>
                  <a:pt x="91" y="43"/>
                </a:cubicBezTo>
                <a:cubicBezTo>
                  <a:pt x="67" y="54"/>
                  <a:pt x="45" y="65"/>
                  <a:pt x="21" y="76"/>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5" name="Freeform 10">
            <a:extLst>
              <a:ext uri="{FF2B5EF4-FFF2-40B4-BE49-F238E27FC236}">
                <a16:creationId xmlns:a16="http://schemas.microsoft.com/office/drawing/2014/main" id="{8573E216-367B-4FDC-B235-9E3946C2BB64}"/>
              </a:ext>
            </a:extLst>
          </p:cNvPr>
          <p:cNvSpPr>
            <a:spLocks noEditPoints="1"/>
          </p:cNvSpPr>
          <p:nvPr/>
        </p:nvSpPr>
        <p:spPr bwMode="auto">
          <a:xfrm>
            <a:off x="1945217" y="1016002"/>
            <a:ext cx="152400" cy="158751"/>
          </a:xfrm>
          <a:custGeom>
            <a:avLst/>
            <a:gdLst>
              <a:gd name="T0" fmla="*/ 24 w 47"/>
              <a:gd name="T1" fmla="*/ 0 h 49"/>
              <a:gd name="T2" fmla="*/ 47 w 47"/>
              <a:gd name="T3" fmla="*/ 24 h 49"/>
              <a:gd name="T4" fmla="*/ 24 w 47"/>
              <a:gd name="T5" fmla="*/ 48 h 49"/>
              <a:gd name="T6" fmla="*/ 1 w 47"/>
              <a:gd name="T7" fmla="*/ 24 h 49"/>
              <a:gd name="T8" fmla="*/ 24 w 47"/>
              <a:gd name="T9" fmla="*/ 0 h 49"/>
              <a:gd name="T10" fmla="*/ 40 w 47"/>
              <a:gd name="T11" fmla="*/ 24 h 49"/>
              <a:gd name="T12" fmla="*/ 24 w 47"/>
              <a:gd name="T13" fmla="*/ 14 h 49"/>
              <a:gd name="T14" fmla="*/ 14 w 47"/>
              <a:gd name="T15" fmla="*/ 25 h 49"/>
              <a:gd name="T16" fmla="*/ 24 w 47"/>
              <a:gd name="T17" fmla="*/ 34 h 49"/>
              <a:gd name="T18" fmla="*/ 40 w 47"/>
              <a:gd name="T19"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9">
                <a:moveTo>
                  <a:pt x="24" y="0"/>
                </a:moveTo>
                <a:cubicBezTo>
                  <a:pt x="37" y="0"/>
                  <a:pt x="47" y="10"/>
                  <a:pt x="47" y="24"/>
                </a:cubicBezTo>
                <a:cubicBezTo>
                  <a:pt x="47" y="38"/>
                  <a:pt x="38" y="48"/>
                  <a:pt x="24" y="48"/>
                </a:cubicBezTo>
                <a:cubicBezTo>
                  <a:pt x="11" y="49"/>
                  <a:pt x="0" y="38"/>
                  <a:pt x="1" y="24"/>
                </a:cubicBezTo>
                <a:cubicBezTo>
                  <a:pt x="1" y="11"/>
                  <a:pt x="12" y="0"/>
                  <a:pt x="24" y="0"/>
                </a:cubicBezTo>
                <a:close/>
                <a:moveTo>
                  <a:pt x="40" y="24"/>
                </a:moveTo>
                <a:cubicBezTo>
                  <a:pt x="32" y="19"/>
                  <a:pt x="28" y="14"/>
                  <a:pt x="24" y="14"/>
                </a:cubicBezTo>
                <a:cubicBezTo>
                  <a:pt x="20" y="14"/>
                  <a:pt x="15" y="21"/>
                  <a:pt x="14" y="25"/>
                </a:cubicBezTo>
                <a:cubicBezTo>
                  <a:pt x="14" y="28"/>
                  <a:pt x="20" y="34"/>
                  <a:pt x="24" y="34"/>
                </a:cubicBezTo>
                <a:cubicBezTo>
                  <a:pt x="28" y="34"/>
                  <a:pt x="32" y="29"/>
                  <a:pt x="40" y="24"/>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6" name="Freeform 11">
            <a:extLst>
              <a:ext uri="{FF2B5EF4-FFF2-40B4-BE49-F238E27FC236}">
                <a16:creationId xmlns:a16="http://schemas.microsoft.com/office/drawing/2014/main" id="{46D0A3B9-9889-483F-B43B-01BED1C87DDF}"/>
              </a:ext>
            </a:extLst>
          </p:cNvPr>
          <p:cNvSpPr>
            <a:spLocks/>
          </p:cNvSpPr>
          <p:nvPr/>
        </p:nvSpPr>
        <p:spPr bwMode="auto">
          <a:xfrm>
            <a:off x="2815167" y="1123951"/>
            <a:ext cx="203200" cy="148167"/>
          </a:xfrm>
          <a:custGeom>
            <a:avLst/>
            <a:gdLst>
              <a:gd name="T0" fmla="*/ 0 w 63"/>
              <a:gd name="T1" fmla="*/ 28 h 46"/>
              <a:gd name="T2" fmla="*/ 60 w 63"/>
              <a:gd name="T3" fmla="*/ 0 h 46"/>
              <a:gd name="T4" fmla="*/ 39 w 63"/>
              <a:gd name="T5" fmla="*/ 41 h 46"/>
              <a:gd name="T6" fmla="*/ 0 w 63"/>
              <a:gd name="T7" fmla="*/ 28 h 46"/>
            </a:gdLst>
            <a:ahLst/>
            <a:cxnLst>
              <a:cxn ang="0">
                <a:pos x="T0" y="T1"/>
              </a:cxn>
              <a:cxn ang="0">
                <a:pos x="T2" y="T3"/>
              </a:cxn>
              <a:cxn ang="0">
                <a:pos x="T4" y="T5"/>
              </a:cxn>
              <a:cxn ang="0">
                <a:pos x="T6" y="T7"/>
              </a:cxn>
            </a:cxnLst>
            <a:rect l="0" t="0" r="r" b="b"/>
            <a:pathLst>
              <a:path w="63" h="46">
                <a:moveTo>
                  <a:pt x="0" y="28"/>
                </a:moveTo>
                <a:cubicBezTo>
                  <a:pt x="20" y="19"/>
                  <a:pt x="40" y="10"/>
                  <a:pt x="60" y="0"/>
                </a:cubicBezTo>
                <a:cubicBezTo>
                  <a:pt x="63" y="22"/>
                  <a:pt x="57" y="33"/>
                  <a:pt x="39" y="41"/>
                </a:cubicBezTo>
                <a:cubicBezTo>
                  <a:pt x="25" y="46"/>
                  <a:pt x="11" y="42"/>
                  <a:pt x="0" y="28"/>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7" name="Freeform 12">
            <a:extLst>
              <a:ext uri="{FF2B5EF4-FFF2-40B4-BE49-F238E27FC236}">
                <a16:creationId xmlns:a16="http://schemas.microsoft.com/office/drawing/2014/main" id="{848EE069-4E59-46CE-A1C6-880A01CC82FC}"/>
              </a:ext>
            </a:extLst>
          </p:cNvPr>
          <p:cNvSpPr>
            <a:spLocks noEditPoints="1"/>
          </p:cNvSpPr>
          <p:nvPr/>
        </p:nvSpPr>
        <p:spPr bwMode="auto">
          <a:xfrm>
            <a:off x="2406651" y="1769535"/>
            <a:ext cx="154517" cy="152400"/>
          </a:xfrm>
          <a:custGeom>
            <a:avLst/>
            <a:gdLst>
              <a:gd name="T0" fmla="*/ 23 w 47"/>
              <a:gd name="T1" fmla="*/ 0 h 47"/>
              <a:gd name="T2" fmla="*/ 47 w 47"/>
              <a:gd name="T3" fmla="*/ 24 h 47"/>
              <a:gd name="T4" fmla="*/ 24 w 47"/>
              <a:gd name="T5" fmla="*/ 46 h 47"/>
              <a:gd name="T6" fmla="*/ 0 w 47"/>
              <a:gd name="T7" fmla="*/ 24 h 47"/>
              <a:gd name="T8" fmla="*/ 23 w 47"/>
              <a:gd name="T9" fmla="*/ 0 h 47"/>
              <a:gd name="T10" fmla="*/ 40 w 47"/>
              <a:gd name="T11" fmla="*/ 25 h 47"/>
              <a:gd name="T12" fmla="*/ 23 w 47"/>
              <a:gd name="T13" fmla="*/ 13 h 47"/>
              <a:gd name="T14" fmla="*/ 13 w 47"/>
              <a:gd name="T15" fmla="*/ 23 h 47"/>
              <a:gd name="T16" fmla="*/ 23 w 47"/>
              <a:gd name="T17" fmla="*/ 34 h 47"/>
              <a:gd name="T18" fmla="*/ 40 w 47"/>
              <a:gd name="T19"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6"/>
                  <a:pt x="37" y="46"/>
                  <a:pt x="24" y="46"/>
                </a:cubicBezTo>
                <a:cubicBezTo>
                  <a:pt x="11" y="47"/>
                  <a:pt x="0" y="36"/>
                  <a:pt x="0" y="24"/>
                </a:cubicBezTo>
                <a:cubicBezTo>
                  <a:pt x="0" y="10"/>
                  <a:pt x="10" y="0"/>
                  <a:pt x="23" y="0"/>
                </a:cubicBezTo>
                <a:close/>
                <a:moveTo>
                  <a:pt x="40" y="25"/>
                </a:moveTo>
                <a:cubicBezTo>
                  <a:pt x="32" y="19"/>
                  <a:pt x="28" y="13"/>
                  <a:pt x="23" y="13"/>
                </a:cubicBezTo>
                <a:cubicBezTo>
                  <a:pt x="20" y="12"/>
                  <a:pt x="13" y="19"/>
                  <a:pt x="13" y="23"/>
                </a:cubicBezTo>
                <a:cubicBezTo>
                  <a:pt x="13" y="27"/>
                  <a:pt x="19" y="33"/>
                  <a:pt x="23" y="34"/>
                </a:cubicBezTo>
                <a:cubicBezTo>
                  <a:pt x="27" y="35"/>
                  <a:pt x="32" y="29"/>
                  <a:pt x="40" y="25"/>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8" name="Freeform 13">
            <a:extLst>
              <a:ext uri="{FF2B5EF4-FFF2-40B4-BE49-F238E27FC236}">
                <a16:creationId xmlns:a16="http://schemas.microsoft.com/office/drawing/2014/main" id="{8E4DED12-5A96-4FFA-9ECB-948C0A18CEB5}"/>
              </a:ext>
            </a:extLst>
          </p:cNvPr>
          <p:cNvSpPr>
            <a:spLocks/>
          </p:cNvSpPr>
          <p:nvPr/>
        </p:nvSpPr>
        <p:spPr bwMode="auto">
          <a:xfrm>
            <a:off x="2455333" y="1932517"/>
            <a:ext cx="76200" cy="186267"/>
          </a:xfrm>
          <a:custGeom>
            <a:avLst/>
            <a:gdLst>
              <a:gd name="T0" fmla="*/ 0 w 23"/>
              <a:gd name="T1" fmla="*/ 4 h 57"/>
              <a:gd name="T2" fmla="*/ 23 w 23"/>
              <a:gd name="T3" fmla="*/ 0 h 57"/>
              <a:gd name="T4" fmla="*/ 23 w 23"/>
              <a:gd name="T5" fmla="*/ 52 h 57"/>
              <a:gd name="T6" fmla="*/ 0 w 23"/>
              <a:gd name="T7" fmla="*/ 35 h 57"/>
              <a:gd name="T8" fmla="*/ 0 w 23"/>
              <a:gd name="T9" fmla="*/ 4 h 57"/>
            </a:gdLst>
            <a:ahLst/>
            <a:cxnLst>
              <a:cxn ang="0">
                <a:pos x="T0" y="T1"/>
              </a:cxn>
              <a:cxn ang="0">
                <a:pos x="T2" y="T3"/>
              </a:cxn>
              <a:cxn ang="0">
                <a:pos x="T4" y="T5"/>
              </a:cxn>
              <a:cxn ang="0">
                <a:pos x="T6" y="T7"/>
              </a:cxn>
              <a:cxn ang="0">
                <a:pos x="T8" y="T9"/>
              </a:cxn>
            </a:cxnLst>
            <a:rect l="0" t="0" r="r" b="b"/>
            <a:pathLst>
              <a:path w="23" h="57">
                <a:moveTo>
                  <a:pt x="0" y="4"/>
                </a:moveTo>
                <a:cubicBezTo>
                  <a:pt x="8" y="2"/>
                  <a:pt x="15" y="1"/>
                  <a:pt x="23" y="0"/>
                </a:cubicBezTo>
                <a:cubicBezTo>
                  <a:pt x="23" y="17"/>
                  <a:pt x="23" y="35"/>
                  <a:pt x="23" y="52"/>
                </a:cubicBezTo>
                <a:cubicBezTo>
                  <a:pt x="2" y="57"/>
                  <a:pt x="0" y="56"/>
                  <a:pt x="0" y="35"/>
                </a:cubicBezTo>
                <a:cubicBezTo>
                  <a:pt x="0" y="24"/>
                  <a:pt x="0" y="14"/>
                  <a:pt x="0" y="4"/>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sp>
        <p:nvSpPr>
          <p:cNvPr id="29" name="Freeform 14">
            <a:extLst>
              <a:ext uri="{FF2B5EF4-FFF2-40B4-BE49-F238E27FC236}">
                <a16:creationId xmlns:a16="http://schemas.microsoft.com/office/drawing/2014/main" id="{B0F5CC5E-B85F-46F4-88E0-40FFA3362A04}"/>
              </a:ext>
            </a:extLst>
          </p:cNvPr>
          <p:cNvSpPr>
            <a:spLocks/>
          </p:cNvSpPr>
          <p:nvPr/>
        </p:nvSpPr>
        <p:spPr bwMode="auto">
          <a:xfrm>
            <a:off x="2846918" y="2072218"/>
            <a:ext cx="55033" cy="78317"/>
          </a:xfrm>
          <a:custGeom>
            <a:avLst/>
            <a:gdLst>
              <a:gd name="T0" fmla="*/ 7 w 17"/>
              <a:gd name="T1" fmla="*/ 24 h 24"/>
              <a:gd name="T2" fmla="*/ 0 w 17"/>
              <a:gd name="T3" fmla="*/ 9 h 24"/>
              <a:gd name="T4" fmla="*/ 9 w 17"/>
              <a:gd name="T5" fmla="*/ 0 h 24"/>
              <a:gd name="T6" fmla="*/ 17 w 17"/>
              <a:gd name="T7" fmla="*/ 11 h 24"/>
              <a:gd name="T8" fmla="*/ 7 w 17"/>
              <a:gd name="T9" fmla="*/ 24 h 24"/>
            </a:gdLst>
            <a:ahLst/>
            <a:cxnLst>
              <a:cxn ang="0">
                <a:pos x="T0" y="T1"/>
              </a:cxn>
              <a:cxn ang="0">
                <a:pos x="T2" y="T3"/>
              </a:cxn>
              <a:cxn ang="0">
                <a:pos x="T4" y="T5"/>
              </a:cxn>
              <a:cxn ang="0">
                <a:pos x="T6" y="T7"/>
              </a:cxn>
              <a:cxn ang="0">
                <a:pos x="T8" y="T9"/>
              </a:cxn>
            </a:cxnLst>
            <a:rect l="0" t="0" r="r" b="b"/>
            <a:pathLst>
              <a:path w="17" h="24">
                <a:moveTo>
                  <a:pt x="7" y="24"/>
                </a:moveTo>
                <a:cubicBezTo>
                  <a:pt x="4" y="17"/>
                  <a:pt x="0" y="13"/>
                  <a:pt x="0" y="9"/>
                </a:cubicBezTo>
                <a:cubicBezTo>
                  <a:pt x="0" y="6"/>
                  <a:pt x="5" y="3"/>
                  <a:pt x="9" y="0"/>
                </a:cubicBezTo>
                <a:cubicBezTo>
                  <a:pt x="12" y="4"/>
                  <a:pt x="16" y="7"/>
                  <a:pt x="17" y="11"/>
                </a:cubicBezTo>
                <a:cubicBezTo>
                  <a:pt x="17" y="14"/>
                  <a:pt x="12" y="18"/>
                  <a:pt x="7" y="24"/>
                </a:cubicBezTo>
                <a:close/>
              </a:path>
            </a:pathLst>
          </a:custGeom>
          <a:solidFill>
            <a:srgbClr val="5F5FF6"/>
          </a:solidFill>
          <a:ln>
            <a:noFill/>
          </a:ln>
        </p:spPr>
        <p:txBody>
          <a:bodyPr vert="horz" wrap="square" lIns="121920" tIns="60960" rIns="121920" bIns="60960" numCol="1" anchor="t" anchorCtr="0" compatLnSpc="1">
            <a:prstTxWarp prst="textNoShape">
              <a:avLst/>
            </a:prstTxWarp>
          </a:bodyPr>
          <a:lstStyle/>
          <a:p>
            <a:endParaRPr lang="es-ES" sz="2400"/>
          </a:p>
        </p:txBody>
      </p:sp>
      <p:graphicFrame>
        <p:nvGraphicFramePr>
          <p:cNvPr id="2" name="Tabla 3">
            <a:extLst>
              <a:ext uri="{FF2B5EF4-FFF2-40B4-BE49-F238E27FC236}">
                <a16:creationId xmlns:a16="http://schemas.microsoft.com/office/drawing/2014/main" id="{A91D9714-3754-4DCB-9015-48CE7028EF79}"/>
              </a:ext>
            </a:extLst>
          </p:cNvPr>
          <p:cNvGraphicFramePr>
            <a:graphicFrameLocks noGrp="1"/>
          </p:cNvGraphicFramePr>
          <p:nvPr>
            <p:extLst>
              <p:ext uri="{D42A27DB-BD31-4B8C-83A1-F6EECF244321}">
                <p14:modId xmlns:p14="http://schemas.microsoft.com/office/powerpoint/2010/main" val="640158669"/>
              </p:ext>
            </p:extLst>
          </p:nvPr>
        </p:nvGraphicFramePr>
        <p:xfrm>
          <a:off x="4954197" y="1276028"/>
          <a:ext cx="6425083" cy="4673760"/>
        </p:xfrm>
        <a:graphic>
          <a:graphicData uri="http://schemas.openxmlformats.org/drawingml/2006/table">
            <a:tbl>
              <a:tblPr firstRow="1" bandRow="1">
                <a:tableStyleId>{5C22544A-7EE6-4342-B048-85BDC9FD1C3A}</a:tableStyleId>
              </a:tblPr>
              <a:tblGrid>
                <a:gridCol w="917869">
                  <a:extLst>
                    <a:ext uri="{9D8B030D-6E8A-4147-A177-3AD203B41FA5}">
                      <a16:colId xmlns:a16="http://schemas.microsoft.com/office/drawing/2014/main" val="90622139"/>
                    </a:ext>
                  </a:extLst>
                </a:gridCol>
                <a:gridCol w="917869">
                  <a:extLst>
                    <a:ext uri="{9D8B030D-6E8A-4147-A177-3AD203B41FA5}">
                      <a16:colId xmlns:a16="http://schemas.microsoft.com/office/drawing/2014/main" val="1985638609"/>
                    </a:ext>
                  </a:extLst>
                </a:gridCol>
                <a:gridCol w="917869">
                  <a:extLst>
                    <a:ext uri="{9D8B030D-6E8A-4147-A177-3AD203B41FA5}">
                      <a16:colId xmlns:a16="http://schemas.microsoft.com/office/drawing/2014/main" val="3282113844"/>
                    </a:ext>
                  </a:extLst>
                </a:gridCol>
                <a:gridCol w="917869">
                  <a:extLst>
                    <a:ext uri="{9D8B030D-6E8A-4147-A177-3AD203B41FA5}">
                      <a16:colId xmlns:a16="http://schemas.microsoft.com/office/drawing/2014/main" val="309032912"/>
                    </a:ext>
                  </a:extLst>
                </a:gridCol>
                <a:gridCol w="917869">
                  <a:extLst>
                    <a:ext uri="{9D8B030D-6E8A-4147-A177-3AD203B41FA5}">
                      <a16:colId xmlns:a16="http://schemas.microsoft.com/office/drawing/2014/main" val="3187782578"/>
                    </a:ext>
                  </a:extLst>
                </a:gridCol>
                <a:gridCol w="917869">
                  <a:extLst>
                    <a:ext uri="{9D8B030D-6E8A-4147-A177-3AD203B41FA5}">
                      <a16:colId xmlns:a16="http://schemas.microsoft.com/office/drawing/2014/main" val="706531704"/>
                    </a:ext>
                  </a:extLst>
                </a:gridCol>
                <a:gridCol w="917869">
                  <a:extLst>
                    <a:ext uri="{9D8B030D-6E8A-4147-A177-3AD203B41FA5}">
                      <a16:colId xmlns:a16="http://schemas.microsoft.com/office/drawing/2014/main" val="3881925291"/>
                    </a:ext>
                  </a:extLst>
                </a:gridCol>
              </a:tblGrid>
              <a:tr h="778960">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dirty="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extLst>
                  <a:ext uri="{0D108BD9-81ED-4DB2-BD59-A6C34878D82A}">
                    <a16:rowId xmlns:a16="http://schemas.microsoft.com/office/drawing/2014/main" val="2362049098"/>
                  </a:ext>
                </a:extLst>
              </a:tr>
              <a:tr h="778960">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extLst>
                  <a:ext uri="{0D108BD9-81ED-4DB2-BD59-A6C34878D82A}">
                    <a16:rowId xmlns:a16="http://schemas.microsoft.com/office/drawing/2014/main" val="2411575754"/>
                  </a:ext>
                </a:extLst>
              </a:tr>
              <a:tr h="778960">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extLst>
                  <a:ext uri="{0D108BD9-81ED-4DB2-BD59-A6C34878D82A}">
                    <a16:rowId xmlns:a16="http://schemas.microsoft.com/office/drawing/2014/main" val="2634827196"/>
                  </a:ext>
                </a:extLst>
              </a:tr>
              <a:tr h="778960">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dirty="0"/>
                    </a:p>
                  </a:txBody>
                  <a:tcPr marL="109016" marR="109016" marT="54508" marB="54508"/>
                </a:tc>
                <a:tc>
                  <a:txBody>
                    <a:bodyPr/>
                    <a:lstStyle/>
                    <a:p>
                      <a:endParaRPr lang="es-ES" sz="2100"/>
                    </a:p>
                  </a:txBody>
                  <a:tcPr marL="109016" marR="109016" marT="54508" marB="54508"/>
                </a:tc>
                <a:extLst>
                  <a:ext uri="{0D108BD9-81ED-4DB2-BD59-A6C34878D82A}">
                    <a16:rowId xmlns:a16="http://schemas.microsoft.com/office/drawing/2014/main" val="2492200238"/>
                  </a:ext>
                </a:extLst>
              </a:tr>
              <a:tr h="778960">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dirty="0"/>
                    </a:p>
                  </a:txBody>
                  <a:tcPr marL="109016" marR="109016" marT="54508" marB="54508"/>
                </a:tc>
                <a:tc>
                  <a:txBody>
                    <a:bodyPr/>
                    <a:lstStyle/>
                    <a:p>
                      <a:endParaRPr lang="es-ES" sz="2100"/>
                    </a:p>
                  </a:txBody>
                  <a:tcPr marL="109016" marR="109016" marT="54508" marB="54508"/>
                </a:tc>
                <a:extLst>
                  <a:ext uri="{0D108BD9-81ED-4DB2-BD59-A6C34878D82A}">
                    <a16:rowId xmlns:a16="http://schemas.microsoft.com/office/drawing/2014/main" val="1684663814"/>
                  </a:ext>
                </a:extLst>
              </a:tr>
              <a:tr h="778960">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a:p>
                  </a:txBody>
                  <a:tcPr marL="109016" marR="109016" marT="54508" marB="54508"/>
                </a:tc>
                <a:tc>
                  <a:txBody>
                    <a:bodyPr/>
                    <a:lstStyle/>
                    <a:p>
                      <a:endParaRPr lang="es-ES" sz="2100" dirty="0"/>
                    </a:p>
                  </a:txBody>
                  <a:tcPr marL="109016" marR="109016" marT="54508" marB="54508"/>
                </a:tc>
                <a:tc>
                  <a:txBody>
                    <a:bodyPr/>
                    <a:lstStyle/>
                    <a:p>
                      <a:endParaRPr lang="es-ES" sz="2100" dirty="0"/>
                    </a:p>
                  </a:txBody>
                  <a:tcPr marL="109016" marR="109016" marT="54508" marB="54508"/>
                </a:tc>
                <a:extLst>
                  <a:ext uri="{0D108BD9-81ED-4DB2-BD59-A6C34878D82A}">
                    <a16:rowId xmlns:a16="http://schemas.microsoft.com/office/drawing/2014/main" val="871231409"/>
                  </a:ext>
                </a:extLst>
              </a:tr>
            </a:tbl>
          </a:graphicData>
        </a:graphic>
      </p:graphicFrame>
    </p:spTree>
    <p:extLst>
      <p:ext uri="{BB962C8B-B14F-4D97-AF65-F5344CB8AC3E}">
        <p14:creationId xmlns:p14="http://schemas.microsoft.com/office/powerpoint/2010/main" val="3253238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1683DB-17B2-4BC0-BE1C-2553D4468B9E}"/>
              </a:ext>
            </a:extLst>
          </p:cNvPr>
          <p:cNvSpPr/>
          <p:nvPr/>
        </p:nvSpPr>
        <p:spPr>
          <a:xfrm>
            <a:off x="2013763" y="963298"/>
            <a:ext cx="1943099" cy="1938992"/>
          </a:xfrm>
          <a:prstGeom prst="rect">
            <a:avLst/>
          </a:prstGeom>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0" dirty="0">
                <a:solidFill>
                  <a:schemeClr val="accent2"/>
                </a:solidFill>
              </a:rPr>
              <a:t>1</a:t>
            </a:r>
          </a:p>
        </p:txBody>
      </p:sp>
      <p:sp>
        <p:nvSpPr>
          <p:cNvPr id="3" name="Rectangle 3">
            <a:extLst>
              <a:ext uri="{FF2B5EF4-FFF2-40B4-BE49-F238E27FC236}">
                <a16:creationId xmlns:a16="http://schemas.microsoft.com/office/drawing/2014/main" id="{5B44F575-1031-4310-9956-965AA523657D}"/>
              </a:ext>
            </a:extLst>
          </p:cNvPr>
          <p:cNvSpPr/>
          <p:nvPr/>
        </p:nvSpPr>
        <p:spPr>
          <a:xfrm>
            <a:off x="1692244" y="2777557"/>
            <a:ext cx="2586136" cy="646331"/>
          </a:xfrm>
          <a:prstGeom prst="rect">
            <a:avLst/>
          </a:prstGeom>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ko-KR" sz="3600" b="1" dirty="0">
                <a:solidFill>
                  <a:schemeClr val="bg1">
                    <a:lumMod val="50000"/>
                  </a:schemeClr>
                </a:solidFill>
              </a:rPr>
              <a:t>JANUARY</a:t>
            </a:r>
          </a:p>
        </p:txBody>
      </p:sp>
      <p:pic>
        <p:nvPicPr>
          <p:cNvPr id="4" name="table">
            <a:extLst>
              <a:ext uri="{FF2B5EF4-FFF2-40B4-BE49-F238E27FC236}">
                <a16:creationId xmlns:a16="http://schemas.microsoft.com/office/drawing/2014/main" id="{96E2A661-A671-462B-9B82-8E37538DAE14}"/>
              </a:ext>
            </a:extLst>
          </p:cNvPr>
          <p:cNvPicPr>
            <a:picLocks noChangeAspect="1"/>
          </p:cNvPicPr>
          <p:nvPr/>
        </p:nvPicPr>
        <p:blipFill>
          <a:blip r:embed="rId2"/>
          <a:stretch>
            <a:fillRect/>
          </a:stretch>
        </p:blipFill>
        <p:spPr>
          <a:xfrm>
            <a:off x="4739036" y="411480"/>
            <a:ext cx="5760720" cy="6035040"/>
          </a:xfrm>
          <a:prstGeom prst="rect">
            <a:avLst/>
          </a:prstGeom>
        </p:spPr>
      </p:pic>
      <p:sp>
        <p:nvSpPr>
          <p:cNvPr id="5" name="TextBox 9">
            <a:extLst>
              <a:ext uri="{FF2B5EF4-FFF2-40B4-BE49-F238E27FC236}">
                <a16:creationId xmlns:a16="http://schemas.microsoft.com/office/drawing/2014/main" id="{13716CEB-845A-4329-8F9B-C0DF2F437B8D}"/>
              </a:ext>
            </a:extLst>
          </p:cNvPr>
          <p:cNvSpPr txBox="1"/>
          <p:nvPr/>
        </p:nvSpPr>
        <p:spPr>
          <a:xfrm>
            <a:off x="1864647" y="4590514"/>
            <a:ext cx="2241327" cy="1631216"/>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GB" altLang="ko-KR" sz="2000" dirty="0">
                <a:solidFill>
                  <a:schemeClr val="accent4"/>
                </a:solidFill>
                <a:cs typeface="Arial" pitchFamily="34" charset="0"/>
              </a:rPr>
              <a:t>ALLPPT</a:t>
            </a:r>
            <a:r>
              <a:rPr lang="en-GB" altLang="ko-KR" sz="2000" dirty="0">
                <a:solidFill>
                  <a:schemeClr val="tx1">
                    <a:lumMod val="75000"/>
                    <a:lumOff val="25000"/>
                  </a:schemeClr>
                </a:solidFill>
                <a:cs typeface="Arial" pitchFamily="34" charset="0"/>
              </a:rPr>
              <a:t> </a:t>
            </a:r>
          </a:p>
          <a:p>
            <a:pPr algn="r"/>
            <a:r>
              <a:rPr lang="en-GB" altLang="ko-KR" sz="2000" dirty="0">
                <a:solidFill>
                  <a:schemeClr val="tx1">
                    <a:lumMod val="75000"/>
                    <a:lumOff val="25000"/>
                  </a:schemeClr>
                </a:solidFill>
                <a:cs typeface="Arial" pitchFamily="34" charset="0"/>
              </a:rPr>
              <a:t>Layout</a:t>
            </a:r>
          </a:p>
          <a:p>
            <a:pPr algn="r"/>
            <a:r>
              <a:rPr lang="en-GB" altLang="ko-KR" sz="2000" dirty="0">
                <a:solidFill>
                  <a:schemeClr val="tx1">
                    <a:lumMod val="75000"/>
                    <a:lumOff val="25000"/>
                  </a:schemeClr>
                </a:solidFill>
                <a:cs typeface="Arial" pitchFamily="34" charset="0"/>
              </a:rPr>
              <a:t>Clean Text Slide </a:t>
            </a:r>
          </a:p>
          <a:p>
            <a:pPr algn="r"/>
            <a:r>
              <a:rPr lang="en-GB" altLang="ko-KR" sz="2000" dirty="0">
                <a:solidFill>
                  <a:schemeClr val="tx1">
                    <a:lumMod val="75000"/>
                    <a:lumOff val="25000"/>
                  </a:schemeClr>
                </a:solidFill>
                <a:cs typeface="Arial" pitchFamily="34" charset="0"/>
              </a:rPr>
              <a:t>for your </a:t>
            </a:r>
          </a:p>
          <a:p>
            <a:pPr algn="r"/>
            <a:r>
              <a:rPr lang="en-GB" altLang="ko-KR" sz="2000" dirty="0">
                <a:solidFill>
                  <a:schemeClr val="tx1">
                    <a:lumMod val="75000"/>
                    <a:lumOff val="25000"/>
                  </a:schemeClr>
                </a:solidFill>
                <a:cs typeface="Arial" pitchFamily="34" charset="0"/>
              </a:rPr>
              <a:t>Presentation</a:t>
            </a:r>
            <a:endParaRPr lang="ko-KR" altLang="en-US" sz="20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315012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 name="Grupo 130">
            <a:extLst>
              <a:ext uri="{FF2B5EF4-FFF2-40B4-BE49-F238E27FC236}">
                <a16:creationId xmlns:a16="http://schemas.microsoft.com/office/drawing/2014/main" id="{52399E4A-AED9-45B9-91A4-4B4C9ABB83F5}"/>
              </a:ext>
            </a:extLst>
          </p:cNvPr>
          <p:cNvGrpSpPr/>
          <p:nvPr/>
        </p:nvGrpSpPr>
        <p:grpSpPr>
          <a:xfrm rot="10800000">
            <a:off x="160264" y="5598286"/>
            <a:ext cx="11871472" cy="1125591"/>
            <a:chOff x="120198" y="123478"/>
            <a:chExt cx="8903604" cy="844193"/>
          </a:xfrm>
          <a:solidFill>
            <a:schemeClr val="accent2">
              <a:lumMod val="60000"/>
              <a:lumOff val="40000"/>
            </a:schemeClr>
          </a:solidFill>
        </p:grpSpPr>
        <p:sp>
          <p:nvSpPr>
            <p:cNvPr id="132" name="Freeform 6">
              <a:extLst>
                <a:ext uri="{FF2B5EF4-FFF2-40B4-BE49-F238E27FC236}">
                  <a16:creationId xmlns:a16="http://schemas.microsoft.com/office/drawing/2014/main" id="{883CCBA7-E6E1-465C-81B9-FBECEC1B651C}"/>
                </a:ext>
              </a:extLst>
            </p:cNvPr>
            <p:cNvSpPr>
              <a:spLocks/>
            </p:cNvSpPr>
            <p:nvPr/>
          </p:nvSpPr>
          <p:spPr bwMode="auto">
            <a:xfrm>
              <a:off x="8098971" y="123478"/>
              <a:ext cx="924831" cy="813509"/>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sp>
          <p:nvSpPr>
            <p:cNvPr id="133" name="Freeform 6">
              <a:extLst>
                <a:ext uri="{FF2B5EF4-FFF2-40B4-BE49-F238E27FC236}">
                  <a16:creationId xmlns:a16="http://schemas.microsoft.com/office/drawing/2014/main" id="{F19E99C0-46F1-4BF2-8EB6-D9E9CE6423B4}"/>
                </a:ext>
              </a:extLst>
            </p:cNvPr>
            <p:cNvSpPr>
              <a:spLocks/>
            </p:cNvSpPr>
            <p:nvPr/>
          </p:nvSpPr>
          <p:spPr bwMode="auto">
            <a:xfrm flipH="1">
              <a:off x="120198" y="143729"/>
              <a:ext cx="936692" cy="823942"/>
            </a:xfrm>
            <a:custGeom>
              <a:avLst/>
              <a:gdLst>
                <a:gd name="T0" fmla="*/ 479 w 494"/>
                <a:gd name="T1" fmla="*/ 217 h 433"/>
                <a:gd name="T2" fmla="*/ 429 w 494"/>
                <a:gd name="T3" fmla="*/ 217 h 433"/>
                <a:gd name="T4" fmla="*/ 424 w 494"/>
                <a:gd name="T5" fmla="*/ 216 h 433"/>
                <a:gd name="T6" fmla="*/ 417 w 494"/>
                <a:gd name="T7" fmla="*/ 209 h 433"/>
                <a:gd name="T8" fmla="*/ 424 w 494"/>
                <a:gd name="T9" fmla="*/ 202 h 433"/>
                <a:gd name="T10" fmla="*/ 459 w 494"/>
                <a:gd name="T11" fmla="*/ 202 h 433"/>
                <a:gd name="T12" fmla="*/ 478 w 494"/>
                <a:gd name="T13" fmla="*/ 202 h 433"/>
                <a:gd name="T14" fmla="*/ 478 w 494"/>
                <a:gd name="T15" fmla="*/ 155 h 433"/>
                <a:gd name="T16" fmla="*/ 472 w 494"/>
                <a:gd name="T17" fmla="*/ 155 h 433"/>
                <a:gd name="T18" fmla="*/ 427 w 494"/>
                <a:gd name="T19" fmla="*/ 155 h 433"/>
                <a:gd name="T20" fmla="*/ 417 w 494"/>
                <a:gd name="T21" fmla="*/ 147 h 433"/>
                <a:gd name="T22" fmla="*/ 427 w 494"/>
                <a:gd name="T23" fmla="*/ 140 h 433"/>
                <a:gd name="T24" fmla="*/ 471 w 494"/>
                <a:gd name="T25" fmla="*/ 140 h 433"/>
                <a:gd name="T26" fmla="*/ 478 w 494"/>
                <a:gd name="T27" fmla="*/ 140 h 433"/>
                <a:gd name="T28" fmla="*/ 478 w 494"/>
                <a:gd name="T29" fmla="*/ 93 h 433"/>
                <a:gd name="T30" fmla="*/ 467 w 494"/>
                <a:gd name="T31" fmla="*/ 93 h 433"/>
                <a:gd name="T32" fmla="*/ 427 w 494"/>
                <a:gd name="T33" fmla="*/ 93 h 433"/>
                <a:gd name="T34" fmla="*/ 417 w 494"/>
                <a:gd name="T35" fmla="*/ 86 h 433"/>
                <a:gd name="T36" fmla="*/ 427 w 494"/>
                <a:gd name="T37" fmla="*/ 78 h 433"/>
                <a:gd name="T38" fmla="*/ 471 w 494"/>
                <a:gd name="T39" fmla="*/ 78 h 433"/>
                <a:gd name="T40" fmla="*/ 478 w 494"/>
                <a:gd name="T41" fmla="*/ 78 h 433"/>
                <a:gd name="T42" fmla="*/ 478 w 494"/>
                <a:gd name="T43" fmla="*/ 16 h 433"/>
                <a:gd name="T44" fmla="*/ 471 w 494"/>
                <a:gd name="T45" fmla="*/ 16 h 433"/>
                <a:gd name="T46" fmla="*/ 12 w 494"/>
                <a:gd name="T47" fmla="*/ 16 h 433"/>
                <a:gd name="T48" fmla="*/ 0 w 494"/>
                <a:gd name="T49" fmla="*/ 8 h 433"/>
                <a:gd name="T50" fmla="*/ 13 w 494"/>
                <a:gd name="T51" fmla="*/ 0 h 433"/>
                <a:gd name="T52" fmla="*/ 481 w 494"/>
                <a:gd name="T53" fmla="*/ 0 h 433"/>
                <a:gd name="T54" fmla="*/ 494 w 494"/>
                <a:gd name="T55" fmla="*/ 13 h 433"/>
                <a:gd name="T56" fmla="*/ 494 w 494"/>
                <a:gd name="T57" fmla="*/ 421 h 433"/>
                <a:gd name="T58" fmla="*/ 494 w 494"/>
                <a:gd name="T59" fmla="*/ 426 h 433"/>
                <a:gd name="T60" fmla="*/ 486 w 494"/>
                <a:gd name="T61" fmla="*/ 433 h 433"/>
                <a:gd name="T62" fmla="*/ 479 w 494"/>
                <a:gd name="T63" fmla="*/ 426 h 433"/>
                <a:gd name="T64" fmla="*/ 479 w 494"/>
                <a:gd name="T65" fmla="*/ 420 h 433"/>
                <a:gd name="T66" fmla="*/ 479 w 494"/>
                <a:gd name="T67" fmla="*/ 224 h 433"/>
                <a:gd name="T68" fmla="*/ 479 w 494"/>
                <a:gd name="T69" fmla="*/ 21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 h="433">
                  <a:moveTo>
                    <a:pt x="479" y="217"/>
                  </a:moveTo>
                  <a:cubicBezTo>
                    <a:pt x="462" y="217"/>
                    <a:pt x="445" y="217"/>
                    <a:pt x="429" y="217"/>
                  </a:cubicBezTo>
                  <a:cubicBezTo>
                    <a:pt x="427" y="217"/>
                    <a:pt x="426" y="217"/>
                    <a:pt x="424" y="216"/>
                  </a:cubicBezTo>
                  <a:cubicBezTo>
                    <a:pt x="420" y="216"/>
                    <a:pt x="417" y="213"/>
                    <a:pt x="417" y="209"/>
                  </a:cubicBezTo>
                  <a:cubicBezTo>
                    <a:pt x="417" y="204"/>
                    <a:pt x="420" y="202"/>
                    <a:pt x="424" y="202"/>
                  </a:cubicBezTo>
                  <a:cubicBezTo>
                    <a:pt x="436" y="201"/>
                    <a:pt x="447" y="202"/>
                    <a:pt x="459" y="202"/>
                  </a:cubicBezTo>
                  <a:cubicBezTo>
                    <a:pt x="465" y="202"/>
                    <a:pt x="472" y="202"/>
                    <a:pt x="478" y="202"/>
                  </a:cubicBezTo>
                  <a:cubicBezTo>
                    <a:pt x="478" y="186"/>
                    <a:pt x="478" y="171"/>
                    <a:pt x="478" y="155"/>
                  </a:cubicBezTo>
                  <a:cubicBezTo>
                    <a:pt x="476" y="155"/>
                    <a:pt x="474" y="155"/>
                    <a:pt x="472" y="155"/>
                  </a:cubicBezTo>
                  <a:cubicBezTo>
                    <a:pt x="457" y="155"/>
                    <a:pt x="442" y="155"/>
                    <a:pt x="427" y="155"/>
                  </a:cubicBezTo>
                  <a:cubicBezTo>
                    <a:pt x="420" y="155"/>
                    <a:pt x="417" y="152"/>
                    <a:pt x="417" y="147"/>
                  </a:cubicBezTo>
                  <a:cubicBezTo>
                    <a:pt x="417" y="142"/>
                    <a:pt x="420" y="140"/>
                    <a:pt x="427" y="140"/>
                  </a:cubicBezTo>
                  <a:cubicBezTo>
                    <a:pt x="442" y="139"/>
                    <a:pt x="456" y="140"/>
                    <a:pt x="471" y="140"/>
                  </a:cubicBezTo>
                  <a:cubicBezTo>
                    <a:pt x="473" y="140"/>
                    <a:pt x="476" y="140"/>
                    <a:pt x="478" y="140"/>
                  </a:cubicBezTo>
                  <a:cubicBezTo>
                    <a:pt x="478" y="124"/>
                    <a:pt x="478" y="109"/>
                    <a:pt x="478" y="93"/>
                  </a:cubicBezTo>
                  <a:cubicBezTo>
                    <a:pt x="474" y="93"/>
                    <a:pt x="470" y="93"/>
                    <a:pt x="467" y="93"/>
                  </a:cubicBezTo>
                  <a:cubicBezTo>
                    <a:pt x="453" y="93"/>
                    <a:pt x="440" y="93"/>
                    <a:pt x="427" y="93"/>
                  </a:cubicBezTo>
                  <a:cubicBezTo>
                    <a:pt x="420" y="93"/>
                    <a:pt x="417" y="90"/>
                    <a:pt x="417" y="86"/>
                  </a:cubicBezTo>
                  <a:cubicBezTo>
                    <a:pt x="417" y="80"/>
                    <a:pt x="420" y="78"/>
                    <a:pt x="427" y="78"/>
                  </a:cubicBezTo>
                  <a:cubicBezTo>
                    <a:pt x="442" y="78"/>
                    <a:pt x="457" y="78"/>
                    <a:pt x="471" y="78"/>
                  </a:cubicBezTo>
                  <a:cubicBezTo>
                    <a:pt x="474" y="78"/>
                    <a:pt x="476" y="78"/>
                    <a:pt x="478" y="78"/>
                  </a:cubicBezTo>
                  <a:cubicBezTo>
                    <a:pt x="478" y="57"/>
                    <a:pt x="478" y="37"/>
                    <a:pt x="478" y="16"/>
                  </a:cubicBezTo>
                  <a:cubicBezTo>
                    <a:pt x="476" y="16"/>
                    <a:pt x="473" y="16"/>
                    <a:pt x="471" y="16"/>
                  </a:cubicBezTo>
                  <a:cubicBezTo>
                    <a:pt x="318" y="16"/>
                    <a:pt x="165" y="16"/>
                    <a:pt x="12" y="16"/>
                  </a:cubicBezTo>
                  <a:cubicBezTo>
                    <a:pt x="4" y="16"/>
                    <a:pt x="0" y="14"/>
                    <a:pt x="0" y="8"/>
                  </a:cubicBezTo>
                  <a:cubicBezTo>
                    <a:pt x="0" y="3"/>
                    <a:pt x="3" y="0"/>
                    <a:pt x="13" y="0"/>
                  </a:cubicBezTo>
                  <a:cubicBezTo>
                    <a:pt x="169" y="0"/>
                    <a:pt x="325" y="0"/>
                    <a:pt x="481" y="0"/>
                  </a:cubicBezTo>
                  <a:cubicBezTo>
                    <a:pt x="492" y="0"/>
                    <a:pt x="494" y="2"/>
                    <a:pt x="494" y="13"/>
                  </a:cubicBezTo>
                  <a:cubicBezTo>
                    <a:pt x="494" y="149"/>
                    <a:pt x="494" y="285"/>
                    <a:pt x="494" y="421"/>
                  </a:cubicBezTo>
                  <a:cubicBezTo>
                    <a:pt x="494" y="423"/>
                    <a:pt x="494" y="424"/>
                    <a:pt x="494" y="426"/>
                  </a:cubicBezTo>
                  <a:cubicBezTo>
                    <a:pt x="493" y="430"/>
                    <a:pt x="491" y="433"/>
                    <a:pt x="486" y="433"/>
                  </a:cubicBezTo>
                  <a:cubicBezTo>
                    <a:pt x="482" y="433"/>
                    <a:pt x="479" y="430"/>
                    <a:pt x="479" y="426"/>
                  </a:cubicBezTo>
                  <a:cubicBezTo>
                    <a:pt x="478" y="424"/>
                    <a:pt x="479" y="422"/>
                    <a:pt x="479" y="420"/>
                  </a:cubicBezTo>
                  <a:cubicBezTo>
                    <a:pt x="479" y="355"/>
                    <a:pt x="479" y="290"/>
                    <a:pt x="479" y="224"/>
                  </a:cubicBezTo>
                  <a:cubicBezTo>
                    <a:pt x="479" y="222"/>
                    <a:pt x="479" y="220"/>
                    <a:pt x="479" y="217"/>
                  </a:cubicBezTo>
                  <a:close/>
                </a:path>
              </a:pathLst>
            </a:custGeom>
            <a:grpFill/>
            <a:ln>
              <a:noFill/>
            </a:ln>
          </p:spPr>
          <p:txBody>
            <a:bodyPr vert="horz" wrap="square" lIns="121920" tIns="60960" rIns="121920" bIns="60960" numCol="1" anchor="t" anchorCtr="0" compatLnSpc="1">
              <a:prstTxWarp prst="textNoShape">
                <a:avLst/>
              </a:prstTxWarp>
            </a:bodyPr>
            <a:lstStyle/>
            <a:p>
              <a:endParaRPr lang="es-ES" sz="2400"/>
            </a:p>
          </p:txBody>
        </p:sp>
      </p:grpSp>
      <p:pic>
        <p:nvPicPr>
          <p:cNvPr id="3" name="table">
            <a:extLst>
              <a:ext uri="{FF2B5EF4-FFF2-40B4-BE49-F238E27FC236}">
                <a16:creationId xmlns:a16="http://schemas.microsoft.com/office/drawing/2014/main" id="{90F44242-7A2D-4D2D-9BAB-D3A986DCE52D}"/>
              </a:ext>
            </a:extLst>
          </p:cNvPr>
          <p:cNvPicPr>
            <a:picLocks noChangeAspect="1"/>
          </p:cNvPicPr>
          <p:nvPr/>
        </p:nvPicPr>
        <p:blipFill>
          <a:blip r:embed="rId3"/>
          <a:stretch>
            <a:fillRect/>
          </a:stretch>
        </p:blipFill>
        <p:spPr>
          <a:xfrm>
            <a:off x="1935480" y="1755566"/>
            <a:ext cx="8321040" cy="4421888"/>
          </a:xfrm>
          <a:prstGeom prst="rect">
            <a:avLst/>
          </a:prstGeom>
        </p:spPr>
      </p:pic>
      <p:sp>
        <p:nvSpPr>
          <p:cNvPr id="4" name="Rectangle 187">
            <a:extLst>
              <a:ext uri="{FF2B5EF4-FFF2-40B4-BE49-F238E27FC236}">
                <a16:creationId xmlns:a16="http://schemas.microsoft.com/office/drawing/2014/main" id="{27030743-C445-4589-A178-6B656CFFEAB1}"/>
              </a:ext>
            </a:extLst>
          </p:cNvPr>
          <p:cNvSpPr/>
          <p:nvPr/>
        </p:nvSpPr>
        <p:spPr>
          <a:xfrm>
            <a:off x="1827387" y="1157885"/>
            <a:ext cx="1191352" cy="461665"/>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b="1" dirty="0"/>
              <a:t> Month</a:t>
            </a:r>
          </a:p>
        </p:txBody>
      </p:sp>
      <p:cxnSp>
        <p:nvCxnSpPr>
          <p:cNvPr id="5" name="Straight Connector 189">
            <a:extLst>
              <a:ext uri="{FF2B5EF4-FFF2-40B4-BE49-F238E27FC236}">
                <a16:creationId xmlns:a16="http://schemas.microsoft.com/office/drawing/2014/main" id="{21F2BBE5-8826-49D0-BBFA-67DB2240EC0F}"/>
              </a:ext>
            </a:extLst>
          </p:cNvPr>
          <p:cNvCxnSpPr>
            <a:cxnSpLocks/>
          </p:cNvCxnSpPr>
          <p:nvPr/>
        </p:nvCxnSpPr>
        <p:spPr>
          <a:xfrm>
            <a:off x="1934310" y="1628353"/>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192">
            <a:extLst>
              <a:ext uri="{FF2B5EF4-FFF2-40B4-BE49-F238E27FC236}">
                <a16:creationId xmlns:a16="http://schemas.microsoft.com/office/drawing/2014/main" id="{C5984EAD-7982-42AF-A946-5D3DAF1E7CF5}"/>
              </a:ext>
            </a:extLst>
          </p:cNvPr>
          <p:cNvSpPr/>
          <p:nvPr/>
        </p:nvSpPr>
        <p:spPr>
          <a:xfrm>
            <a:off x="8412215" y="1157885"/>
            <a:ext cx="836126" cy="461665"/>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Year</a:t>
            </a:r>
          </a:p>
        </p:txBody>
      </p:sp>
      <p:cxnSp>
        <p:nvCxnSpPr>
          <p:cNvPr id="7" name="Straight Connector 193">
            <a:extLst>
              <a:ext uri="{FF2B5EF4-FFF2-40B4-BE49-F238E27FC236}">
                <a16:creationId xmlns:a16="http://schemas.microsoft.com/office/drawing/2014/main" id="{A10D5091-B76A-47CF-B621-E3A448E425AE}"/>
              </a:ext>
            </a:extLst>
          </p:cNvPr>
          <p:cNvCxnSpPr>
            <a:cxnSpLocks/>
          </p:cNvCxnSpPr>
          <p:nvPr/>
        </p:nvCxnSpPr>
        <p:spPr>
          <a:xfrm>
            <a:off x="8412215" y="1628353"/>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194">
            <a:extLst>
              <a:ext uri="{FF2B5EF4-FFF2-40B4-BE49-F238E27FC236}">
                <a16:creationId xmlns:a16="http://schemas.microsoft.com/office/drawing/2014/main" id="{83DAD360-51B4-4D02-A7F2-BF95318D3D98}"/>
              </a:ext>
            </a:extLst>
          </p:cNvPr>
          <p:cNvSpPr txBox="1"/>
          <p:nvPr/>
        </p:nvSpPr>
        <p:spPr>
          <a:xfrm>
            <a:off x="3258472" y="407898"/>
            <a:ext cx="5675057" cy="830997"/>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ko-KR" sz="4800" b="1" dirty="0">
                <a:solidFill>
                  <a:schemeClr val="tx2"/>
                </a:solidFill>
                <a:cs typeface="Arial" pitchFamily="34" charset="0"/>
              </a:rPr>
              <a:t>School Timetable</a:t>
            </a:r>
            <a:endParaRPr lang="ko-KR" altLang="en-US" sz="4800" b="1" dirty="0">
              <a:solidFill>
                <a:schemeClr val="tx2"/>
              </a:solidFill>
              <a:cs typeface="Arial" pitchFamily="34" charset="0"/>
            </a:endParaRPr>
          </a:p>
        </p:txBody>
      </p:sp>
    </p:spTree>
    <p:extLst>
      <p:ext uri="{BB962C8B-B14F-4D97-AF65-F5344CB8AC3E}">
        <p14:creationId xmlns:p14="http://schemas.microsoft.com/office/powerpoint/2010/main" val="1408033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CEE99ACB-2D2A-46B5-8EBA-EC06C7AC3866}"/>
              </a:ext>
            </a:extLst>
          </p:cNvPr>
          <p:cNvGrpSpPr/>
          <p:nvPr/>
        </p:nvGrpSpPr>
        <p:grpSpPr>
          <a:xfrm>
            <a:off x="1719576" y="1457367"/>
            <a:ext cx="8828308" cy="3909551"/>
            <a:chOff x="1130005" y="2695983"/>
            <a:chExt cx="7273121" cy="3332285"/>
          </a:xfrm>
        </p:grpSpPr>
        <p:sp>
          <p:nvSpPr>
            <p:cNvPr id="3" name="Rectangle: Rounded Corners 2">
              <a:extLst>
                <a:ext uri="{FF2B5EF4-FFF2-40B4-BE49-F238E27FC236}">
                  <a16:creationId xmlns:a16="http://schemas.microsoft.com/office/drawing/2014/main" id="{A25DA599-1ECD-4A3C-857A-8139E4BB54DB}"/>
                </a:ext>
              </a:extLst>
            </p:cNvPr>
            <p:cNvSpPr/>
            <p:nvPr/>
          </p:nvSpPr>
          <p:spPr>
            <a:xfrm>
              <a:off x="1130005" y="2695983"/>
              <a:ext cx="1041694" cy="3332285"/>
            </a:xfrm>
            <a:prstGeom prst="roundRect">
              <a:avLst>
                <a:gd name="adj"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11">
              <a:extLst>
                <a:ext uri="{FF2B5EF4-FFF2-40B4-BE49-F238E27FC236}">
                  <a16:creationId xmlns:a16="http://schemas.microsoft.com/office/drawing/2014/main" id="{529571FE-24AF-4F92-9694-5B247FE18DFF}"/>
                </a:ext>
              </a:extLst>
            </p:cNvPr>
            <p:cNvSpPr/>
            <p:nvPr/>
          </p:nvSpPr>
          <p:spPr>
            <a:xfrm>
              <a:off x="2168925" y="2695983"/>
              <a:ext cx="1041694" cy="3332285"/>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12">
              <a:extLst>
                <a:ext uri="{FF2B5EF4-FFF2-40B4-BE49-F238E27FC236}">
                  <a16:creationId xmlns:a16="http://schemas.microsoft.com/office/drawing/2014/main" id="{67DF4783-A647-45B0-AE2F-87EBAC0E37A9}"/>
                </a:ext>
              </a:extLst>
            </p:cNvPr>
            <p:cNvSpPr/>
            <p:nvPr/>
          </p:nvSpPr>
          <p:spPr>
            <a:xfrm>
              <a:off x="3207845" y="2695983"/>
              <a:ext cx="1041694" cy="333228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13">
              <a:extLst>
                <a:ext uri="{FF2B5EF4-FFF2-40B4-BE49-F238E27FC236}">
                  <a16:creationId xmlns:a16="http://schemas.microsoft.com/office/drawing/2014/main" id="{07C27553-F041-4ECD-8B84-722DC459E1F4}"/>
                </a:ext>
              </a:extLst>
            </p:cNvPr>
            <p:cNvSpPr/>
            <p:nvPr/>
          </p:nvSpPr>
          <p:spPr>
            <a:xfrm>
              <a:off x="4246765" y="2695983"/>
              <a:ext cx="1041694" cy="3332285"/>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14">
              <a:extLst>
                <a:ext uri="{FF2B5EF4-FFF2-40B4-BE49-F238E27FC236}">
                  <a16:creationId xmlns:a16="http://schemas.microsoft.com/office/drawing/2014/main" id="{F7FA1536-60C2-4B29-812C-4E6C100B4D49}"/>
                </a:ext>
              </a:extLst>
            </p:cNvPr>
            <p:cNvSpPr/>
            <p:nvPr/>
          </p:nvSpPr>
          <p:spPr>
            <a:xfrm>
              <a:off x="5285685" y="2695983"/>
              <a:ext cx="1041694" cy="3332285"/>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15">
              <a:extLst>
                <a:ext uri="{FF2B5EF4-FFF2-40B4-BE49-F238E27FC236}">
                  <a16:creationId xmlns:a16="http://schemas.microsoft.com/office/drawing/2014/main" id="{04DC5D8E-2AB4-42C9-9B4B-0B4E83A2DE47}"/>
                </a:ext>
              </a:extLst>
            </p:cNvPr>
            <p:cNvSpPr/>
            <p:nvPr/>
          </p:nvSpPr>
          <p:spPr>
            <a:xfrm>
              <a:off x="6326152" y="2695983"/>
              <a:ext cx="1041694" cy="3332285"/>
            </a:xfrm>
            <a:prstGeom prst="round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16">
              <a:extLst>
                <a:ext uri="{FF2B5EF4-FFF2-40B4-BE49-F238E27FC236}">
                  <a16:creationId xmlns:a16="http://schemas.microsoft.com/office/drawing/2014/main" id="{1414FA93-A37F-4B56-8561-EEC6CC7CE12B}"/>
                </a:ext>
              </a:extLst>
            </p:cNvPr>
            <p:cNvSpPr/>
            <p:nvPr/>
          </p:nvSpPr>
          <p:spPr>
            <a:xfrm>
              <a:off x="7361432" y="2695983"/>
              <a:ext cx="1041694" cy="3332285"/>
            </a:xfrm>
            <a:prstGeom prst="roundRect">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10" name="Table 10">
            <a:extLst>
              <a:ext uri="{FF2B5EF4-FFF2-40B4-BE49-F238E27FC236}">
                <a16:creationId xmlns:a16="http://schemas.microsoft.com/office/drawing/2014/main" id="{4D407288-7FD9-4E60-B345-E9A7D7879346}"/>
              </a:ext>
            </a:extLst>
          </p:cNvPr>
          <p:cNvGraphicFramePr>
            <a:graphicFrameLocks noGrp="1"/>
          </p:cNvGraphicFramePr>
          <p:nvPr>
            <p:extLst>
              <p:ext uri="{D42A27DB-BD31-4B8C-83A1-F6EECF244321}">
                <p14:modId xmlns:p14="http://schemas.microsoft.com/office/powerpoint/2010/main" val="2414202300"/>
              </p:ext>
            </p:extLst>
          </p:nvPr>
        </p:nvGraphicFramePr>
        <p:xfrm>
          <a:off x="1804984"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TIME</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1" name="Table 30">
            <a:extLst>
              <a:ext uri="{FF2B5EF4-FFF2-40B4-BE49-F238E27FC236}">
                <a16:creationId xmlns:a16="http://schemas.microsoft.com/office/drawing/2014/main" id="{E61F9EB5-0019-4F40-8FC3-9BC67AFBE202}"/>
              </a:ext>
            </a:extLst>
          </p:cNvPr>
          <p:cNvGraphicFramePr>
            <a:graphicFrameLocks noGrp="1"/>
          </p:cNvGraphicFramePr>
          <p:nvPr>
            <p:extLst>
              <p:ext uri="{D42A27DB-BD31-4B8C-83A1-F6EECF244321}">
                <p14:modId xmlns:p14="http://schemas.microsoft.com/office/powerpoint/2010/main" val="1376040185"/>
              </p:ext>
            </p:extLst>
          </p:nvPr>
        </p:nvGraphicFramePr>
        <p:xfrm>
          <a:off x="3066489"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MON</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2" name="Table 31">
            <a:extLst>
              <a:ext uri="{FF2B5EF4-FFF2-40B4-BE49-F238E27FC236}">
                <a16:creationId xmlns:a16="http://schemas.microsoft.com/office/drawing/2014/main" id="{82C363AC-2CB9-4F00-AA90-6EB19D451D06}"/>
              </a:ext>
            </a:extLst>
          </p:cNvPr>
          <p:cNvGraphicFramePr>
            <a:graphicFrameLocks noGrp="1"/>
          </p:cNvGraphicFramePr>
          <p:nvPr>
            <p:extLst>
              <p:ext uri="{D42A27DB-BD31-4B8C-83A1-F6EECF244321}">
                <p14:modId xmlns:p14="http://schemas.microsoft.com/office/powerpoint/2010/main" val="1849978775"/>
              </p:ext>
            </p:extLst>
          </p:nvPr>
        </p:nvGraphicFramePr>
        <p:xfrm>
          <a:off x="4327994"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TUE</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3" name="Table 32">
            <a:extLst>
              <a:ext uri="{FF2B5EF4-FFF2-40B4-BE49-F238E27FC236}">
                <a16:creationId xmlns:a16="http://schemas.microsoft.com/office/drawing/2014/main" id="{012110EF-2DC3-4339-B738-4EEAB957BF70}"/>
              </a:ext>
            </a:extLst>
          </p:cNvPr>
          <p:cNvGraphicFramePr>
            <a:graphicFrameLocks noGrp="1"/>
          </p:cNvGraphicFramePr>
          <p:nvPr>
            <p:extLst>
              <p:ext uri="{D42A27DB-BD31-4B8C-83A1-F6EECF244321}">
                <p14:modId xmlns:p14="http://schemas.microsoft.com/office/powerpoint/2010/main" val="2844832596"/>
              </p:ext>
            </p:extLst>
          </p:nvPr>
        </p:nvGraphicFramePr>
        <p:xfrm>
          <a:off x="5589499"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WED</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4" name="Table 33">
            <a:extLst>
              <a:ext uri="{FF2B5EF4-FFF2-40B4-BE49-F238E27FC236}">
                <a16:creationId xmlns:a16="http://schemas.microsoft.com/office/drawing/2014/main" id="{2E825477-B401-463F-9EDF-94B8B0F600A3}"/>
              </a:ext>
            </a:extLst>
          </p:cNvPr>
          <p:cNvGraphicFramePr>
            <a:graphicFrameLocks noGrp="1"/>
          </p:cNvGraphicFramePr>
          <p:nvPr>
            <p:extLst>
              <p:ext uri="{D42A27DB-BD31-4B8C-83A1-F6EECF244321}">
                <p14:modId xmlns:p14="http://schemas.microsoft.com/office/powerpoint/2010/main" val="3010513112"/>
              </p:ext>
            </p:extLst>
          </p:nvPr>
        </p:nvGraphicFramePr>
        <p:xfrm>
          <a:off x="6851004"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THU</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5" name="Table 34">
            <a:extLst>
              <a:ext uri="{FF2B5EF4-FFF2-40B4-BE49-F238E27FC236}">
                <a16:creationId xmlns:a16="http://schemas.microsoft.com/office/drawing/2014/main" id="{D029A40F-F175-4CE0-9101-875C5257FFE5}"/>
              </a:ext>
            </a:extLst>
          </p:cNvPr>
          <p:cNvGraphicFramePr>
            <a:graphicFrameLocks noGrp="1"/>
          </p:cNvGraphicFramePr>
          <p:nvPr>
            <p:extLst>
              <p:ext uri="{D42A27DB-BD31-4B8C-83A1-F6EECF244321}">
                <p14:modId xmlns:p14="http://schemas.microsoft.com/office/powerpoint/2010/main" val="1591569618"/>
              </p:ext>
            </p:extLst>
          </p:nvPr>
        </p:nvGraphicFramePr>
        <p:xfrm>
          <a:off x="8112509"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FRI</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6" name="Table 35">
            <a:extLst>
              <a:ext uri="{FF2B5EF4-FFF2-40B4-BE49-F238E27FC236}">
                <a16:creationId xmlns:a16="http://schemas.microsoft.com/office/drawing/2014/main" id="{AFFE3D12-5E8F-4F50-9BAD-191329FEA046}"/>
              </a:ext>
            </a:extLst>
          </p:cNvPr>
          <p:cNvGraphicFramePr>
            <a:graphicFrameLocks noGrp="1"/>
          </p:cNvGraphicFramePr>
          <p:nvPr>
            <p:extLst>
              <p:ext uri="{D42A27DB-BD31-4B8C-83A1-F6EECF244321}">
                <p14:modId xmlns:p14="http://schemas.microsoft.com/office/powerpoint/2010/main" val="533371576"/>
              </p:ext>
            </p:extLst>
          </p:nvPr>
        </p:nvGraphicFramePr>
        <p:xfrm>
          <a:off x="9374016"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SAT</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sp>
        <p:nvSpPr>
          <p:cNvPr id="17" name="TextBox 36">
            <a:extLst>
              <a:ext uri="{FF2B5EF4-FFF2-40B4-BE49-F238E27FC236}">
                <a16:creationId xmlns:a16="http://schemas.microsoft.com/office/drawing/2014/main" id="{A0AD870C-0F5A-460A-8D4C-9A32F0658F61}"/>
              </a:ext>
            </a:extLst>
          </p:cNvPr>
          <p:cNvSpPr txBox="1"/>
          <p:nvPr/>
        </p:nvSpPr>
        <p:spPr>
          <a:xfrm>
            <a:off x="1459153" y="631784"/>
            <a:ext cx="9349154" cy="830997"/>
          </a:xfrm>
          <a:prstGeom prst="rect">
            <a:avLst/>
          </a:prstGeom>
          <a:noFill/>
        </p:spPr>
        <p:txBody>
          <a:bodyPr wrap="square" rtlCol="0" anchor="ctr">
            <a:spAutoFit/>
          </a:bodyPr>
          <a:lstStyle/>
          <a:p>
            <a:pPr algn="ctr"/>
            <a:r>
              <a:rPr lang="en-US" altLang="ko-KR" sz="4800" dirty="0">
                <a:solidFill>
                  <a:schemeClr val="accent1">
                    <a:lumMod val="75000"/>
                  </a:schemeClr>
                </a:solidFill>
                <a:cs typeface="Arial" pitchFamily="34" charset="0"/>
              </a:rPr>
              <a:t>School Timetable</a:t>
            </a:r>
            <a:endParaRPr lang="ko-KR" altLang="en-US" sz="4800" dirty="0">
              <a:solidFill>
                <a:schemeClr val="accent1">
                  <a:lumMod val="75000"/>
                </a:schemeClr>
              </a:solidFill>
              <a:cs typeface="Arial" pitchFamily="34" charset="0"/>
            </a:endParaRPr>
          </a:p>
        </p:txBody>
      </p:sp>
      <p:grpSp>
        <p:nvGrpSpPr>
          <p:cNvPr id="18" name="Group 116">
            <a:extLst>
              <a:ext uri="{FF2B5EF4-FFF2-40B4-BE49-F238E27FC236}">
                <a16:creationId xmlns:a16="http://schemas.microsoft.com/office/drawing/2014/main" id="{8DE426F1-1867-4F25-AE1A-C3C99BB392DF}"/>
              </a:ext>
            </a:extLst>
          </p:cNvPr>
          <p:cNvGrpSpPr/>
          <p:nvPr/>
        </p:nvGrpSpPr>
        <p:grpSpPr>
          <a:xfrm>
            <a:off x="1180730" y="5611462"/>
            <a:ext cx="9906000" cy="1246538"/>
            <a:chOff x="0" y="5694824"/>
            <a:chExt cx="9270100" cy="1166518"/>
          </a:xfrm>
        </p:grpSpPr>
        <p:grpSp>
          <p:nvGrpSpPr>
            <p:cNvPr id="19" name="Group 75">
              <a:extLst>
                <a:ext uri="{FF2B5EF4-FFF2-40B4-BE49-F238E27FC236}">
                  <a16:creationId xmlns:a16="http://schemas.microsoft.com/office/drawing/2014/main" id="{5C6EDBEF-6C57-4E6C-8BB4-F6EC0F4E4E37}"/>
                </a:ext>
              </a:extLst>
            </p:cNvPr>
            <p:cNvGrpSpPr/>
            <p:nvPr/>
          </p:nvGrpSpPr>
          <p:grpSpPr>
            <a:xfrm>
              <a:off x="0" y="5694824"/>
              <a:ext cx="5215261" cy="1166518"/>
              <a:chOff x="903000" y="3481966"/>
              <a:chExt cx="10386000" cy="2323077"/>
            </a:xfrm>
          </p:grpSpPr>
          <p:grpSp>
            <p:nvGrpSpPr>
              <p:cNvPr id="52" name="그룹 9">
                <a:extLst>
                  <a:ext uri="{FF2B5EF4-FFF2-40B4-BE49-F238E27FC236}">
                    <a16:creationId xmlns:a16="http://schemas.microsoft.com/office/drawing/2014/main" id="{51C10455-F0E7-49B6-9A6A-CA292A8F911A}"/>
                  </a:ext>
                </a:extLst>
              </p:cNvPr>
              <p:cNvGrpSpPr/>
              <p:nvPr/>
            </p:nvGrpSpPr>
            <p:grpSpPr>
              <a:xfrm>
                <a:off x="7205152" y="3498686"/>
                <a:ext cx="1711631" cy="954597"/>
                <a:chOff x="7205148" y="3645024"/>
                <a:chExt cx="1711631" cy="954597"/>
              </a:xfrm>
            </p:grpSpPr>
            <p:sp>
              <p:nvSpPr>
                <p:cNvPr id="87" name="Rectangle 74">
                  <a:extLst>
                    <a:ext uri="{FF2B5EF4-FFF2-40B4-BE49-F238E27FC236}">
                      <a16:creationId xmlns:a16="http://schemas.microsoft.com/office/drawing/2014/main" id="{08D532EF-9BD3-4B98-9DE9-0CCF7A3168DE}"/>
                    </a:ext>
                  </a:extLst>
                </p:cNvPr>
                <p:cNvSpPr/>
                <p:nvPr/>
              </p:nvSpPr>
              <p:spPr>
                <a:xfrm flipH="1">
                  <a:off x="7210998" y="4389320"/>
                  <a:ext cx="1699930"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4">
                    <a:lumMod val="50000"/>
                    <a:lumOff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8" name="Rectangle 39">
                  <a:extLst>
                    <a:ext uri="{FF2B5EF4-FFF2-40B4-BE49-F238E27FC236}">
                      <a16:creationId xmlns:a16="http://schemas.microsoft.com/office/drawing/2014/main" id="{C078E0D6-ED05-4F1E-9E0D-BE5B4DA615BD}"/>
                    </a:ext>
                  </a:extLst>
                </p:cNvPr>
                <p:cNvSpPr/>
                <p:nvPr/>
              </p:nvSpPr>
              <p:spPr>
                <a:xfrm flipH="1">
                  <a:off x="7205148" y="4121909"/>
                  <a:ext cx="1711631" cy="211748"/>
                </a:xfrm>
                <a:prstGeom prst="rect">
                  <a:avLst/>
                </a:pr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9" name="Rectangle 94">
                  <a:extLst>
                    <a:ext uri="{FF2B5EF4-FFF2-40B4-BE49-F238E27FC236}">
                      <a16:creationId xmlns:a16="http://schemas.microsoft.com/office/drawing/2014/main" id="{2CE01DC3-6309-429A-AE19-0D5DF2493929}"/>
                    </a:ext>
                  </a:extLst>
                </p:cNvPr>
                <p:cNvSpPr/>
                <p:nvPr/>
              </p:nvSpPr>
              <p:spPr>
                <a:xfrm flipH="1">
                  <a:off x="7338190" y="3887414"/>
                  <a:ext cx="1445547" cy="178831"/>
                </a:xfrm>
                <a:custGeom>
                  <a:avLst/>
                  <a:gdLst/>
                  <a:ahLst/>
                  <a:cxnLst/>
                  <a:rect l="l" t="t" r="r" b="b"/>
                  <a:pathLst>
                    <a:path w="5393520" h="667240">
                      <a:moveTo>
                        <a:pt x="289124" y="0"/>
                      </a:moveTo>
                      <a:lnTo>
                        <a:pt x="0" y="0"/>
                      </a:lnTo>
                      <a:lnTo>
                        <a:pt x="0" y="667240"/>
                      </a:lnTo>
                      <a:lnTo>
                        <a:pt x="289124" y="667240"/>
                      </a:lnTo>
                      <a:close/>
                      <a:moveTo>
                        <a:pt x="629207" y="0"/>
                      </a:moveTo>
                      <a:lnTo>
                        <a:pt x="478456" y="0"/>
                      </a:lnTo>
                      <a:lnTo>
                        <a:pt x="478456" y="667240"/>
                      </a:lnTo>
                      <a:lnTo>
                        <a:pt x="629207" y="667240"/>
                      </a:lnTo>
                      <a:close/>
                      <a:moveTo>
                        <a:pt x="5393520" y="0"/>
                      </a:moveTo>
                      <a:lnTo>
                        <a:pt x="818539" y="0"/>
                      </a:lnTo>
                      <a:lnTo>
                        <a:pt x="818539"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0" name="Rectangle 97">
                  <a:extLst>
                    <a:ext uri="{FF2B5EF4-FFF2-40B4-BE49-F238E27FC236}">
                      <a16:creationId xmlns:a16="http://schemas.microsoft.com/office/drawing/2014/main" id="{2D50ABF1-07DC-4C30-8855-B498ECA92CC1}"/>
                    </a:ext>
                  </a:extLst>
                </p:cNvPr>
                <p:cNvSpPr/>
                <p:nvPr/>
              </p:nvSpPr>
              <p:spPr>
                <a:xfrm flipH="1">
                  <a:off x="7306278" y="3645024"/>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4">
                    <a:lumMod val="50000"/>
                    <a:lumOff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3" name="그룹 4">
                <a:extLst>
                  <a:ext uri="{FF2B5EF4-FFF2-40B4-BE49-F238E27FC236}">
                    <a16:creationId xmlns:a16="http://schemas.microsoft.com/office/drawing/2014/main" id="{6EEEFE86-E859-42EB-8C96-2BB55161D923}"/>
                  </a:ext>
                </a:extLst>
              </p:cNvPr>
              <p:cNvGrpSpPr/>
              <p:nvPr/>
            </p:nvGrpSpPr>
            <p:grpSpPr>
              <a:xfrm>
                <a:off x="903000" y="4528289"/>
                <a:ext cx="10386000" cy="1276754"/>
                <a:chOff x="865132" y="4710839"/>
                <a:chExt cx="10386000" cy="1276753"/>
              </a:xfrm>
              <a:solidFill>
                <a:schemeClr val="accent6"/>
              </a:solidFill>
            </p:grpSpPr>
            <p:sp>
              <p:nvSpPr>
                <p:cNvPr id="78" name="Rectangle 43">
                  <a:extLst>
                    <a:ext uri="{FF2B5EF4-FFF2-40B4-BE49-F238E27FC236}">
                      <a16:creationId xmlns:a16="http://schemas.microsoft.com/office/drawing/2014/main" id="{E7BD810A-9C47-48C0-B32C-8FCEF13B4F21}"/>
                    </a:ext>
                  </a:extLst>
                </p:cNvPr>
                <p:cNvSpPr/>
                <p:nvPr/>
              </p:nvSpPr>
              <p:spPr>
                <a:xfrm rot="10800000">
                  <a:off x="865132" y="5879592"/>
                  <a:ext cx="2304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9" name="Rectangle 44">
                  <a:extLst>
                    <a:ext uri="{FF2B5EF4-FFF2-40B4-BE49-F238E27FC236}">
                      <a16:creationId xmlns:a16="http://schemas.microsoft.com/office/drawing/2014/main" id="{CF9A1A8F-AC01-4A42-BC54-8A8E34F7F4B9}"/>
                    </a:ext>
                  </a:extLst>
                </p:cNvPr>
                <p:cNvSpPr/>
                <p:nvPr/>
              </p:nvSpPr>
              <p:spPr>
                <a:xfrm rot="5400000">
                  <a:off x="2557132" y="5375592"/>
                  <a:ext cx="111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0" name="Rectangle 45">
                  <a:extLst>
                    <a:ext uri="{FF2B5EF4-FFF2-40B4-BE49-F238E27FC236}">
                      <a16:creationId xmlns:a16="http://schemas.microsoft.com/office/drawing/2014/main" id="{CA21B237-97E3-4A5A-9B0B-AA932956FB9D}"/>
                    </a:ext>
                  </a:extLst>
                </p:cNvPr>
                <p:cNvSpPr/>
                <p:nvPr/>
              </p:nvSpPr>
              <p:spPr>
                <a:xfrm>
                  <a:off x="3115132" y="4871592"/>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1" name="Rectangle 46">
                  <a:extLst>
                    <a:ext uri="{FF2B5EF4-FFF2-40B4-BE49-F238E27FC236}">
                      <a16:creationId xmlns:a16="http://schemas.microsoft.com/office/drawing/2014/main" id="{0688F490-6FB2-4A76-B0B4-C2FE5084DF33}"/>
                    </a:ext>
                  </a:extLst>
                </p:cNvPr>
                <p:cNvSpPr/>
                <p:nvPr/>
              </p:nvSpPr>
              <p:spPr>
                <a:xfrm rot="5400000">
                  <a:off x="4735132" y="5195592"/>
                  <a:ext cx="75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2" name="Rectangle 47">
                  <a:extLst>
                    <a:ext uri="{FF2B5EF4-FFF2-40B4-BE49-F238E27FC236}">
                      <a16:creationId xmlns:a16="http://schemas.microsoft.com/office/drawing/2014/main" id="{80B56943-089D-4147-A492-D5660BEF2EA9}"/>
                    </a:ext>
                  </a:extLst>
                </p:cNvPr>
                <p:cNvSpPr/>
                <p:nvPr/>
              </p:nvSpPr>
              <p:spPr>
                <a:xfrm>
                  <a:off x="5059132" y="5538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3" name="Rectangle 48">
                  <a:extLst>
                    <a:ext uri="{FF2B5EF4-FFF2-40B4-BE49-F238E27FC236}">
                      <a16:creationId xmlns:a16="http://schemas.microsoft.com/office/drawing/2014/main" id="{22E51B8B-A59E-40A2-97DF-E0BA6D2668E6}"/>
                    </a:ext>
                  </a:extLst>
                </p:cNvPr>
                <p:cNvSpPr/>
                <p:nvPr/>
              </p:nvSpPr>
              <p:spPr>
                <a:xfrm rot="5400000">
                  <a:off x="6589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4" name="Rectangle 49">
                  <a:extLst>
                    <a:ext uri="{FF2B5EF4-FFF2-40B4-BE49-F238E27FC236}">
                      <a16:creationId xmlns:a16="http://schemas.microsoft.com/office/drawing/2014/main" id="{F13843E6-6009-4704-BCB5-BD6773F8DE83}"/>
                    </a:ext>
                  </a:extLst>
                </p:cNvPr>
                <p:cNvSpPr/>
                <p:nvPr/>
              </p:nvSpPr>
              <p:spPr>
                <a:xfrm>
                  <a:off x="7003132" y="4710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5" name="Rectangle 50">
                  <a:extLst>
                    <a:ext uri="{FF2B5EF4-FFF2-40B4-BE49-F238E27FC236}">
                      <a16:creationId xmlns:a16="http://schemas.microsoft.com/office/drawing/2014/main" id="{28E9A79F-5BE7-426C-BD80-78B03A3E42C6}"/>
                    </a:ext>
                  </a:extLst>
                </p:cNvPr>
                <p:cNvSpPr/>
                <p:nvPr/>
              </p:nvSpPr>
              <p:spPr>
                <a:xfrm rot="5400000">
                  <a:off x="8533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6" name="Rectangle 51">
                  <a:extLst>
                    <a:ext uri="{FF2B5EF4-FFF2-40B4-BE49-F238E27FC236}">
                      <a16:creationId xmlns:a16="http://schemas.microsoft.com/office/drawing/2014/main" id="{A6AF65EB-A356-449A-B9E1-81927BFAE8BF}"/>
                    </a:ext>
                  </a:extLst>
                </p:cNvPr>
                <p:cNvSpPr/>
                <p:nvPr/>
              </p:nvSpPr>
              <p:spPr>
                <a:xfrm>
                  <a:off x="8947132" y="5538839"/>
                  <a:ext cx="2304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4" name="그룹 5">
                <a:extLst>
                  <a:ext uri="{FF2B5EF4-FFF2-40B4-BE49-F238E27FC236}">
                    <a16:creationId xmlns:a16="http://schemas.microsoft.com/office/drawing/2014/main" id="{AAC91F68-EC28-4030-9917-38ECD8DB49B2}"/>
                  </a:ext>
                </a:extLst>
              </p:cNvPr>
              <p:cNvGrpSpPr/>
              <p:nvPr/>
            </p:nvGrpSpPr>
            <p:grpSpPr>
              <a:xfrm>
                <a:off x="3428702" y="3723893"/>
                <a:ext cx="1489893" cy="881131"/>
                <a:chOff x="3428700" y="3933599"/>
                <a:chExt cx="1489892" cy="881131"/>
              </a:xfrm>
            </p:grpSpPr>
            <p:sp>
              <p:nvSpPr>
                <p:cNvPr id="75" name="Round Same Side Corner Rectangle 51">
                  <a:extLst>
                    <a:ext uri="{FF2B5EF4-FFF2-40B4-BE49-F238E27FC236}">
                      <a16:creationId xmlns:a16="http://schemas.microsoft.com/office/drawing/2014/main" id="{068C5919-423F-489B-80CE-23CD80051D00}"/>
                    </a:ext>
                  </a:extLst>
                </p:cNvPr>
                <p:cNvSpPr/>
                <p:nvPr/>
              </p:nvSpPr>
              <p:spPr>
                <a:xfrm rot="5400000" flipH="1">
                  <a:off x="4056583" y="3629219"/>
                  <a:ext cx="234126" cy="1489892"/>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76" name="Round Same Side Corner Rectangle 51">
                  <a:extLst>
                    <a:ext uri="{FF2B5EF4-FFF2-40B4-BE49-F238E27FC236}">
                      <a16:creationId xmlns:a16="http://schemas.microsoft.com/office/drawing/2014/main" id="{77E0E52B-B56A-4827-A7D1-812A23A0F811}"/>
                    </a:ext>
                  </a:extLst>
                </p:cNvPr>
                <p:cNvSpPr/>
                <p:nvPr/>
              </p:nvSpPr>
              <p:spPr>
                <a:xfrm rot="16200000" flipH="1">
                  <a:off x="4063113" y="4000802"/>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77" name="Round Same Side Corner Rectangle 51">
                  <a:extLst>
                    <a:ext uri="{FF2B5EF4-FFF2-40B4-BE49-F238E27FC236}">
                      <a16:creationId xmlns:a16="http://schemas.microsoft.com/office/drawing/2014/main" id="{AE90E797-2DEE-410A-BCC2-E43CE81C4B72}"/>
                    </a:ext>
                  </a:extLst>
                </p:cNvPr>
                <p:cNvSpPr/>
                <p:nvPr/>
              </p:nvSpPr>
              <p:spPr>
                <a:xfrm rot="16200000" flipH="1">
                  <a:off x="4063113" y="3340738"/>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grpSp>
          <p:grpSp>
            <p:nvGrpSpPr>
              <p:cNvPr id="55" name="그룹 8">
                <a:extLst>
                  <a:ext uri="{FF2B5EF4-FFF2-40B4-BE49-F238E27FC236}">
                    <a16:creationId xmlns:a16="http://schemas.microsoft.com/office/drawing/2014/main" id="{92CB9A48-C1D1-4BAB-84B4-EA3F2EDFFE5C}"/>
                  </a:ext>
                </a:extLst>
              </p:cNvPr>
              <p:cNvGrpSpPr/>
              <p:nvPr/>
            </p:nvGrpSpPr>
            <p:grpSpPr>
              <a:xfrm>
                <a:off x="9206087" y="3583579"/>
                <a:ext cx="1873625" cy="1700341"/>
                <a:chOff x="9215137" y="3720865"/>
                <a:chExt cx="1873625" cy="1700341"/>
              </a:xfrm>
            </p:grpSpPr>
            <p:sp>
              <p:nvSpPr>
                <p:cNvPr id="69" name="Rectangle 52">
                  <a:extLst>
                    <a:ext uri="{FF2B5EF4-FFF2-40B4-BE49-F238E27FC236}">
                      <a16:creationId xmlns:a16="http://schemas.microsoft.com/office/drawing/2014/main" id="{B40DAE94-CC60-4310-8172-ED017420C171}"/>
                    </a:ext>
                  </a:extLst>
                </p:cNvPr>
                <p:cNvSpPr/>
                <p:nvPr/>
              </p:nvSpPr>
              <p:spPr>
                <a:xfrm rot="16200000" flipH="1" flipV="1">
                  <a:off x="8544278" y="4528080"/>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70" name="Rectangle 98">
                  <a:extLst>
                    <a:ext uri="{FF2B5EF4-FFF2-40B4-BE49-F238E27FC236}">
                      <a16:creationId xmlns:a16="http://schemas.microsoft.com/office/drawing/2014/main" id="{CFC6A050-34E5-461C-884A-201C270DC9E1}"/>
                    </a:ext>
                  </a:extLst>
                </p:cNvPr>
                <p:cNvSpPr/>
                <p:nvPr/>
              </p:nvSpPr>
              <p:spPr>
                <a:xfrm rot="5400000" flipH="1">
                  <a:off x="8810372" y="4499101"/>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1" name="Rectangle 112">
                  <a:extLst>
                    <a:ext uri="{FF2B5EF4-FFF2-40B4-BE49-F238E27FC236}">
                      <a16:creationId xmlns:a16="http://schemas.microsoft.com/office/drawing/2014/main" id="{68FF5CDD-0524-484F-9456-D7CB91D02F2D}"/>
                    </a:ext>
                  </a:extLst>
                </p:cNvPr>
                <p:cNvSpPr/>
                <p:nvPr/>
              </p:nvSpPr>
              <p:spPr>
                <a:xfrm rot="5400000" flipH="1">
                  <a:off x="9068612" y="4450531"/>
                  <a:ext cx="1691872"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2" name="Rectangle 131">
                  <a:extLst>
                    <a:ext uri="{FF2B5EF4-FFF2-40B4-BE49-F238E27FC236}">
                      <a16:creationId xmlns:a16="http://schemas.microsoft.com/office/drawing/2014/main" id="{0EA756FA-2191-479B-BF2F-E5B3E6D61CDE}"/>
                    </a:ext>
                  </a:extLst>
                </p:cNvPr>
                <p:cNvSpPr/>
                <p:nvPr/>
              </p:nvSpPr>
              <p:spPr>
                <a:xfrm rot="5400000" flipH="1">
                  <a:off x="9709091" y="4656737"/>
                  <a:ext cx="1152000" cy="360000"/>
                </a:xfrm>
                <a:custGeom>
                  <a:avLst/>
                  <a:gdLst/>
                  <a:ahLst/>
                  <a:cxnLst/>
                  <a:rect l="l" t="t" r="r" b="b"/>
                  <a:pathLst>
                    <a:path w="1152000" h="360000">
                      <a:moveTo>
                        <a:pt x="773299" y="360000"/>
                      </a:moveTo>
                      <a:lnTo>
                        <a:pt x="773299" y="0"/>
                      </a:lnTo>
                      <a:lnTo>
                        <a:pt x="0" y="0"/>
                      </a:lnTo>
                      <a:lnTo>
                        <a:pt x="0" y="360000"/>
                      </a:lnTo>
                      <a:close/>
                      <a:moveTo>
                        <a:pt x="929520" y="360000"/>
                      </a:moveTo>
                      <a:lnTo>
                        <a:pt x="929520" y="0"/>
                      </a:lnTo>
                      <a:lnTo>
                        <a:pt x="863339" y="0"/>
                      </a:lnTo>
                      <a:lnTo>
                        <a:pt x="863339" y="360000"/>
                      </a:lnTo>
                      <a:close/>
                      <a:moveTo>
                        <a:pt x="1152000" y="360000"/>
                      </a:moveTo>
                      <a:lnTo>
                        <a:pt x="1152000" y="0"/>
                      </a:lnTo>
                      <a:lnTo>
                        <a:pt x="1019560" y="0"/>
                      </a:lnTo>
                      <a:lnTo>
                        <a:pt x="1019560" y="360000"/>
                      </a:lnTo>
                      <a:close/>
                    </a:path>
                  </a:pathLst>
                </a:cu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3" name="Rectangle 74">
                  <a:extLst>
                    <a:ext uri="{FF2B5EF4-FFF2-40B4-BE49-F238E27FC236}">
                      <a16:creationId xmlns:a16="http://schemas.microsoft.com/office/drawing/2014/main" id="{FEA55376-7AE2-4107-A684-668950CA696B}"/>
                    </a:ext>
                  </a:extLst>
                </p:cNvPr>
                <p:cNvSpPr/>
                <p:nvPr/>
              </p:nvSpPr>
              <p:spPr>
                <a:xfrm rot="5400000" flipH="1">
                  <a:off x="9879474" y="4542548"/>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4" name="Rectangle 112">
                  <a:extLst>
                    <a:ext uri="{FF2B5EF4-FFF2-40B4-BE49-F238E27FC236}">
                      <a16:creationId xmlns:a16="http://schemas.microsoft.com/office/drawing/2014/main" id="{C8BCBEFF-FB4C-4C5E-A81D-89E9043BEF7A}"/>
                    </a:ext>
                  </a:extLst>
                </p:cNvPr>
                <p:cNvSpPr/>
                <p:nvPr/>
              </p:nvSpPr>
              <p:spPr>
                <a:xfrm rot="5400000" flipH="1">
                  <a:off x="10126557" y="4459001"/>
                  <a:ext cx="1691871"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6" name="그룹 6">
                <a:extLst>
                  <a:ext uri="{FF2B5EF4-FFF2-40B4-BE49-F238E27FC236}">
                    <a16:creationId xmlns:a16="http://schemas.microsoft.com/office/drawing/2014/main" id="{C5913E09-BD56-4F56-B467-B1B4F27D1BEA}"/>
                  </a:ext>
                </a:extLst>
              </p:cNvPr>
              <p:cNvGrpSpPr/>
              <p:nvPr/>
            </p:nvGrpSpPr>
            <p:grpSpPr>
              <a:xfrm>
                <a:off x="1633825" y="3735877"/>
                <a:ext cx="1366965" cy="1879687"/>
                <a:chOff x="1610121" y="3918427"/>
                <a:chExt cx="1366965" cy="1879687"/>
              </a:xfrm>
            </p:grpSpPr>
            <p:sp>
              <p:nvSpPr>
                <p:cNvPr id="64" name="Rectangle 39">
                  <a:extLst>
                    <a:ext uri="{FF2B5EF4-FFF2-40B4-BE49-F238E27FC236}">
                      <a16:creationId xmlns:a16="http://schemas.microsoft.com/office/drawing/2014/main" id="{BCAAC516-58F6-4DA7-8660-459DB1B8269F}"/>
                    </a:ext>
                  </a:extLst>
                </p:cNvPr>
                <p:cNvSpPr/>
                <p:nvPr/>
              </p:nvSpPr>
              <p:spPr>
                <a:xfrm rot="5400000" flipV="1">
                  <a:off x="2028967" y="4849995"/>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5" name="Rectangle 112">
                  <a:extLst>
                    <a:ext uri="{FF2B5EF4-FFF2-40B4-BE49-F238E27FC236}">
                      <a16:creationId xmlns:a16="http://schemas.microsoft.com/office/drawing/2014/main" id="{3F417872-D5BD-4C13-9686-AA39F9F31759}"/>
                    </a:ext>
                  </a:extLst>
                </p:cNvPr>
                <p:cNvSpPr/>
                <p:nvPr/>
              </p:nvSpPr>
              <p:spPr>
                <a:xfrm rot="5400000" flipH="1">
                  <a:off x="1636317" y="4742001"/>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1">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6" name="Rectangle 98">
                  <a:extLst>
                    <a:ext uri="{FF2B5EF4-FFF2-40B4-BE49-F238E27FC236}">
                      <a16:creationId xmlns:a16="http://schemas.microsoft.com/office/drawing/2014/main" id="{6C46DFDD-CA61-4734-B284-62E6ED0894C6}"/>
                    </a:ext>
                  </a:extLst>
                </p:cNvPr>
                <p:cNvSpPr/>
                <p:nvPr/>
              </p:nvSpPr>
              <p:spPr>
                <a:xfrm rot="5400000" flipH="1">
                  <a:off x="1381192" y="4795310"/>
                  <a:ext cx="1784806"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7" name="Rectangle 97">
                  <a:extLst>
                    <a:ext uri="{FF2B5EF4-FFF2-40B4-BE49-F238E27FC236}">
                      <a16:creationId xmlns:a16="http://schemas.microsoft.com/office/drawing/2014/main" id="{76CB5799-5C89-4DFA-99EA-2C8BDBB81CD3}"/>
                    </a:ext>
                  </a:extLst>
                </p:cNvPr>
                <p:cNvSpPr/>
                <p:nvPr/>
              </p:nvSpPr>
              <p:spPr>
                <a:xfrm rot="5400000" flipH="1">
                  <a:off x="1239249" y="4950065"/>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1">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8" name="Rectangle 26">
                  <a:extLst>
                    <a:ext uri="{FF2B5EF4-FFF2-40B4-BE49-F238E27FC236}">
                      <a16:creationId xmlns:a16="http://schemas.microsoft.com/office/drawing/2014/main" id="{8AEE8422-9F81-47E5-9DF3-8C13F01579AD}"/>
                    </a:ext>
                  </a:extLst>
                </p:cNvPr>
                <p:cNvSpPr/>
                <p:nvPr/>
              </p:nvSpPr>
              <p:spPr>
                <a:xfrm rot="16200000" flipH="1" flipV="1">
                  <a:off x="850239" y="4818315"/>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7" name="그룹 7">
                <a:extLst>
                  <a:ext uri="{FF2B5EF4-FFF2-40B4-BE49-F238E27FC236}">
                    <a16:creationId xmlns:a16="http://schemas.microsoft.com/office/drawing/2014/main" id="{46DB4850-0AE7-415C-9F6F-EAB89E44FE40}"/>
                  </a:ext>
                </a:extLst>
              </p:cNvPr>
              <p:cNvGrpSpPr/>
              <p:nvPr/>
            </p:nvGrpSpPr>
            <p:grpSpPr>
              <a:xfrm>
                <a:off x="5396050" y="3481966"/>
                <a:ext cx="1491179" cy="1794202"/>
                <a:chOff x="5396046" y="3691673"/>
                <a:chExt cx="1491179" cy="1794202"/>
              </a:xfrm>
            </p:grpSpPr>
            <p:sp>
              <p:nvSpPr>
                <p:cNvPr id="58" name="Rectangle 26">
                  <a:extLst>
                    <a:ext uri="{FF2B5EF4-FFF2-40B4-BE49-F238E27FC236}">
                      <a16:creationId xmlns:a16="http://schemas.microsoft.com/office/drawing/2014/main" id="{906628A6-C136-4895-BD4D-36595E06D4DC}"/>
                    </a:ext>
                  </a:extLst>
                </p:cNvPr>
                <p:cNvSpPr/>
                <p:nvPr/>
              </p:nvSpPr>
              <p:spPr>
                <a:xfrm rot="16200000" flipH="1" flipV="1">
                  <a:off x="4636164" y="450562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9" name="Rectangle 98">
                  <a:extLst>
                    <a:ext uri="{FF2B5EF4-FFF2-40B4-BE49-F238E27FC236}">
                      <a16:creationId xmlns:a16="http://schemas.microsoft.com/office/drawing/2014/main" id="{51A4C4F4-43F2-4561-BBAF-A3E72655CD9E}"/>
                    </a:ext>
                  </a:extLst>
                </p:cNvPr>
                <p:cNvSpPr/>
                <p:nvPr/>
              </p:nvSpPr>
              <p:spPr>
                <a:xfrm rot="5400000" flipH="1">
                  <a:off x="5154475" y="4524295"/>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0" name="Rectangle 110">
                  <a:extLst>
                    <a:ext uri="{FF2B5EF4-FFF2-40B4-BE49-F238E27FC236}">
                      <a16:creationId xmlns:a16="http://schemas.microsoft.com/office/drawing/2014/main" id="{EED14173-EC06-442B-9816-62596BF59A2F}"/>
                    </a:ext>
                  </a:extLst>
                </p:cNvPr>
                <p:cNvSpPr/>
                <p:nvPr/>
              </p:nvSpPr>
              <p:spPr>
                <a:xfrm rot="5400000" flipH="1">
                  <a:off x="5003815" y="4633711"/>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1" name="Rectangle 112">
                  <a:extLst>
                    <a:ext uri="{FF2B5EF4-FFF2-40B4-BE49-F238E27FC236}">
                      <a16:creationId xmlns:a16="http://schemas.microsoft.com/office/drawing/2014/main" id="{64E2036C-D837-4AA8-82E8-F2B21324FA2D}"/>
                    </a:ext>
                  </a:extLst>
                </p:cNvPr>
                <p:cNvSpPr/>
                <p:nvPr/>
              </p:nvSpPr>
              <p:spPr>
                <a:xfrm rot="5400000" flipH="1">
                  <a:off x="5375077" y="4473676"/>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2" name="Rectangle 97">
                  <a:extLst>
                    <a:ext uri="{FF2B5EF4-FFF2-40B4-BE49-F238E27FC236}">
                      <a16:creationId xmlns:a16="http://schemas.microsoft.com/office/drawing/2014/main" id="{C00F5953-C716-4147-9EAA-E2D1053F06E4}"/>
                    </a:ext>
                  </a:extLst>
                </p:cNvPr>
                <p:cNvSpPr/>
                <p:nvPr/>
              </p:nvSpPr>
              <p:spPr>
                <a:xfrm rot="5400000" flipH="1">
                  <a:off x="5764657" y="4637827"/>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3" name="Rectangle 98">
                  <a:extLst>
                    <a:ext uri="{FF2B5EF4-FFF2-40B4-BE49-F238E27FC236}">
                      <a16:creationId xmlns:a16="http://schemas.microsoft.com/office/drawing/2014/main" id="{79BCA1B4-0126-42BC-8DA2-56195E3C0B1B}"/>
                    </a:ext>
                  </a:extLst>
                </p:cNvPr>
                <p:cNvSpPr/>
                <p:nvPr/>
              </p:nvSpPr>
              <p:spPr>
                <a:xfrm rot="5400000" flipH="1">
                  <a:off x="5973589" y="4562844"/>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grpSp>
          <p:nvGrpSpPr>
            <p:cNvPr id="20" name="Group 76">
              <a:extLst>
                <a:ext uri="{FF2B5EF4-FFF2-40B4-BE49-F238E27FC236}">
                  <a16:creationId xmlns:a16="http://schemas.microsoft.com/office/drawing/2014/main" id="{2EA0FDF6-589B-41C8-9001-4275F3F17F43}"/>
                </a:ext>
              </a:extLst>
            </p:cNvPr>
            <p:cNvGrpSpPr/>
            <p:nvPr/>
          </p:nvGrpSpPr>
          <p:grpSpPr>
            <a:xfrm>
              <a:off x="5157544" y="5716764"/>
              <a:ext cx="4112556" cy="995412"/>
              <a:chOff x="3098998" y="3481966"/>
              <a:chExt cx="8190002" cy="1982326"/>
            </a:xfrm>
          </p:grpSpPr>
          <p:grpSp>
            <p:nvGrpSpPr>
              <p:cNvPr id="21" name="그룹 9">
                <a:extLst>
                  <a:ext uri="{FF2B5EF4-FFF2-40B4-BE49-F238E27FC236}">
                    <a16:creationId xmlns:a16="http://schemas.microsoft.com/office/drawing/2014/main" id="{EB5BCAEB-A428-43DE-8E93-048974B224C9}"/>
                  </a:ext>
                </a:extLst>
              </p:cNvPr>
              <p:cNvGrpSpPr/>
              <p:nvPr/>
            </p:nvGrpSpPr>
            <p:grpSpPr>
              <a:xfrm>
                <a:off x="7205152" y="3498686"/>
                <a:ext cx="1711631" cy="954597"/>
                <a:chOff x="7205148" y="3645024"/>
                <a:chExt cx="1711631" cy="954597"/>
              </a:xfrm>
            </p:grpSpPr>
            <p:sp>
              <p:nvSpPr>
                <p:cNvPr id="48" name="Rectangle 74">
                  <a:extLst>
                    <a:ext uri="{FF2B5EF4-FFF2-40B4-BE49-F238E27FC236}">
                      <a16:creationId xmlns:a16="http://schemas.microsoft.com/office/drawing/2014/main" id="{DA0DB130-8530-4F18-80CB-4E4C334A2439}"/>
                    </a:ext>
                  </a:extLst>
                </p:cNvPr>
                <p:cNvSpPr/>
                <p:nvPr/>
              </p:nvSpPr>
              <p:spPr>
                <a:xfrm flipH="1">
                  <a:off x="7210998" y="4389320"/>
                  <a:ext cx="1699930"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9" name="Rectangle 112">
                  <a:extLst>
                    <a:ext uri="{FF2B5EF4-FFF2-40B4-BE49-F238E27FC236}">
                      <a16:creationId xmlns:a16="http://schemas.microsoft.com/office/drawing/2014/main" id="{65245E0E-762C-4021-939A-143C3E656292}"/>
                    </a:ext>
                  </a:extLst>
                </p:cNvPr>
                <p:cNvSpPr/>
                <p:nvPr/>
              </p:nvSpPr>
              <p:spPr>
                <a:xfrm flipH="1">
                  <a:off x="7205148" y="4121909"/>
                  <a:ext cx="1711631" cy="211748"/>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0" name="Rectangle 94">
                  <a:extLst>
                    <a:ext uri="{FF2B5EF4-FFF2-40B4-BE49-F238E27FC236}">
                      <a16:creationId xmlns:a16="http://schemas.microsoft.com/office/drawing/2014/main" id="{CB8BEE9F-2BE2-42D1-98F5-F394FCC54527}"/>
                    </a:ext>
                  </a:extLst>
                </p:cNvPr>
                <p:cNvSpPr/>
                <p:nvPr/>
              </p:nvSpPr>
              <p:spPr>
                <a:xfrm flipH="1">
                  <a:off x="7338190" y="3887414"/>
                  <a:ext cx="1445547" cy="178831"/>
                </a:xfrm>
                <a:custGeom>
                  <a:avLst/>
                  <a:gdLst/>
                  <a:ahLst/>
                  <a:cxnLst/>
                  <a:rect l="l" t="t" r="r" b="b"/>
                  <a:pathLst>
                    <a:path w="5393520" h="667240">
                      <a:moveTo>
                        <a:pt x="289124" y="0"/>
                      </a:moveTo>
                      <a:lnTo>
                        <a:pt x="0" y="0"/>
                      </a:lnTo>
                      <a:lnTo>
                        <a:pt x="0" y="667240"/>
                      </a:lnTo>
                      <a:lnTo>
                        <a:pt x="289124" y="667240"/>
                      </a:lnTo>
                      <a:close/>
                      <a:moveTo>
                        <a:pt x="629207" y="0"/>
                      </a:moveTo>
                      <a:lnTo>
                        <a:pt x="478456" y="0"/>
                      </a:lnTo>
                      <a:lnTo>
                        <a:pt x="478456" y="667240"/>
                      </a:lnTo>
                      <a:lnTo>
                        <a:pt x="629207" y="667240"/>
                      </a:lnTo>
                      <a:close/>
                      <a:moveTo>
                        <a:pt x="5393520" y="0"/>
                      </a:moveTo>
                      <a:lnTo>
                        <a:pt x="818539" y="0"/>
                      </a:lnTo>
                      <a:lnTo>
                        <a:pt x="818539"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1" name="Rectangle 97">
                  <a:extLst>
                    <a:ext uri="{FF2B5EF4-FFF2-40B4-BE49-F238E27FC236}">
                      <a16:creationId xmlns:a16="http://schemas.microsoft.com/office/drawing/2014/main" id="{D6A97D7E-2C8F-40D0-97A1-BA7D51427E74}"/>
                    </a:ext>
                  </a:extLst>
                </p:cNvPr>
                <p:cNvSpPr/>
                <p:nvPr/>
              </p:nvSpPr>
              <p:spPr>
                <a:xfrm flipH="1">
                  <a:off x="7306278" y="3645024"/>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22" name="그룹 4">
                <a:extLst>
                  <a:ext uri="{FF2B5EF4-FFF2-40B4-BE49-F238E27FC236}">
                    <a16:creationId xmlns:a16="http://schemas.microsoft.com/office/drawing/2014/main" id="{07BF3363-24B8-4817-A658-18209539BDA3}"/>
                  </a:ext>
                </a:extLst>
              </p:cNvPr>
              <p:cNvGrpSpPr/>
              <p:nvPr/>
            </p:nvGrpSpPr>
            <p:grpSpPr>
              <a:xfrm>
                <a:off x="3098998" y="4528291"/>
                <a:ext cx="8190002" cy="936001"/>
                <a:chOff x="3061130" y="4710839"/>
                <a:chExt cx="8190002" cy="936000"/>
              </a:xfrm>
              <a:solidFill>
                <a:schemeClr val="accent6"/>
              </a:solidFill>
            </p:grpSpPr>
            <p:sp>
              <p:nvSpPr>
                <p:cNvPr id="40" name="Rectangle 103">
                  <a:extLst>
                    <a:ext uri="{FF2B5EF4-FFF2-40B4-BE49-F238E27FC236}">
                      <a16:creationId xmlns:a16="http://schemas.microsoft.com/office/drawing/2014/main" id="{2552B1F1-3A5A-4DC1-8E4D-679B2729C664}"/>
                    </a:ext>
                  </a:extLst>
                </p:cNvPr>
                <p:cNvSpPr/>
                <p:nvPr/>
              </p:nvSpPr>
              <p:spPr>
                <a:xfrm rot="5400000">
                  <a:off x="2750931" y="5181794"/>
                  <a:ext cx="728398" cy="1079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1" name="Rectangle 104">
                  <a:extLst>
                    <a:ext uri="{FF2B5EF4-FFF2-40B4-BE49-F238E27FC236}">
                      <a16:creationId xmlns:a16="http://schemas.microsoft.com/office/drawing/2014/main" id="{A22D2388-6E2F-40FD-9692-F28B9E3C8A45}"/>
                    </a:ext>
                  </a:extLst>
                </p:cNvPr>
                <p:cNvSpPr/>
                <p:nvPr/>
              </p:nvSpPr>
              <p:spPr>
                <a:xfrm>
                  <a:off x="3115132" y="4871592"/>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2" name="Rectangle 105">
                  <a:extLst>
                    <a:ext uri="{FF2B5EF4-FFF2-40B4-BE49-F238E27FC236}">
                      <a16:creationId xmlns:a16="http://schemas.microsoft.com/office/drawing/2014/main" id="{0D498BE4-60B5-41F0-BDC2-7878FA02592E}"/>
                    </a:ext>
                  </a:extLst>
                </p:cNvPr>
                <p:cNvSpPr/>
                <p:nvPr/>
              </p:nvSpPr>
              <p:spPr>
                <a:xfrm rot="5400000">
                  <a:off x="4735132" y="5195592"/>
                  <a:ext cx="75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3" name="Rectangle 106">
                  <a:extLst>
                    <a:ext uri="{FF2B5EF4-FFF2-40B4-BE49-F238E27FC236}">
                      <a16:creationId xmlns:a16="http://schemas.microsoft.com/office/drawing/2014/main" id="{7D06FE1A-B089-42EA-BF6C-78846D59D077}"/>
                    </a:ext>
                  </a:extLst>
                </p:cNvPr>
                <p:cNvSpPr/>
                <p:nvPr/>
              </p:nvSpPr>
              <p:spPr>
                <a:xfrm>
                  <a:off x="5059132" y="5538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4" name="Rectangle 107">
                  <a:extLst>
                    <a:ext uri="{FF2B5EF4-FFF2-40B4-BE49-F238E27FC236}">
                      <a16:creationId xmlns:a16="http://schemas.microsoft.com/office/drawing/2014/main" id="{C07C1A0D-AD9A-49EB-925A-267CE6F371C8}"/>
                    </a:ext>
                  </a:extLst>
                </p:cNvPr>
                <p:cNvSpPr/>
                <p:nvPr/>
              </p:nvSpPr>
              <p:spPr>
                <a:xfrm rot="5400000">
                  <a:off x="6589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5" name="Rectangle 108">
                  <a:extLst>
                    <a:ext uri="{FF2B5EF4-FFF2-40B4-BE49-F238E27FC236}">
                      <a16:creationId xmlns:a16="http://schemas.microsoft.com/office/drawing/2014/main" id="{8A7018D2-BDDE-40D8-99D8-31D3E5CCAA24}"/>
                    </a:ext>
                  </a:extLst>
                </p:cNvPr>
                <p:cNvSpPr/>
                <p:nvPr/>
              </p:nvSpPr>
              <p:spPr>
                <a:xfrm>
                  <a:off x="7003132" y="4710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6" name="Rectangle 109">
                  <a:extLst>
                    <a:ext uri="{FF2B5EF4-FFF2-40B4-BE49-F238E27FC236}">
                      <a16:creationId xmlns:a16="http://schemas.microsoft.com/office/drawing/2014/main" id="{A94A1DA0-F736-41A0-A22C-8BC05144233C}"/>
                    </a:ext>
                  </a:extLst>
                </p:cNvPr>
                <p:cNvSpPr/>
                <p:nvPr/>
              </p:nvSpPr>
              <p:spPr>
                <a:xfrm rot="5400000">
                  <a:off x="8533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7" name="Rectangle 110">
                  <a:extLst>
                    <a:ext uri="{FF2B5EF4-FFF2-40B4-BE49-F238E27FC236}">
                      <a16:creationId xmlns:a16="http://schemas.microsoft.com/office/drawing/2014/main" id="{766B2871-519D-4D1B-A8C7-4F6738708873}"/>
                    </a:ext>
                  </a:extLst>
                </p:cNvPr>
                <p:cNvSpPr/>
                <p:nvPr/>
              </p:nvSpPr>
              <p:spPr>
                <a:xfrm>
                  <a:off x="8947132" y="5538839"/>
                  <a:ext cx="2304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23" name="그룹 5">
                <a:extLst>
                  <a:ext uri="{FF2B5EF4-FFF2-40B4-BE49-F238E27FC236}">
                    <a16:creationId xmlns:a16="http://schemas.microsoft.com/office/drawing/2014/main" id="{338F115C-60DD-4EC0-A4D0-36C9AC3571D2}"/>
                  </a:ext>
                </a:extLst>
              </p:cNvPr>
              <p:cNvGrpSpPr/>
              <p:nvPr/>
            </p:nvGrpSpPr>
            <p:grpSpPr>
              <a:xfrm>
                <a:off x="3428702" y="3723893"/>
                <a:ext cx="1489893" cy="881131"/>
                <a:chOff x="3428700" y="3933599"/>
                <a:chExt cx="1489892" cy="881131"/>
              </a:xfrm>
            </p:grpSpPr>
            <p:sp>
              <p:nvSpPr>
                <p:cNvPr id="37" name="Round Same Side Corner Rectangle 51">
                  <a:extLst>
                    <a:ext uri="{FF2B5EF4-FFF2-40B4-BE49-F238E27FC236}">
                      <a16:creationId xmlns:a16="http://schemas.microsoft.com/office/drawing/2014/main" id="{D793249E-DEE3-4A4D-89C3-CDF275E565B4}"/>
                    </a:ext>
                  </a:extLst>
                </p:cNvPr>
                <p:cNvSpPr/>
                <p:nvPr/>
              </p:nvSpPr>
              <p:spPr>
                <a:xfrm rot="5400000" flipH="1">
                  <a:off x="4056583" y="3629219"/>
                  <a:ext cx="234126" cy="1489892"/>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8" name="Round Same Side Corner Rectangle 51">
                  <a:extLst>
                    <a:ext uri="{FF2B5EF4-FFF2-40B4-BE49-F238E27FC236}">
                      <a16:creationId xmlns:a16="http://schemas.microsoft.com/office/drawing/2014/main" id="{FC513AE1-9686-4B3E-81DB-8931D6E3ADC9}"/>
                    </a:ext>
                  </a:extLst>
                </p:cNvPr>
                <p:cNvSpPr/>
                <p:nvPr/>
              </p:nvSpPr>
              <p:spPr>
                <a:xfrm rot="16200000" flipH="1">
                  <a:off x="4063113" y="4000802"/>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9" name="Round Same Side Corner Rectangle 51">
                  <a:extLst>
                    <a:ext uri="{FF2B5EF4-FFF2-40B4-BE49-F238E27FC236}">
                      <a16:creationId xmlns:a16="http://schemas.microsoft.com/office/drawing/2014/main" id="{1B5FB4B6-C18B-4041-A5FB-52D0C57ED005}"/>
                    </a:ext>
                  </a:extLst>
                </p:cNvPr>
                <p:cNvSpPr/>
                <p:nvPr/>
              </p:nvSpPr>
              <p:spPr>
                <a:xfrm rot="16200000" flipH="1">
                  <a:off x="4063113" y="3340738"/>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grpSp>
          <p:grpSp>
            <p:nvGrpSpPr>
              <p:cNvPr id="24" name="그룹 8">
                <a:extLst>
                  <a:ext uri="{FF2B5EF4-FFF2-40B4-BE49-F238E27FC236}">
                    <a16:creationId xmlns:a16="http://schemas.microsoft.com/office/drawing/2014/main" id="{FE9FA7E4-23B1-49DE-84E9-0889E9BB3D02}"/>
                  </a:ext>
                </a:extLst>
              </p:cNvPr>
              <p:cNvGrpSpPr/>
              <p:nvPr/>
            </p:nvGrpSpPr>
            <p:grpSpPr>
              <a:xfrm>
                <a:off x="9206087" y="3583579"/>
                <a:ext cx="1534525" cy="1691872"/>
                <a:chOff x="9215137" y="3720865"/>
                <a:chExt cx="1534525" cy="1691872"/>
              </a:xfrm>
            </p:grpSpPr>
            <p:sp>
              <p:nvSpPr>
                <p:cNvPr id="32" name="Rectangle 52">
                  <a:extLst>
                    <a:ext uri="{FF2B5EF4-FFF2-40B4-BE49-F238E27FC236}">
                      <a16:creationId xmlns:a16="http://schemas.microsoft.com/office/drawing/2014/main" id="{B69BBCE4-C3FF-4D93-BE42-8353C9622990}"/>
                    </a:ext>
                  </a:extLst>
                </p:cNvPr>
                <p:cNvSpPr/>
                <p:nvPr/>
              </p:nvSpPr>
              <p:spPr>
                <a:xfrm rot="16200000" flipH="1" flipV="1">
                  <a:off x="8544278" y="4528080"/>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3" name="Rectangle 98">
                  <a:extLst>
                    <a:ext uri="{FF2B5EF4-FFF2-40B4-BE49-F238E27FC236}">
                      <a16:creationId xmlns:a16="http://schemas.microsoft.com/office/drawing/2014/main" id="{BB38BC40-8F2C-4977-88A4-D724645AD7A6}"/>
                    </a:ext>
                  </a:extLst>
                </p:cNvPr>
                <p:cNvSpPr/>
                <p:nvPr/>
              </p:nvSpPr>
              <p:spPr>
                <a:xfrm rot="5400000" flipH="1">
                  <a:off x="8810372" y="4499101"/>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4" name="Rectangle 112">
                  <a:extLst>
                    <a:ext uri="{FF2B5EF4-FFF2-40B4-BE49-F238E27FC236}">
                      <a16:creationId xmlns:a16="http://schemas.microsoft.com/office/drawing/2014/main" id="{6D4A4596-E8E7-4607-9AB0-04D677FDBDF7}"/>
                    </a:ext>
                  </a:extLst>
                </p:cNvPr>
                <p:cNvSpPr/>
                <p:nvPr/>
              </p:nvSpPr>
              <p:spPr>
                <a:xfrm rot="5400000" flipH="1">
                  <a:off x="9068612" y="4450531"/>
                  <a:ext cx="1691872"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5" name="Rectangle 131">
                  <a:extLst>
                    <a:ext uri="{FF2B5EF4-FFF2-40B4-BE49-F238E27FC236}">
                      <a16:creationId xmlns:a16="http://schemas.microsoft.com/office/drawing/2014/main" id="{1D99B0D2-5221-48CA-8457-1466FD11334D}"/>
                    </a:ext>
                  </a:extLst>
                </p:cNvPr>
                <p:cNvSpPr/>
                <p:nvPr/>
              </p:nvSpPr>
              <p:spPr>
                <a:xfrm rot="5400000" flipH="1">
                  <a:off x="9709091" y="4656737"/>
                  <a:ext cx="1152000" cy="360000"/>
                </a:xfrm>
                <a:custGeom>
                  <a:avLst/>
                  <a:gdLst/>
                  <a:ahLst/>
                  <a:cxnLst/>
                  <a:rect l="l" t="t" r="r" b="b"/>
                  <a:pathLst>
                    <a:path w="1152000" h="360000">
                      <a:moveTo>
                        <a:pt x="773299" y="360000"/>
                      </a:moveTo>
                      <a:lnTo>
                        <a:pt x="773299" y="0"/>
                      </a:lnTo>
                      <a:lnTo>
                        <a:pt x="0" y="0"/>
                      </a:lnTo>
                      <a:lnTo>
                        <a:pt x="0" y="360000"/>
                      </a:lnTo>
                      <a:close/>
                      <a:moveTo>
                        <a:pt x="929520" y="360000"/>
                      </a:moveTo>
                      <a:lnTo>
                        <a:pt x="929520" y="0"/>
                      </a:lnTo>
                      <a:lnTo>
                        <a:pt x="863339" y="0"/>
                      </a:lnTo>
                      <a:lnTo>
                        <a:pt x="863339" y="360000"/>
                      </a:lnTo>
                      <a:close/>
                      <a:moveTo>
                        <a:pt x="1152000" y="360000"/>
                      </a:moveTo>
                      <a:lnTo>
                        <a:pt x="1152000" y="0"/>
                      </a:lnTo>
                      <a:lnTo>
                        <a:pt x="1019560" y="0"/>
                      </a:lnTo>
                      <a:lnTo>
                        <a:pt x="1019560" y="36000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6" name="Rectangle 74">
                  <a:extLst>
                    <a:ext uri="{FF2B5EF4-FFF2-40B4-BE49-F238E27FC236}">
                      <a16:creationId xmlns:a16="http://schemas.microsoft.com/office/drawing/2014/main" id="{D35D75B6-FDD6-425B-90FD-4D0D61D309AB}"/>
                    </a:ext>
                  </a:extLst>
                </p:cNvPr>
                <p:cNvSpPr/>
                <p:nvPr/>
              </p:nvSpPr>
              <p:spPr>
                <a:xfrm rot="5400000" flipH="1">
                  <a:off x="9879474" y="4542548"/>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25" name="그룹 7">
                <a:extLst>
                  <a:ext uri="{FF2B5EF4-FFF2-40B4-BE49-F238E27FC236}">
                    <a16:creationId xmlns:a16="http://schemas.microsoft.com/office/drawing/2014/main" id="{413A4867-1F45-4EA0-91B6-28269073D343}"/>
                  </a:ext>
                </a:extLst>
              </p:cNvPr>
              <p:cNvGrpSpPr/>
              <p:nvPr/>
            </p:nvGrpSpPr>
            <p:grpSpPr>
              <a:xfrm>
                <a:off x="5396050" y="3481966"/>
                <a:ext cx="1491179" cy="1794202"/>
                <a:chOff x="5396046" y="3691673"/>
                <a:chExt cx="1491179" cy="1794202"/>
              </a:xfrm>
            </p:grpSpPr>
            <p:sp>
              <p:nvSpPr>
                <p:cNvPr id="26" name="Rectangle 26">
                  <a:extLst>
                    <a:ext uri="{FF2B5EF4-FFF2-40B4-BE49-F238E27FC236}">
                      <a16:creationId xmlns:a16="http://schemas.microsoft.com/office/drawing/2014/main" id="{63C03C03-5F3A-423D-B43B-96E315F07CE3}"/>
                    </a:ext>
                  </a:extLst>
                </p:cNvPr>
                <p:cNvSpPr/>
                <p:nvPr/>
              </p:nvSpPr>
              <p:spPr>
                <a:xfrm rot="16200000" flipH="1" flipV="1">
                  <a:off x="4636164" y="450562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7" name="Rectangle 98">
                  <a:extLst>
                    <a:ext uri="{FF2B5EF4-FFF2-40B4-BE49-F238E27FC236}">
                      <a16:creationId xmlns:a16="http://schemas.microsoft.com/office/drawing/2014/main" id="{9C48B526-CE64-4C04-9F6A-B983CFEDCFA0}"/>
                    </a:ext>
                  </a:extLst>
                </p:cNvPr>
                <p:cNvSpPr/>
                <p:nvPr/>
              </p:nvSpPr>
              <p:spPr>
                <a:xfrm rot="5400000" flipH="1">
                  <a:off x="5154475" y="4524295"/>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8" name="Rectangle 110">
                  <a:extLst>
                    <a:ext uri="{FF2B5EF4-FFF2-40B4-BE49-F238E27FC236}">
                      <a16:creationId xmlns:a16="http://schemas.microsoft.com/office/drawing/2014/main" id="{9AE282ED-D7F0-46DA-8E18-A93779D8FD88}"/>
                    </a:ext>
                  </a:extLst>
                </p:cNvPr>
                <p:cNvSpPr/>
                <p:nvPr/>
              </p:nvSpPr>
              <p:spPr>
                <a:xfrm rot="5400000" flipH="1">
                  <a:off x="5003815" y="4633711"/>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9" name="Rectangle 112">
                  <a:extLst>
                    <a:ext uri="{FF2B5EF4-FFF2-40B4-BE49-F238E27FC236}">
                      <a16:creationId xmlns:a16="http://schemas.microsoft.com/office/drawing/2014/main" id="{DB66A993-B352-42FA-B49B-EE34ECEA156D}"/>
                    </a:ext>
                  </a:extLst>
                </p:cNvPr>
                <p:cNvSpPr/>
                <p:nvPr/>
              </p:nvSpPr>
              <p:spPr>
                <a:xfrm rot="5400000" flipH="1">
                  <a:off x="5375077" y="4473676"/>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0" name="Rectangle 97">
                  <a:extLst>
                    <a:ext uri="{FF2B5EF4-FFF2-40B4-BE49-F238E27FC236}">
                      <a16:creationId xmlns:a16="http://schemas.microsoft.com/office/drawing/2014/main" id="{E60013FC-7EF3-465D-9BD3-797A7FC3C2C2}"/>
                    </a:ext>
                  </a:extLst>
                </p:cNvPr>
                <p:cNvSpPr/>
                <p:nvPr/>
              </p:nvSpPr>
              <p:spPr>
                <a:xfrm rot="5400000" flipH="1">
                  <a:off x="5764657" y="4637827"/>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1" name="Rectangle 98">
                  <a:extLst>
                    <a:ext uri="{FF2B5EF4-FFF2-40B4-BE49-F238E27FC236}">
                      <a16:creationId xmlns:a16="http://schemas.microsoft.com/office/drawing/2014/main" id="{11BACE45-1569-4ED3-8340-C380EA13A41C}"/>
                    </a:ext>
                  </a:extLst>
                </p:cNvPr>
                <p:cNvSpPr/>
                <p:nvPr/>
              </p:nvSpPr>
              <p:spPr>
                <a:xfrm rot="5400000" flipH="1">
                  <a:off x="5973589" y="4562844"/>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grpSp>
      <p:grpSp>
        <p:nvGrpSpPr>
          <p:cNvPr id="91" name="Group 119">
            <a:extLst>
              <a:ext uri="{FF2B5EF4-FFF2-40B4-BE49-F238E27FC236}">
                <a16:creationId xmlns:a16="http://schemas.microsoft.com/office/drawing/2014/main" id="{0F85400E-83C9-4793-8595-AE8DFE413295}"/>
              </a:ext>
            </a:extLst>
          </p:cNvPr>
          <p:cNvGrpSpPr/>
          <p:nvPr/>
        </p:nvGrpSpPr>
        <p:grpSpPr>
          <a:xfrm>
            <a:off x="2459817" y="783798"/>
            <a:ext cx="1373409" cy="542238"/>
            <a:chOff x="1525348" y="1579815"/>
            <a:chExt cx="6070988" cy="2761700"/>
          </a:xfrm>
        </p:grpSpPr>
        <p:sp>
          <p:nvSpPr>
            <p:cNvPr id="92" name="Rectangle 5">
              <a:extLst>
                <a:ext uri="{FF2B5EF4-FFF2-40B4-BE49-F238E27FC236}">
                  <a16:creationId xmlns:a16="http://schemas.microsoft.com/office/drawing/2014/main" id="{0C92D05E-9601-4B33-A280-5FB95EF48A51}"/>
                </a:ext>
              </a:extLst>
            </p:cNvPr>
            <p:cNvSpPr/>
            <p:nvPr/>
          </p:nvSpPr>
          <p:spPr>
            <a:xfrm>
              <a:off x="3268739" y="2309740"/>
              <a:ext cx="2598977" cy="2031775"/>
            </a:xfrm>
            <a:custGeom>
              <a:avLst/>
              <a:gdLst/>
              <a:ahLst/>
              <a:cxnLst/>
              <a:rect l="l" t="t" r="r" b="b"/>
              <a:pathLst>
                <a:path w="2897024" h="2264776">
                  <a:moveTo>
                    <a:pt x="0" y="0"/>
                  </a:moveTo>
                  <a:lnTo>
                    <a:pt x="2897024" y="0"/>
                  </a:lnTo>
                  <a:lnTo>
                    <a:pt x="2897024" y="1891127"/>
                  </a:lnTo>
                  <a:cubicBezTo>
                    <a:pt x="2802822" y="1872712"/>
                    <a:pt x="2705549" y="1863893"/>
                    <a:pt x="2606215" y="1863893"/>
                  </a:cubicBezTo>
                  <a:cubicBezTo>
                    <a:pt x="2195568" y="1863893"/>
                    <a:pt x="1820122" y="2014603"/>
                    <a:pt x="1533076" y="2264776"/>
                  </a:cubicBezTo>
                  <a:cubicBezTo>
                    <a:pt x="1247202" y="2014157"/>
                    <a:pt x="872259" y="1863893"/>
                    <a:pt x="462219" y="1863893"/>
                  </a:cubicBezTo>
                  <a:cubicBezTo>
                    <a:pt x="301614" y="1863893"/>
                    <a:pt x="146393" y="1886946"/>
                    <a:pt x="0" y="1931001"/>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3" name="Rectangle 5">
              <a:extLst>
                <a:ext uri="{FF2B5EF4-FFF2-40B4-BE49-F238E27FC236}">
                  <a16:creationId xmlns:a16="http://schemas.microsoft.com/office/drawing/2014/main" id="{53D2D983-8158-45E4-94ED-B664ECB2D904}"/>
                </a:ext>
              </a:extLst>
            </p:cNvPr>
            <p:cNvSpPr/>
            <p:nvPr/>
          </p:nvSpPr>
          <p:spPr>
            <a:xfrm>
              <a:off x="3268739" y="2704966"/>
              <a:ext cx="2598977" cy="977877"/>
            </a:xfrm>
            <a:custGeom>
              <a:avLst/>
              <a:gdLst/>
              <a:ahLst/>
              <a:cxnLst/>
              <a:rect l="l" t="t" r="r" b="b"/>
              <a:pathLst>
                <a:path w="648072" h="243840">
                  <a:moveTo>
                    <a:pt x="0" y="0"/>
                  </a:moveTo>
                  <a:lnTo>
                    <a:pt x="648072" y="0"/>
                  </a:lnTo>
                  <a:lnTo>
                    <a:pt x="648072" y="146327"/>
                  </a:lnTo>
                  <a:lnTo>
                    <a:pt x="359596" y="243840"/>
                  </a:lnTo>
                  <a:lnTo>
                    <a:pt x="0" y="128585"/>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4" name="Freeform 22">
              <a:extLst>
                <a:ext uri="{FF2B5EF4-FFF2-40B4-BE49-F238E27FC236}">
                  <a16:creationId xmlns:a16="http://schemas.microsoft.com/office/drawing/2014/main" id="{E713F66E-C43F-4C7A-AE14-0F46FEE8A8AA}"/>
                </a:ext>
              </a:extLst>
            </p:cNvPr>
            <p:cNvSpPr/>
            <p:nvPr/>
          </p:nvSpPr>
          <p:spPr>
            <a:xfrm>
              <a:off x="1525348" y="1579815"/>
              <a:ext cx="6070988" cy="1788714"/>
            </a:xfrm>
            <a:custGeom>
              <a:avLst/>
              <a:gdLst>
                <a:gd name="connsiteX0" fmla="*/ 762000 w 1513840"/>
                <a:gd name="connsiteY0" fmla="*/ 0 h 487680"/>
                <a:gd name="connsiteX1" fmla="*/ 0 w 1513840"/>
                <a:gd name="connsiteY1" fmla="*/ 233680 h 487680"/>
                <a:gd name="connsiteX2" fmla="*/ 792480 w 1513840"/>
                <a:gd name="connsiteY2" fmla="*/ 487680 h 487680"/>
                <a:gd name="connsiteX3" fmla="*/ 1513840 w 1513840"/>
                <a:gd name="connsiteY3" fmla="*/ 243840 h 487680"/>
                <a:gd name="connsiteX4" fmla="*/ 762000 w 1513840"/>
                <a:gd name="connsiteY4" fmla="*/ 0 h 487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840" h="487680">
                  <a:moveTo>
                    <a:pt x="762000" y="0"/>
                  </a:moveTo>
                  <a:lnTo>
                    <a:pt x="0" y="233680"/>
                  </a:lnTo>
                  <a:lnTo>
                    <a:pt x="792480" y="487680"/>
                  </a:lnTo>
                  <a:lnTo>
                    <a:pt x="1513840" y="243840"/>
                  </a:lnTo>
                  <a:lnTo>
                    <a:pt x="76200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cxnSp>
          <p:nvCxnSpPr>
            <p:cNvPr id="95" name="Straight Connector 123">
              <a:extLst>
                <a:ext uri="{FF2B5EF4-FFF2-40B4-BE49-F238E27FC236}">
                  <a16:creationId xmlns:a16="http://schemas.microsoft.com/office/drawing/2014/main" id="{65732CA9-667D-4E39-8E0B-2D5110EBD136}"/>
                </a:ext>
              </a:extLst>
            </p:cNvPr>
            <p:cNvCxnSpPr/>
            <p:nvPr/>
          </p:nvCxnSpPr>
          <p:spPr>
            <a:xfrm>
              <a:off x="4662703" y="2187506"/>
              <a:ext cx="1586226" cy="614736"/>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6" name="Straight Connector 124">
              <a:extLst>
                <a:ext uri="{FF2B5EF4-FFF2-40B4-BE49-F238E27FC236}">
                  <a16:creationId xmlns:a16="http://schemas.microsoft.com/office/drawing/2014/main" id="{D10E5D97-BE6D-47C8-910D-9FA29E44FCC9}"/>
                </a:ext>
              </a:extLst>
            </p:cNvPr>
            <p:cNvCxnSpPr/>
            <p:nvPr/>
          </p:nvCxnSpPr>
          <p:spPr>
            <a:xfrm>
              <a:off x="6248932" y="2802241"/>
              <a:ext cx="0" cy="101060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97" name="Isosceles Triangle 125">
              <a:extLst>
                <a:ext uri="{FF2B5EF4-FFF2-40B4-BE49-F238E27FC236}">
                  <a16:creationId xmlns:a16="http://schemas.microsoft.com/office/drawing/2014/main" id="{0168137D-3C34-4FF6-A6B4-3F3C513370F6}"/>
                </a:ext>
              </a:extLst>
            </p:cNvPr>
            <p:cNvSpPr/>
            <p:nvPr/>
          </p:nvSpPr>
          <p:spPr>
            <a:xfrm>
              <a:off x="6018666" y="3406130"/>
              <a:ext cx="460523" cy="92094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8" name="Oval 126">
              <a:extLst>
                <a:ext uri="{FF2B5EF4-FFF2-40B4-BE49-F238E27FC236}">
                  <a16:creationId xmlns:a16="http://schemas.microsoft.com/office/drawing/2014/main" id="{5E7844D7-F360-4F78-A53F-26B6C1C5A13C}"/>
                </a:ext>
              </a:extLst>
            </p:cNvPr>
            <p:cNvSpPr/>
            <p:nvPr/>
          </p:nvSpPr>
          <p:spPr>
            <a:xfrm>
              <a:off x="6122007" y="3356991"/>
              <a:ext cx="236068" cy="2719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99" name="Group 203">
            <a:extLst>
              <a:ext uri="{FF2B5EF4-FFF2-40B4-BE49-F238E27FC236}">
                <a16:creationId xmlns:a16="http://schemas.microsoft.com/office/drawing/2014/main" id="{95ED282E-CF88-4C66-8A74-C916E0AF75F4}"/>
              </a:ext>
            </a:extLst>
          </p:cNvPr>
          <p:cNvGrpSpPr/>
          <p:nvPr/>
        </p:nvGrpSpPr>
        <p:grpSpPr>
          <a:xfrm>
            <a:off x="1171302" y="-10383"/>
            <a:ext cx="9915426" cy="800776"/>
            <a:chOff x="-9428" y="-7041"/>
            <a:chExt cx="9915426" cy="800776"/>
          </a:xfrm>
        </p:grpSpPr>
        <p:grpSp>
          <p:nvGrpSpPr>
            <p:cNvPr id="100" name="Group 118">
              <a:extLst>
                <a:ext uri="{FF2B5EF4-FFF2-40B4-BE49-F238E27FC236}">
                  <a16:creationId xmlns:a16="http://schemas.microsoft.com/office/drawing/2014/main" id="{1E4AED61-F7FD-4A12-B22B-5190E9603A2F}"/>
                </a:ext>
              </a:extLst>
            </p:cNvPr>
            <p:cNvGrpSpPr/>
            <p:nvPr/>
          </p:nvGrpSpPr>
          <p:grpSpPr>
            <a:xfrm rot="10800000">
              <a:off x="-9428" y="-7039"/>
              <a:ext cx="1364691" cy="800773"/>
              <a:chOff x="2987824" y="3700232"/>
              <a:chExt cx="2780246" cy="1879687"/>
            </a:xfrm>
          </p:grpSpPr>
          <p:sp>
            <p:nvSpPr>
              <p:cNvPr id="168" name="Rectangle 39">
                <a:extLst>
                  <a:ext uri="{FF2B5EF4-FFF2-40B4-BE49-F238E27FC236}">
                    <a16:creationId xmlns:a16="http://schemas.microsoft.com/office/drawing/2014/main" id="{1132CF88-DF45-4B52-9A7A-C1DCA91ACADB}"/>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9" name="Rectangle 26">
                <a:extLst>
                  <a:ext uri="{FF2B5EF4-FFF2-40B4-BE49-F238E27FC236}">
                    <a16:creationId xmlns:a16="http://schemas.microsoft.com/office/drawing/2014/main" id="{60718864-7F9B-4E8E-8A5F-B5E6366BE5B5}"/>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0" name="Rectangle 52">
                <a:extLst>
                  <a:ext uri="{FF2B5EF4-FFF2-40B4-BE49-F238E27FC236}">
                    <a16:creationId xmlns:a16="http://schemas.microsoft.com/office/drawing/2014/main" id="{7E37B286-D8B0-4F8F-B069-3FFCCC95D3A5}"/>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1" name="Rectangle 98">
                <a:extLst>
                  <a:ext uri="{FF2B5EF4-FFF2-40B4-BE49-F238E27FC236}">
                    <a16:creationId xmlns:a16="http://schemas.microsoft.com/office/drawing/2014/main" id="{20298DD2-0507-4E5D-8C06-576B89F498CA}"/>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2" name="Rectangle 110">
                <a:extLst>
                  <a:ext uri="{FF2B5EF4-FFF2-40B4-BE49-F238E27FC236}">
                    <a16:creationId xmlns:a16="http://schemas.microsoft.com/office/drawing/2014/main" id="{6361013B-9E08-4E15-BD1C-7E94812E9E58}"/>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3" name="Rectangle 112">
                <a:extLst>
                  <a:ext uri="{FF2B5EF4-FFF2-40B4-BE49-F238E27FC236}">
                    <a16:creationId xmlns:a16="http://schemas.microsoft.com/office/drawing/2014/main" id="{5E409E28-2190-48DC-B853-9A87D87BAB10}"/>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4" name="Rectangle 112">
                <a:extLst>
                  <a:ext uri="{FF2B5EF4-FFF2-40B4-BE49-F238E27FC236}">
                    <a16:creationId xmlns:a16="http://schemas.microsoft.com/office/drawing/2014/main" id="{8FC5A66B-524F-4087-A6F8-DC409A856E66}"/>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5" name="Rectangle 97">
                <a:extLst>
                  <a:ext uri="{FF2B5EF4-FFF2-40B4-BE49-F238E27FC236}">
                    <a16:creationId xmlns:a16="http://schemas.microsoft.com/office/drawing/2014/main" id="{26678FB5-BB94-4708-8F46-095662D6B6E1}"/>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6" name="Rectangle 74">
                <a:extLst>
                  <a:ext uri="{FF2B5EF4-FFF2-40B4-BE49-F238E27FC236}">
                    <a16:creationId xmlns:a16="http://schemas.microsoft.com/office/drawing/2014/main" id="{88D66900-3805-495D-A7B5-08B0EDDAD849}"/>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7" name="Rectangle 131">
                <a:extLst>
                  <a:ext uri="{FF2B5EF4-FFF2-40B4-BE49-F238E27FC236}">
                    <a16:creationId xmlns:a16="http://schemas.microsoft.com/office/drawing/2014/main" id="{4DEC2189-8522-4328-B39F-BD3D96C661E5}"/>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1" name="Group 137">
              <a:extLst>
                <a:ext uri="{FF2B5EF4-FFF2-40B4-BE49-F238E27FC236}">
                  <a16:creationId xmlns:a16="http://schemas.microsoft.com/office/drawing/2014/main" id="{6442C1C9-96C4-4400-96AD-599B1C532291}"/>
                </a:ext>
              </a:extLst>
            </p:cNvPr>
            <p:cNvGrpSpPr/>
            <p:nvPr/>
          </p:nvGrpSpPr>
          <p:grpSpPr>
            <a:xfrm rot="10800000">
              <a:off x="1384580" y="-7038"/>
              <a:ext cx="1364691" cy="800773"/>
              <a:chOff x="2987824" y="3700232"/>
              <a:chExt cx="2780246" cy="1879687"/>
            </a:xfrm>
          </p:grpSpPr>
          <p:sp>
            <p:nvSpPr>
              <p:cNvPr id="158" name="Rectangle 39">
                <a:extLst>
                  <a:ext uri="{FF2B5EF4-FFF2-40B4-BE49-F238E27FC236}">
                    <a16:creationId xmlns:a16="http://schemas.microsoft.com/office/drawing/2014/main" id="{5792D905-9576-4F72-9C2C-5AE311356129}"/>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9" name="Rectangle 26">
                <a:extLst>
                  <a:ext uri="{FF2B5EF4-FFF2-40B4-BE49-F238E27FC236}">
                    <a16:creationId xmlns:a16="http://schemas.microsoft.com/office/drawing/2014/main" id="{35C77EC1-C210-485B-BBEB-3D65AF5B4302}"/>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0" name="Rectangle 52">
                <a:extLst>
                  <a:ext uri="{FF2B5EF4-FFF2-40B4-BE49-F238E27FC236}">
                    <a16:creationId xmlns:a16="http://schemas.microsoft.com/office/drawing/2014/main" id="{7E680BD8-70C0-4EFF-BD53-101ED1E691A4}"/>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1" name="Rectangle 98">
                <a:extLst>
                  <a:ext uri="{FF2B5EF4-FFF2-40B4-BE49-F238E27FC236}">
                    <a16:creationId xmlns:a16="http://schemas.microsoft.com/office/drawing/2014/main" id="{FE46A952-E1F6-4185-A4E4-DC34AD95463B}"/>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2" name="Rectangle 110">
                <a:extLst>
                  <a:ext uri="{FF2B5EF4-FFF2-40B4-BE49-F238E27FC236}">
                    <a16:creationId xmlns:a16="http://schemas.microsoft.com/office/drawing/2014/main" id="{779777BA-08B1-41CF-8865-123F58B5A29F}"/>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3" name="Rectangle 112">
                <a:extLst>
                  <a:ext uri="{FF2B5EF4-FFF2-40B4-BE49-F238E27FC236}">
                    <a16:creationId xmlns:a16="http://schemas.microsoft.com/office/drawing/2014/main" id="{0BDF6B08-1BA6-4D3F-BF73-2C0FD3E7402B}"/>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4" name="Rectangle 112">
                <a:extLst>
                  <a:ext uri="{FF2B5EF4-FFF2-40B4-BE49-F238E27FC236}">
                    <a16:creationId xmlns:a16="http://schemas.microsoft.com/office/drawing/2014/main" id="{5D8EB4B0-ED91-42BE-B7FB-086ABEAF6B12}"/>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5" name="Rectangle 97">
                <a:extLst>
                  <a:ext uri="{FF2B5EF4-FFF2-40B4-BE49-F238E27FC236}">
                    <a16:creationId xmlns:a16="http://schemas.microsoft.com/office/drawing/2014/main" id="{8398726E-9ACA-4C28-9C91-2A641DB21267}"/>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6" name="Rectangle 74">
                <a:extLst>
                  <a:ext uri="{FF2B5EF4-FFF2-40B4-BE49-F238E27FC236}">
                    <a16:creationId xmlns:a16="http://schemas.microsoft.com/office/drawing/2014/main" id="{192F33F4-DB47-498B-AB2B-34702A583CED}"/>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7" name="Rectangle 131">
                <a:extLst>
                  <a:ext uri="{FF2B5EF4-FFF2-40B4-BE49-F238E27FC236}">
                    <a16:creationId xmlns:a16="http://schemas.microsoft.com/office/drawing/2014/main" id="{43B16EDD-670E-484E-BD3B-5A1E894B9CC1}"/>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2" name="Group 148">
              <a:extLst>
                <a:ext uri="{FF2B5EF4-FFF2-40B4-BE49-F238E27FC236}">
                  <a16:creationId xmlns:a16="http://schemas.microsoft.com/office/drawing/2014/main" id="{0CFDD4AB-D555-48A9-AEEF-E3A7990A6D3A}"/>
                </a:ext>
              </a:extLst>
            </p:cNvPr>
            <p:cNvGrpSpPr/>
            <p:nvPr/>
          </p:nvGrpSpPr>
          <p:grpSpPr>
            <a:xfrm rot="10800000">
              <a:off x="2778588" y="-7038"/>
              <a:ext cx="1364691" cy="800773"/>
              <a:chOff x="2987824" y="3700232"/>
              <a:chExt cx="2780246" cy="1879687"/>
            </a:xfrm>
          </p:grpSpPr>
          <p:sp>
            <p:nvSpPr>
              <p:cNvPr id="148" name="Rectangle 39">
                <a:extLst>
                  <a:ext uri="{FF2B5EF4-FFF2-40B4-BE49-F238E27FC236}">
                    <a16:creationId xmlns:a16="http://schemas.microsoft.com/office/drawing/2014/main" id="{3748B6A3-5744-4873-8C2C-B32BCE2CF440}"/>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9" name="Rectangle 26">
                <a:extLst>
                  <a:ext uri="{FF2B5EF4-FFF2-40B4-BE49-F238E27FC236}">
                    <a16:creationId xmlns:a16="http://schemas.microsoft.com/office/drawing/2014/main" id="{DE1C36AF-9AD6-4C76-A8B1-BABE0808635E}"/>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0" name="Rectangle 52">
                <a:extLst>
                  <a:ext uri="{FF2B5EF4-FFF2-40B4-BE49-F238E27FC236}">
                    <a16:creationId xmlns:a16="http://schemas.microsoft.com/office/drawing/2014/main" id="{AE10346A-1230-4916-81B7-B2396FF62543}"/>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1" name="Rectangle 98">
                <a:extLst>
                  <a:ext uri="{FF2B5EF4-FFF2-40B4-BE49-F238E27FC236}">
                    <a16:creationId xmlns:a16="http://schemas.microsoft.com/office/drawing/2014/main" id="{660B4431-CFFB-4DA7-B81C-E2CBEC2658AD}"/>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2" name="Rectangle 110">
                <a:extLst>
                  <a:ext uri="{FF2B5EF4-FFF2-40B4-BE49-F238E27FC236}">
                    <a16:creationId xmlns:a16="http://schemas.microsoft.com/office/drawing/2014/main" id="{AA8CAA15-1D47-4A31-8768-6F219E216F7D}"/>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3" name="Rectangle 112">
                <a:extLst>
                  <a:ext uri="{FF2B5EF4-FFF2-40B4-BE49-F238E27FC236}">
                    <a16:creationId xmlns:a16="http://schemas.microsoft.com/office/drawing/2014/main" id="{7FAB89AF-26CD-4EE5-B258-77C807AC40E0}"/>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4" name="Rectangle 112">
                <a:extLst>
                  <a:ext uri="{FF2B5EF4-FFF2-40B4-BE49-F238E27FC236}">
                    <a16:creationId xmlns:a16="http://schemas.microsoft.com/office/drawing/2014/main" id="{A1D87B0B-F296-4FD4-AC03-2C8E93D32493}"/>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5" name="Rectangle 97">
                <a:extLst>
                  <a:ext uri="{FF2B5EF4-FFF2-40B4-BE49-F238E27FC236}">
                    <a16:creationId xmlns:a16="http://schemas.microsoft.com/office/drawing/2014/main" id="{E1A960ED-B688-49BA-A398-FE565F63FAB0}"/>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6" name="Rectangle 74">
                <a:extLst>
                  <a:ext uri="{FF2B5EF4-FFF2-40B4-BE49-F238E27FC236}">
                    <a16:creationId xmlns:a16="http://schemas.microsoft.com/office/drawing/2014/main" id="{5C4AFB78-0E1E-4B19-8041-76C1D561BA99}"/>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7" name="Rectangle 131">
                <a:extLst>
                  <a:ext uri="{FF2B5EF4-FFF2-40B4-BE49-F238E27FC236}">
                    <a16:creationId xmlns:a16="http://schemas.microsoft.com/office/drawing/2014/main" id="{B63F5BD7-EF6A-4A51-9174-97D6D7EF5A77}"/>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3" name="Group 159">
              <a:extLst>
                <a:ext uri="{FF2B5EF4-FFF2-40B4-BE49-F238E27FC236}">
                  <a16:creationId xmlns:a16="http://schemas.microsoft.com/office/drawing/2014/main" id="{E6CA11BF-28F6-40C2-B892-21896D2AC001}"/>
                </a:ext>
              </a:extLst>
            </p:cNvPr>
            <p:cNvGrpSpPr/>
            <p:nvPr/>
          </p:nvGrpSpPr>
          <p:grpSpPr>
            <a:xfrm rot="10800000">
              <a:off x="4172596" y="-7038"/>
              <a:ext cx="1364691" cy="800773"/>
              <a:chOff x="2987824" y="3700232"/>
              <a:chExt cx="2780246" cy="1879687"/>
            </a:xfrm>
          </p:grpSpPr>
          <p:sp>
            <p:nvSpPr>
              <p:cNvPr id="138" name="Rectangle 39">
                <a:extLst>
                  <a:ext uri="{FF2B5EF4-FFF2-40B4-BE49-F238E27FC236}">
                    <a16:creationId xmlns:a16="http://schemas.microsoft.com/office/drawing/2014/main" id="{A415A53D-431E-4AF2-9B30-9A51BF9F6D6B}"/>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9" name="Rectangle 26">
                <a:extLst>
                  <a:ext uri="{FF2B5EF4-FFF2-40B4-BE49-F238E27FC236}">
                    <a16:creationId xmlns:a16="http://schemas.microsoft.com/office/drawing/2014/main" id="{703CE237-B0CD-4DCE-8C1D-15296663DD3F}"/>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0" name="Rectangle 52">
                <a:extLst>
                  <a:ext uri="{FF2B5EF4-FFF2-40B4-BE49-F238E27FC236}">
                    <a16:creationId xmlns:a16="http://schemas.microsoft.com/office/drawing/2014/main" id="{31C1CB81-8862-485F-AAB3-60BFD646F34D}"/>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1" name="Rectangle 98">
                <a:extLst>
                  <a:ext uri="{FF2B5EF4-FFF2-40B4-BE49-F238E27FC236}">
                    <a16:creationId xmlns:a16="http://schemas.microsoft.com/office/drawing/2014/main" id="{C969A963-A8DA-46A8-A6E8-06707CBB9FA0}"/>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2" name="Rectangle 110">
                <a:extLst>
                  <a:ext uri="{FF2B5EF4-FFF2-40B4-BE49-F238E27FC236}">
                    <a16:creationId xmlns:a16="http://schemas.microsoft.com/office/drawing/2014/main" id="{2013137F-3FC0-4465-9B02-6F92CF48BA6C}"/>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3" name="Rectangle 112">
                <a:extLst>
                  <a:ext uri="{FF2B5EF4-FFF2-40B4-BE49-F238E27FC236}">
                    <a16:creationId xmlns:a16="http://schemas.microsoft.com/office/drawing/2014/main" id="{B0B5C1E6-1CCA-4180-B89A-CEFFD804E35D}"/>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4" name="Rectangle 112">
                <a:extLst>
                  <a:ext uri="{FF2B5EF4-FFF2-40B4-BE49-F238E27FC236}">
                    <a16:creationId xmlns:a16="http://schemas.microsoft.com/office/drawing/2014/main" id="{E65644BB-9732-4378-B49A-E63F5E5B567B}"/>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5" name="Rectangle 97">
                <a:extLst>
                  <a:ext uri="{FF2B5EF4-FFF2-40B4-BE49-F238E27FC236}">
                    <a16:creationId xmlns:a16="http://schemas.microsoft.com/office/drawing/2014/main" id="{8CE908AF-8A7D-41BE-BB23-87FEB852180D}"/>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6" name="Rectangle 74">
                <a:extLst>
                  <a:ext uri="{FF2B5EF4-FFF2-40B4-BE49-F238E27FC236}">
                    <a16:creationId xmlns:a16="http://schemas.microsoft.com/office/drawing/2014/main" id="{85D11187-38A9-410D-9639-51095C014CE0}"/>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7" name="Rectangle 131">
                <a:extLst>
                  <a:ext uri="{FF2B5EF4-FFF2-40B4-BE49-F238E27FC236}">
                    <a16:creationId xmlns:a16="http://schemas.microsoft.com/office/drawing/2014/main" id="{5EC7BA65-FBC5-4067-AAEF-ABA3F36AA6BA}"/>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4" name="Group 170">
              <a:extLst>
                <a:ext uri="{FF2B5EF4-FFF2-40B4-BE49-F238E27FC236}">
                  <a16:creationId xmlns:a16="http://schemas.microsoft.com/office/drawing/2014/main" id="{D7F39E9B-882A-4257-AD72-06C90135B7C9}"/>
                </a:ext>
              </a:extLst>
            </p:cNvPr>
            <p:cNvGrpSpPr/>
            <p:nvPr/>
          </p:nvGrpSpPr>
          <p:grpSpPr>
            <a:xfrm rot="10800000">
              <a:off x="5566604" y="-7039"/>
              <a:ext cx="1364691" cy="800773"/>
              <a:chOff x="2987824" y="3700232"/>
              <a:chExt cx="2780246" cy="1879687"/>
            </a:xfrm>
          </p:grpSpPr>
          <p:sp>
            <p:nvSpPr>
              <p:cNvPr id="128" name="Rectangle 39">
                <a:extLst>
                  <a:ext uri="{FF2B5EF4-FFF2-40B4-BE49-F238E27FC236}">
                    <a16:creationId xmlns:a16="http://schemas.microsoft.com/office/drawing/2014/main" id="{DD435C6D-4A3E-410C-9B45-22D1448CB2A1}"/>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9" name="Rectangle 26">
                <a:extLst>
                  <a:ext uri="{FF2B5EF4-FFF2-40B4-BE49-F238E27FC236}">
                    <a16:creationId xmlns:a16="http://schemas.microsoft.com/office/drawing/2014/main" id="{BB075450-8C64-4D97-821B-AE5B527F391D}"/>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0" name="Rectangle 52">
                <a:extLst>
                  <a:ext uri="{FF2B5EF4-FFF2-40B4-BE49-F238E27FC236}">
                    <a16:creationId xmlns:a16="http://schemas.microsoft.com/office/drawing/2014/main" id="{DD35A777-C75D-4C8B-85BB-080064A85FE5}"/>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1" name="Rectangle 98">
                <a:extLst>
                  <a:ext uri="{FF2B5EF4-FFF2-40B4-BE49-F238E27FC236}">
                    <a16:creationId xmlns:a16="http://schemas.microsoft.com/office/drawing/2014/main" id="{E6C9007D-E37A-45C0-A21F-A801475D1B11}"/>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2" name="Rectangle 110">
                <a:extLst>
                  <a:ext uri="{FF2B5EF4-FFF2-40B4-BE49-F238E27FC236}">
                    <a16:creationId xmlns:a16="http://schemas.microsoft.com/office/drawing/2014/main" id="{87906F7A-F2E4-4BCE-A3D6-757A959AF157}"/>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3" name="Rectangle 112">
                <a:extLst>
                  <a:ext uri="{FF2B5EF4-FFF2-40B4-BE49-F238E27FC236}">
                    <a16:creationId xmlns:a16="http://schemas.microsoft.com/office/drawing/2014/main" id="{CCD26946-E5C4-49A9-A377-26C16ADE480E}"/>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4" name="Rectangle 112">
                <a:extLst>
                  <a:ext uri="{FF2B5EF4-FFF2-40B4-BE49-F238E27FC236}">
                    <a16:creationId xmlns:a16="http://schemas.microsoft.com/office/drawing/2014/main" id="{8DD30D49-EA9E-4332-8DDF-ABAA18B5F930}"/>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5" name="Rectangle 97">
                <a:extLst>
                  <a:ext uri="{FF2B5EF4-FFF2-40B4-BE49-F238E27FC236}">
                    <a16:creationId xmlns:a16="http://schemas.microsoft.com/office/drawing/2014/main" id="{9881F987-7350-428B-907D-BD732B6D1708}"/>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6" name="Rectangle 74">
                <a:extLst>
                  <a:ext uri="{FF2B5EF4-FFF2-40B4-BE49-F238E27FC236}">
                    <a16:creationId xmlns:a16="http://schemas.microsoft.com/office/drawing/2014/main" id="{FCC6540D-8A90-423C-BFA6-2FB4A202CE61}"/>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7" name="Rectangle 131">
                <a:extLst>
                  <a:ext uri="{FF2B5EF4-FFF2-40B4-BE49-F238E27FC236}">
                    <a16:creationId xmlns:a16="http://schemas.microsoft.com/office/drawing/2014/main" id="{DDE023C6-C54E-43C4-8270-2ACCFED06E38}"/>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5" name="Group 181">
              <a:extLst>
                <a:ext uri="{FF2B5EF4-FFF2-40B4-BE49-F238E27FC236}">
                  <a16:creationId xmlns:a16="http://schemas.microsoft.com/office/drawing/2014/main" id="{7F1F811B-ECE5-4679-B961-5643DE9C35DA}"/>
                </a:ext>
              </a:extLst>
            </p:cNvPr>
            <p:cNvGrpSpPr/>
            <p:nvPr/>
          </p:nvGrpSpPr>
          <p:grpSpPr>
            <a:xfrm rot="10800000">
              <a:off x="6960612" y="-7038"/>
              <a:ext cx="1364691" cy="800773"/>
              <a:chOff x="2987824" y="3700232"/>
              <a:chExt cx="2780246" cy="1879687"/>
            </a:xfrm>
          </p:grpSpPr>
          <p:sp>
            <p:nvSpPr>
              <p:cNvPr id="118" name="Rectangle 39">
                <a:extLst>
                  <a:ext uri="{FF2B5EF4-FFF2-40B4-BE49-F238E27FC236}">
                    <a16:creationId xmlns:a16="http://schemas.microsoft.com/office/drawing/2014/main" id="{86D7FAF9-78C9-45E7-AA56-AF1A57ED9276}"/>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9" name="Rectangle 26">
                <a:extLst>
                  <a:ext uri="{FF2B5EF4-FFF2-40B4-BE49-F238E27FC236}">
                    <a16:creationId xmlns:a16="http://schemas.microsoft.com/office/drawing/2014/main" id="{762BDF74-AC3E-4E18-9F98-ED65CBFB5234}"/>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0" name="Rectangle 52">
                <a:extLst>
                  <a:ext uri="{FF2B5EF4-FFF2-40B4-BE49-F238E27FC236}">
                    <a16:creationId xmlns:a16="http://schemas.microsoft.com/office/drawing/2014/main" id="{83493017-70C2-4A45-A94F-CB1169461576}"/>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1" name="Rectangle 98">
                <a:extLst>
                  <a:ext uri="{FF2B5EF4-FFF2-40B4-BE49-F238E27FC236}">
                    <a16:creationId xmlns:a16="http://schemas.microsoft.com/office/drawing/2014/main" id="{D0080F4D-BF7B-47A2-9731-8D8548BFB96E}"/>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2" name="Rectangle 110">
                <a:extLst>
                  <a:ext uri="{FF2B5EF4-FFF2-40B4-BE49-F238E27FC236}">
                    <a16:creationId xmlns:a16="http://schemas.microsoft.com/office/drawing/2014/main" id="{265114CC-8AC6-49ED-936D-80198204BFEA}"/>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3" name="Rectangle 112">
                <a:extLst>
                  <a:ext uri="{FF2B5EF4-FFF2-40B4-BE49-F238E27FC236}">
                    <a16:creationId xmlns:a16="http://schemas.microsoft.com/office/drawing/2014/main" id="{3A3D9CF8-23BC-42F2-BA36-ACC0A39D3D79}"/>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4" name="Rectangle 112">
                <a:extLst>
                  <a:ext uri="{FF2B5EF4-FFF2-40B4-BE49-F238E27FC236}">
                    <a16:creationId xmlns:a16="http://schemas.microsoft.com/office/drawing/2014/main" id="{F34FBAFF-88DA-4B75-8838-F33B464F3FEE}"/>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5" name="Rectangle 97">
                <a:extLst>
                  <a:ext uri="{FF2B5EF4-FFF2-40B4-BE49-F238E27FC236}">
                    <a16:creationId xmlns:a16="http://schemas.microsoft.com/office/drawing/2014/main" id="{14406051-1D64-4A66-B1A6-A2DC2A83A4E5}"/>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6" name="Rectangle 74">
                <a:extLst>
                  <a:ext uri="{FF2B5EF4-FFF2-40B4-BE49-F238E27FC236}">
                    <a16:creationId xmlns:a16="http://schemas.microsoft.com/office/drawing/2014/main" id="{48867658-2BC4-44B5-98EB-9C13C3D1B7E0}"/>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7" name="Rectangle 131">
                <a:extLst>
                  <a:ext uri="{FF2B5EF4-FFF2-40B4-BE49-F238E27FC236}">
                    <a16:creationId xmlns:a16="http://schemas.microsoft.com/office/drawing/2014/main" id="{952E71A6-9355-4C11-9505-DCB41EF58A32}"/>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6" name="Group 192">
              <a:extLst>
                <a:ext uri="{FF2B5EF4-FFF2-40B4-BE49-F238E27FC236}">
                  <a16:creationId xmlns:a16="http://schemas.microsoft.com/office/drawing/2014/main" id="{F63B95B6-4D44-4A22-A556-B2FAF9ECD941}"/>
                </a:ext>
              </a:extLst>
            </p:cNvPr>
            <p:cNvGrpSpPr/>
            <p:nvPr/>
          </p:nvGrpSpPr>
          <p:grpSpPr>
            <a:xfrm rot="10800000">
              <a:off x="8354620" y="-7041"/>
              <a:ext cx="1551378" cy="800774"/>
              <a:chOff x="2607492" y="3700232"/>
              <a:chExt cx="3160578" cy="1879687"/>
            </a:xfrm>
          </p:grpSpPr>
          <p:sp>
            <p:nvSpPr>
              <p:cNvPr id="107" name="Rectangle 39">
                <a:extLst>
                  <a:ext uri="{FF2B5EF4-FFF2-40B4-BE49-F238E27FC236}">
                    <a16:creationId xmlns:a16="http://schemas.microsoft.com/office/drawing/2014/main" id="{AD1CAA07-FEDC-41DC-8EB5-EB6C5B55B864}"/>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8" name="Rectangle 26">
                <a:extLst>
                  <a:ext uri="{FF2B5EF4-FFF2-40B4-BE49-F238E27FC236}">
                    <a16:creationId xmlns:a16="http://schemas.microsoft.com/office/drawing/2014/main" id="{AECF1F35-C0A9-4BE6-8C0B-228B0C4D640C}"/>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9" name="Rectangle 52">
                <a:extLst>
                  <a:ext uri="{FF2B5EF4-FFF2-40B4-BE49-F238E27FC236}">
                    <a16:creationId xmlns:a16="http://schemas.microsoft.com/office/drawing/2014/main" id="{6A2B0532-29F0-49F1-B8B7-20795B5D243C}"/>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0" name="Rectangle 98">
                <a:extLst>
                  <a:ext uri="{FF2B5EF4-FFF2-40B4-BE49-F238E27FC236}">
                    <a16:creationId xmlns:a16="http://schemas.microsoft.com/office/drawing/2014/main" id="{E444C1AD-A87F-422A-8C1E-3BC060842E4F}"/>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1" name="Rectangle 110">
                <a:extLst>
                  <a:ext uri="{FF2B5EF4-FFF2-40B4-BE49-F238E27FC236}">
                    <a16:creationId xmlns:a16="http://schemas.microsoft.com/office/drawing/2014/main" id="{FFF8B87E-51F1-41F7-85F6-62B6D1026158}"/>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2" name="Rectangle 112">
                <a:extLst>
                  <a:ext uri="{FF2B5EF4-FFF2-40B4-BE49-F238E27FC236}">
                    <a16:creationId xmlns:a16="http://schemas.microsoft.com/office/drawing/2014/main" id="{CBB9D009-2AE2-4D42-99E4-60912ED6615D}"/>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3" name="Rectangle 112">
                <a:extLst>
                  <a:ext uri="{FF2B5EF4-FFF2-40B4-BE49-F238E27FC236}">
                    <a16:creationId xmlns:a16="http://schemas.microsoft.com/office/drawing/2014/main" id="{CF382E77-AEDC-4061-9542-008A78ECAC3C}"/>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4" name="Rectangle 97">
                <a:extLst>
                  <a:ext uri="{FF2B5EF4-FFF2-40B4-BE49-F238E27FC236}">
                    <a16:creationId xmlns:a16="http://schemas.microsoft.com/office/drawing/2014/main" id="{39745314-8FB7-4AEB-A9F4-F35E0E944847}"/>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5" name="Rectangle 74">
                <a:extLst>
                  <a:ext uri="{FF2B5EF4-FFF2-40B4-BE49-F238E27FC236}">
                    <a16:creationId xmlns:a16="http://schemas.microsoft.com/office/drawing/2014/main" id="{1C170D29-092C-4287-9A7E-39B9B62305CF}"/>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6" name="Rectangle 131">
                <a:extLst>
                  <a:ext uri="{FF2B5EF4-FFF2-40B4-BE49-F238E27FC236}">
                    <a16:creationId xmlns:a16="http://schemas.microsoft.com/office/drawing/2014/main" id="{9E64C695-7889-48DA-8CA8-8A5C3B82672C}"/>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7" name="Rectangle 39">
                <a:extLst>
                  <a:ext uri="{FF2B5EF4-FFF2-40B4-BE49-F238E27FC236}">
                    <a16:creationId xmlns:a16="http://schemas.microsoft.com/office/drawing/2014/main" id="{7308415E-1780-45A1-8F15-7BBDCC1AE11D}"/>
                  </a:ext>
                </a:extLst>
              </p:cNvPr>
              <p:cNvSpPr/>
              <p:nvPr/>
            </p:nvSpPr>
            <p:spPr>
              <a:xfrm rot="5400000" flipV="1">
                <a:off x="1913042" y="4561068"/>
                <a:ext cx="1687475" cy="298576"/>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spTree>
    <p:extLst>
      <p:ext uri="{BB962C8B-B14F-4D97-AF65-F5344CB8AC3E}">
        <p14:creationId xmlns:p14="http://schemas.microsoft.com/office/powerpoint/2010/main" val="213435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43F50039-F12E-4772-89B0-06E2A759D11F}"/>
              </a:ext>
            </a:extLst>
          </p:cNvPr>
          <p:cNvSpPr/>
          <p:nvPr/>
        </p:nvSpPr>
        <p:spPr>
          <a:xfrm>
            <a:off x="1143000" y="443311"/>
            <a:ext cx="9906000" cy="923330"/>
          </a:xfrm>
          <a:prstGeom prst="rect">
            <a:avLst/>
          </a:prstGeom>
        </p:spPr>
        <p:txBody>
          <a:bodyPr wrap="square">
            <a:spAutoFit/>
          </a:bodyPr>
          <a:lstStyle/>
          <a:p>
            <a:pPr algn="ctr"/>
            <a:r>
              <a:rPr lang="en-US" sz="5400" dirty="0">
                <a:solidFill>
                  <a:schemeClr val="accent1"/>
                </a:solidFill>
              </a:rPr>
              <a:t>Annual</a:t>
            </a:r>
            <a:r>
              <a:rPr lang="en-US" sz="5400" dirty="0">
                <a:latin typeface="+mj-lt"/>
              </a:rPr>
              <a:t> Planner</a:t>
            </a:r>
          </a:p>
        </p:txBody>
      </p:sp>
      <p:graphicFrame>
        <p:nvGraphicFramePr>
          <p:cNvPr id="3" name="Table 1">
            <a:extLst>
              <a:ext uri="{FF2B5EF4-FFF2-40B4-BE49-F238E27FC236}">
                <a16:creationId xmlns:a16="http://schemas.microsoft.com/office/drawing/2014/main" id="{6D42A322-94CD-47F9-BAFE-D023493C43D7}"/>
              </a:ext>
            </a:extLst>
          </p:cNvPr>
          <p:cNvGraphicFramePr>
            <a:graphicFrameLocks noGrp="1"/>
          </p:cNvGraphicFramePr>
          <p:nvPr>
            <p:extLst>
              <p:ext uri="{D42A27DB-BD31-4B8C-83A1-F6EECF244321}">
                <p14:modId xmlns:p14="http://schemas.microsoft.com/office/powerpoint/2010/main" val="1165622755"/>
              </p:ext>
            </p:extLst>
          </p:nvPr>
        </p:nvGraphicFramePr>
        <p:xfrm>
          <a:off x="1661160" y="1961885"/>
          <a:ext cx="8869680" cy="41148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gridCol w="54864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548640">
                  <a:extLst>
                    <a:ext uri="{9D8B030D-6E8A-4147-A177-3AD203B41FA5}">
                      <a16:colId xmlns:a16="http://schemas.microsoft.com/office/drawing/2014/main" val="20005"/>
                    </a:ext>
                  </a:extLst>
                </a:gridCol>
                <a:gridCol w="54864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548640">
                  <a:extLst>
                    <a:ext uri="{9D8B030D-6E8A-4147-A177-3AD203B41FA5}">
                      <a16:colId xmlns:a16="http://schemas.microsoft.com/office/drawing/2014/main" val="20008"/>
                    </a:ext>
                  </a:extLst>
                </a:gridCol>
                <a:gridCol w="548640">
                  <a:extLst>
                    <a:ext uri="{9D8B030D-6E8A-4147-A177-3AD203B41FA5}">
                      <a16:colId xmlns:a16="http://schemas.microsoft.com/office/drawing/2014/main" val="20009"/>
                    </a:ext>
                  </a:extLst>
                </a:gridCol>
                <a:gridCol w="548640">
                  <a:extLst>
                    <a:ext uri="{9D8B030D-6E8A-4147-A177-3AD203B41FA5}">
                      <a16:colId xmlns:a16="http://schemas.microsoft.com/office/drawing/2014/main" val="20010"/>
                    </a:ext>
                  </a:extLst>
                </a:gridCol>
                <a:gridCol w="548640">
                  <a:extLst>
                    <a:ext uri="{9D8B030D-6E8A-4147-A177-3AD203B41FA5}">
                      <a16:colId xmlns:a16="http://schemas.microsoft.com/office/drawing/2014/main" val="20011"/>
                    </a:ext>
                  </a:extLst>
                </a:gridCol>
                <a:gridCol w="548640">
                  <a:extLst>
                    <a:ext uri="{9D8B030D-6E8A-4147-A177-3AD203B41FA5}">
                      <a16:colId xmlns:a16="http://schemas.microsoft.com/office/drawing/2014/main" val="20012"/>
                    </a:ext>
                  </a:extLst>
                </a:gridCol>
              </a:tblGrid>
              <a:tr h="457200">
                <a:tc>
                  <a:txBody>
                    <a:bodyPr/>
                    <a:lstStyle/>
                    <a:p>
                      <a:pPr algn="ctr" latinLnBrk="1"/>
                      <a:r>
                        <a:rPr lang="en-US" altLang="ko-KR" sz="2000" dirty="0">
                          <a:latin typeface="+mn-lt"/>
                          <a:cs typeface="Arial" pitchFamily="34" charset="0"/>
                        </a:rPr>
                        <a:t>2019</a:t>
                      </a:r>
                      <a:endParaRPr lang="ko-KR" altLang="en-US" sz="20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latinLnBrk="1"/>
                      <a:r>
                        <a:rPr lang="en-US" altLang="ko-KR" sz="1200" dirty="0">
                          <a:latin typeface="+mn-lt"/>
                          <a:cs typeface="Arial" pitchFamily="34" charset="0"/>
                        </a:rPr>
                        <a:t>Jan</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Feb</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Mar</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Apr</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May</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Jun</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Jul</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Aug</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Sep</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Oct</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Nov</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Dec</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457200">
                <a:tc>
                  <a:txBody>
                    <a:bodyPr/>
                    <a:lstStyle/>
                    <a:p>
                      <a:pPr algn="ctr" latinLnBrk="1"/>
                      <a:r>
                        <a:rPr lang="en-US" altLang="ko-KR" sz="1200" dirty="0">
                          <a:latin typeface="+mn-lt"/>
                          <a:cs typeface="Arial" pitchFamily="34" charset="0"/>
                        </a:rPr>
                        <a:t>PROJECT 1</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457200">
                <a:tc>
                  <a:txBody>
                    <a:bodyPr/>
                    <a:lstStyle/>
                    <a:p>
                      <a:pPr algn="ctr" latinLnBrk="1"/>
                      <a:r>
                        <a:rPr lang="en-US" altLang="ko-KR" sz="1200" dirty="0">
                          <a:latin typeface="+mn-lt"/>
                          <a:cs typeface="Arial" pitchFamily="34" charset="0"/>
                        </a:rPr>
                        <a:t>PROJECT 2</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457200">
                <a:tc>
                  <a:txBody>
                    <a:bodyPr/>
                    <a:lstStyle/>
                    <a:p>
                      <a:pPr algn="ctr" latinLnBrk="1"/>
                      <a:r>
                        <a:rPr lang="en-US" altLang="ko-KR" sz="1200" dirty="0">
                          <a:latin typeface="+mn-lt"/>
                          <a:cs typeface="Arial" pitchFamily="34" charset="0"/>
                        </a:rPr>
                        <a:t>PROJECT 3</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3"/>
                  </a:ext>
                </a:extLst>
              </a:tr>
              <a:tr h="457200">
                <a:tc>
                  <a:txBody>
                    <a:bodyPr/>
                    <a:lstStyle/>
                    <a:p>
                      <a:pPr algn="ctr" latinLnBrk="1"/>
                      <a:r>
                        <a:rPr lang="en-US" altLang="ko-KR" sz="1200" dirty="0">
                          <a:latin typeface="+mn-lt"/>
                          <a:cs typeface="Arial" pitchFamily="34" charset="0"/>
                        </a:rPr>
                        <a:t>PROJECT 4</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5"/>
                  </a:ext>
                </a:extLst>
              </a:tr>
              <a:tr h="457200">
                <a:tc>
                  <a:txBody>
                    <a:bodyPr/>
                    <a:lstStyle/>
                    <a:p>
                      <a:pPr algn="ctr" latinLnBrk="1"/>
                      <a:r>
                        <a:rPr lang="en-US" altLang="ko-KR" sz="1200" dirty="0">
                          <a:latin typeface="+mn-lt"/>
                          <a:cs typeface="Arial" pitchFamily="34" charset="0"/>
                        </a:rPr>
                        <a:t>PROJECT 5</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69257365"/>
                  </a:ext>
                </a:extLst>
              </a:tr>
              <a:tr h="457200">
                <a:tc>
                  <a:txBody>
                    <a:bodyPr/>
                    <a:lstStyle/>
                    <a:p>
                      <a:pPr algn="ctr" latinLnBrk="1"/>
                      <a:r>
                        <a:rPr lang="en-US" altLang="ko-KR" sz="1200" dirty="0">
                          <a:latin typeface="+mn-lt"/>
                          <a:cs typeface="Arial" pitchFamily="34" charset="0"/>
                        </a:rPr>
                        <a:t>PROJECT 6</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1330384"/>
                  </a:ext>
                </a:extLst>
              </a:tr>
              <a:tr h="457200">
                <a:tc>
                  <a:txBody>
                    <a:bodyPr/>
                    <a:lstStyle/>
                    <a:p>
                      <a:pPr algn="ctr" latinLnBrk="1"/>
                      <a:r>
                        <a:rPr lang="en-US" altLang="ko-KR" sz="1200" dirty="0">
                          <a:latin typeface="+mn-lt"/>
                          <a:cs typeface="Arial" pitchFamily="34" charset="0"/>
                        </a:rPr>
                        <a:t>PROJECT 7</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04457859"/>
                  </a:ext>
                </a:extLst>
              </a:tr>
              <a:tr h="457200">
                <a:tc>
                  <a:txBody>
                    <a:bodyPr/>
                    <a:lstStyle/>
                    <a:p>
                      <a:pPr algn="ctr" latinLnBrk="1"/>
                      <a:r>
                        <a:rPr lang="en-US" altLang="ko-KR" sz="1200" dirty="0">
                          <a:latin typeface="+mn-lt"/>
                          <a:cs typeface="Arial" pitchFamily="34" charset="0"/>
                        </a:rPr>
                        <a:t>PROJECT 8</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583844939"/>
                  </a:ext>
                </a:extLst>
              </a:tr>
            </a:tbl>
          </a:graphicData>
        </a:graphic>
      </p:graphicFrame>
      <p:sp>
        <p:nvSpPr>
          <p:cNvPr id="4" name="Rectangle 2">
            <a:extLst>
              <a:ext uri="{FF2B5EF4-FFF2-40B4-BE49-F238E27FC236}">
                <a16:creationId xmlns:a16="http://schemas.microsoft.com/office/drawing/2014/main" id="{E02A1E5B-F4A5-4120-8702-35E9929B4055}"/>
              </a:ext>
            </a:extLst>
          </p:cNvPr>
          <p:cNvSpPr/>
          <p:nvPr/>
        </p:nvSpPr>
        <p:spPr>
          <a:xfrm>
            <a:off x="5056695" y="3877533"/>
            <a:ext cx="4363529"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5" name="Rectangle 3">
            <a:extLst>
              <a:ext uri="{FF2B5EF4-FFF2-40B4-BE49-F238E27FC236}">
                <a16:creationId xmlns:a16="http://schemas.microsoft.com/office/drawing/2014/main" id="{9BEB2258-09B7-41E8-91F8-807322196450}"/>
              </a:ext>
            </a:extLst>
          </p:cNvPr>
          <p:cNvSpPr/>
          <p:nvPr/>
        </p:nvSpPr>
        <p:spPr>
          <a:xfrm>
            <a:off x="7232578" y="5251020"/>
            <a:ext cx="3298262"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6" name="Rectangle 4">
            <a:extLst>
              <a:ext uri="{FF2B5EF4-FFF2-40B4-BE49-F238E27FC236}">
                <a16:creationId xmlns:a16="http://schemas.microsoft.com/office/drawing/2014/main" id="{BB1B4839-9118-4030-A2F8-C17871264E3F}"/>
              </a:ext>
            </a:extLst>
          </p:cNvPr>
          <p:cNvSpPr/>
          <p:nvPr/>
        </p:nvSpPr>
        <p:spPr>
          <a:xfrm>
            <a:off x="4506169" y="3419704"/>
            <a:ext cx="1637456"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7" name="Rectangle 5">
            <a:extLst>
              <a:ext uri="{FF2B5EF4-FFF2-40B4-BE49-F238E27FC236}">
                <a16:creationId xmlns:a16="http://schemas.microsoft.com/office/drawing/2014/main" id="{211172E6-F299-4C64-A96D-E3CD174096C7}"/>
              </a:ext>
            </a:extLst>
          </p:cNvPr>
          <p:cNvSpPr/>
          <p:nvPr/>
        </p:nvSpPr>
        <p:spPr>
          <a:xfrm>
            <a:off x="8886825" y="5708846"/>
            <a:ext cx="165735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8" name="Rectangle 6">
            <a:extLst>
              <a:ext uri="{FF2B5EF4-FFF2-40B4-BE49-F238E27FC236}">
                <a16:creationId xmlns:a16="http://schemas.microsoft.com/office/drawing/2014/main" id="{26E01939-49BD-40CB-AA0A-C13029CDC876}"/>
              </a:ext>
            </a:extLst>
          </p:cNvPr>
          <p:cNvSpPr/>
          <p:nvPr/>
        </p:nvSpPr>
        <p:spPr>
          <a:xfrm>
            <a:off x="4506169" y="2961875"/>
            <a:ext cx="272641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9" name="Rectangle 7">
            <a:extLst>
              <a:ext uri="{FF2B5EF4-FFF2-40B4-BE49-F238E27FC236}">
                <a16:creationId xmlns:a16="http://schemas.microsoft.com/office/drawing/2014/main" id="{FC0FFEA4-5443-46CC-9727-1ECBB9404D2C}"/>
              </a:ext>
            </a:extLst>
          </p:cNvPr>
          <p:cNvSpPr/>
          <p:nvPr/>
        </p:nvSpPr>
        <p:spPr>
          <a:xfrm>
            <a:off x="5600700" y="4335362"/>
            <a:ext cx="219075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10" name="Rectangle 10">
            <a:extLst>
              <a:ext uri="{FF2B5EF4-FFF2-40B4-BE49-F238E27FC236}">
                <a16:creationId xmlns:a16="http://schemas.microsoft.com/office/drawing/2014/main" id="{6E8E5AB0-4BE6-49F1-A5E0-1F33D7DC245E}"/>
              </a:ext>
            </a:extLst>
          </p:cNvPr>
          <p:cNvSpPr/>
          <p:nvPr/>
        </p:nvSpPr>
        <p:spPr>
          <a:xfrm>
            <a:off x="6143625" y="4793191"/>
            <a:ext cx="272415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11" name="Rectangle 11">
            <a:extLst>
              <a:ext uri="{FF2B5EF4-FFF2-40B4-BE49-F238E27FC236}">
                <a16:creationId xmlns:a16="http://schemas.microsoft.com/office/drawing/2014/main" id="{85C9CD1D-0D12-4243-8DB7-2A19DF45D2B1}"/>
              </a:ext>
            </a:extLst>
          </p:cNvPr>
          <p:cNvSpPr/>
          <p:nvPr/>
        </p:nvSpPr>
        <p:spPr>
          <a:xfrm>
            <a:off x="3944188" y="2504046"/>
            <a:ext cx="272641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Tree>
    <p:extLst>
      <p:ext uri="{BB962C8B-B14F-4D97-AF65-F5344CB8AC3E}">
        <p14:creationId xmlns:p14="http://schemas.microsoft.com/office/powerpoint/2010/main" val="1954201494"/>
      </p:ext>
    </p:extLst>
  </p:cSld>
  <p:clrMapOvr>
    <a:masterClrMapping/>
  </p:clrMapOvr>
</p:sld>
</file>

<file path=ppt/theme/theme1.xml><?xml version="1.0" encoding="utf-8"?>
<a:theme xmlns:a="http://schemas.openxmlformats.org/drawingml/2006/main" name="Contents Slide Master">
  <a:themeElements>
    <a:clrScheme name="ALLPPT-216">
      <a:dk1>
        <a:sysClr val="windowText" lastClr="000000"/>
      </a:dk1>
      <a:lt1>
        <a:sysClr val="window" lastClr="FFFFFF"/>
      </a:lt1>
      <a:dk2>
        <a:srgbClr val="44546A"/>
      </a:dk2>
      <a:lt2>
        <a:srgbClr val="E7E6E6"/>
      </a:lt2>
      <a:accent1>
        <a:srgbClr val="8AC7D3"/>
      </a:accent1>
      <a:accent2>
        <a:srgbClr val="307689"/>
      </a:accent2>
      <a:accent3>
        <a:srgbClr val="F7C76A"/>
      </a:accent3>
      <a:accent4>
        <a:srgbClr val="E93A0F"/>
      </a:accent4>
      <a:accent5>
        <a:srgbClr val="C1C3C4"/>
      </a:accent5>
      <a:accent6>
        <a:srgbClr val="506272"/>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tion Break Slide Master">
  <a:themeElements>
    <a:clrScheme name="ALLPPT-COLOR 01">
      <a:dk1>
        <a:sysClr val="windowText" lastClr="000000"/>
      </a:dk1>
      <a:lt1>
        <a:sysClr val="window" lastClr="FFFFFF"/>
      </a:lt1>
      <a:dk2>
        <a:srgbClr val="44546A"/>
      </a:dk2>
      <a:lt2>
        <a:srgbClr val="E7E6E6"/>
      </a:lt2>
      <a:accent1>
        <a:srgbClr val="8AC7D3"/>
      </a:accent1>
      <a:accent2>
        <a:srgbClr val="307689"/>
      </a:accent2>
      <a:accent3>
        <a:srgbClr val="F7C76A"/>
      </a:accent3>
      <a:accent4>
        <a:srgbClr val="E93A0F"/>
      </a:accent4>
      <a:accent5>
        <a:srgbClr val="C1C3C4"/>
      </a:accent5>
      <a:accent6>
        <a:srgbClr val="506272"/>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5102</TotalTime>
  <Words>1669</Words>
  <Application>Microsoft Office PowerPoint</Application>
  <PresentationFormat>Panorámica</PresentationFormat>
  <Paragraphs>429</Paragraphs>
  <Slides>28</Slides>
  <Notes>16</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28</vt:i4>
      </vt:variant>
    </vt:vector>
  </HeadingPairs>
  <TitlesOfParts>
    <vt:vector size="37" baseType="lpstr">
      <vt:lpstr>Arial</vt:lpstr>
      <vt:lpstr>Arial (Títulos)</vt:lpstr>
      <vt:lpstr>Calibri</vt:lpstr>
      <vt:lpstr>Calibri Light</vt:lpstr>
      <vt:lpstr>Corbel</vt:lpstr>
      <vt:lpstr>DM Sans</vt:lpstr>
      <vt:lpstr>Pontano Sans</vt:lpstr>
      <vt:lpstr>Contents Slide Master</vt:lpstr>
      <vt:lpstr>Section Break Slide Master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tablas</dc:title>
  <dc:creator>Grym</dc:creator>
  <cp:lastModifiedBy>i201701069 (Sucasaca Mamani, Jean Carlo)</cp:lastModifiedBy>
  <cp:revision>89</cp:revision>
  <dcterms:created xsi:type="dcterms:W3CDTF">2020-01-20T05:08:25Z</dcterms:created>
  <dcterms:modified xsi:type="dcterms:W3CDTF">2022-08-04T10:00:35Z</dcterms:modified>
</cp:coreProperties>
</file>