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"/>
  </p:notesMasterIdLst>
  <p:handoutMasterIdLst>
    <p:handoutMasterId r:id="rId5"/>
  </p:handoutMasterIdLst>
  <p:sldIdLst>
    <p:sldId id="256" r:id="rId6"/>
    <p:sldId id="262" r:id="rId7"/>
    <p:sldId id="261" r:id="rId8"/>
    <p:sldId id="269" r:id="rId9"/>
    <p:sldId id="268" r:id="rId10"/>
    <p:sldId id="280" r:id="rId11"/>
    <p:sldId id="271" r:id="rId12"/>
    <p:sldId id="272" r:id="rId13"/>
    <p:sldId id="273" r:id="rId14"/>
    <p:sldId id="270" r:id="rId15"/>
    <p:sldId id="307" r:id="rId16"/>
    <p:sldId id="275" r:id="rId17"/>
    <p:sldId id="286" r:id="rId18"/>
    <p:sldId id="304" r:id="rId19"/>
    <p:sldId id="315" r:id="rId20"/>
    <p:sldId id="282" r:id="rId21"/>
    <p:sldId id="285" r:id="rId22"/>
    <p:sldId id="287" r:id="rId23"/>
    <p:sldId id="264" r:id="rId24"/>
    <p:sldId id="283" r:id="rId25"/>
    <p:sldId id="324" r:id="rId26"/>
    <p:sldId id="276" r:id="rId27"/>
    <p:sldId id="290" r:id="rId28"/>
    <p:sldId id="299" r:id="rId29"/>
    <p:sldId id="289" r:id="rId30"/>
    <p:sldId id="274" r:id="rId31"/>
    <p:sldId id="293" r:id="rId32"/>
    <p:sldId id="301" r:id="rId33"/>
    <p:sldId id="294" r:id="rId34"/>
    <p:sldId id="305" r:id="rId35"/>
    <p:sldId id="302" r:id="rId36"/>
    <p:sldId id="281" r:id="rId37"/>
    <p:sldId id="260" r:id="rId38"/>
    <p:sldId id="317" r:id="rId39"/>
    <p:sldId id="318" r:id="rId40"/>
    <p:sldId id="323" r:id="rId41"/>
    <p:sldId id="320" r:id="rId42"/>
    <p:sldId id="321" r:id="rId43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FB"/>
    <a:srgbClr val="00BEFF"/>
    <a:srgbClr val="8A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notesMaster" Target="notesMasters/notesMaster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tags" Target="tags/tag1.xml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B117"/>
            </a:solidFill>
          </c:spPr>
          <c:invertIfNegative val="0"/>
          <c:dPt>
            <c:idx val="0"/>
            <c:invertIfNegative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DB7-4A45-8783-9D64057A1975}"/>
              </c:ext>
            </c:extLst>
          </c:dPt>
          <c:dPt>
            <c:idx val="1"/>
            <c:invertIfNegative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DB7-4A45-8783-9D64057A1975}"/>
              </c:ext>
            </c:extLst>
          </c:dPt>
          <c:dPt>
            <c:idx val="2"/>
            <c:invertIfNegative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2DB7-4A45-8783-9D64057A1975}"/>
              </c:ext>
            </c:extLst>
          </c:dPt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B7-4A45-8783-9D64057A1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B7-4A45-8783-9D64057A1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50"/>
        <c:overlap val="100"/>
        <c:axId val="555544152"/>
        <c:axId val="555551992"/>
      </c:barChart>
      <c:catAx>
        <c:axId val="555544152"/>
        <c:scaling>
          <c:orientation/>
        </c:scaling>
        <c:delete val="0"/>
        <c:axPos val="l"/>
        <c:numFmt formatCode="General" sourceLinked="0"/>
        <c:majorTickMark val="out"/>
        <c:minorTickMark val="none"/>
        <c:txPr>
          <a:bodyPr/>
          <a:p>
            <a:pPr>
              <a:defRPr sz="120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sz="1200" smtId="429496729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txPr>
        <c:crossAx val="555551992"/>
        <c:crosses val="autoZero"/>
        <c:auto val="0"/>
        <c:lblAlgn val="ctr"/>
        <c:lblOffset/>
        <c:noMultiLvlLbl val="0"/>
      </c:catAx>
      <c:valAx>
        <c:axId val="555551992"/>
        <c:scaling>
          <c:orientation/>
        </c:scaling>
        <c:delete val="1"/>
        <c:axPos val="b"/>
        <c:numFmt formatCode="0%" sourceLinked="1"/>
        <c:majorTickMark val="out"/>
        <c:minorTickMark val="none"/>
        <c:crossAx val="555544152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504241943"/>
          <c:h val="0.94163489341735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CA9-40B6-8926-D83C124B688E}"/>
              </c:ext>
            </c:extLst>
          </c:dPt>
          <c:dPt>
            <c:idx val="1"/>
            <c:invertIfNegative val="1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CA9-40B6-8926-D83C124B688E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9-40B6-8926-D83C124B6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504241943"/>
          <c:h val="0.94163489341735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invertIfNegative val="1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4F0-45C7-8358-C5122C9FE5CD}"/>
              </c:ext>
            </c:extLst>
          </c:dPt>
          <c:dPt>
            <c:idx val="1"/>
            <c:invertIfNegative val="1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4F0-45C7-8358-C5122C9FE5C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0-45C7-8358-C5122C9FE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504241943"/>
          <c:h val="0.94163489341735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invertIfNegative val="1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C41-445D-8382-89E59EF1EC86}"/>
              </c:ext>
            </c:extLst>
          </c:dPt>
          <c:dPt>
            <c:idx val="1"/>
            <c:invertIfNegative val="1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C41-445D-8382-89E59EF1EC86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41-445D-8382-89E59EF1E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1-4602-A9A0-024318242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C1-4602-A9A0-0243182423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1-4602-A9A0-024318242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56404608"/>
        <c:axId val="56410496"/>
      </c:barChart>
      <c:catAx>
        <c:axId val="56404608"/>
        <c:scaling>
          <c:orientation/>
        </c:scaling>
        <c:delete val="0"/>
        <c:axPos val="l"/>
        <c:numFmt formatCode="General" sourceLinked="0"/>
        <c:majorTickMark val="out"/>
        <c:minorTickMark val="none"/>
        <c:txPr>
          <a:bodyPr/>
          <a:p>
            <a:pPr>
              <a:defRPr sz="120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sz="1200" smtId="429496729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txPr>
        <c:crossAx val="56410496"/>
        <c:crosses val="autoZero"/>
        <c:auto val="0"/>
        <c:lblAlgn val="ctr"/>
        <c:lblOffset/>
        <c:noMultiLvlLbl val="0"/>
      </c:catAx>
      <c:valAx>
        <c:axId val="56410496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56404608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B4787-000B-41EC-B84E-A4488F704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DBEDC-744A-4668-B6F6-5A051BFC9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5C5F-9795-45AE-8841-72E7E4D91991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5C29E-4180-4644-AF08-F1CDA9EEE9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07C77-0CA1-454F-9951-CBEA82DA4B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55F4-DCA9-4530-B67B-2EF19EC4A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9D99A-349C-4892-8D56-67580987C1E2}" type="datetimeFigureOut">
              <a:rPr lang="es-ES" smtClean="0"/>
              <a:t>14/08/2022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728B-7679-4599-A64C-1300FB90FE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6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111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7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71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667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82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363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15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3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2133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224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07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978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50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45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60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01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74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94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57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02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10095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Cover slide layout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0733649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8541905-925F-4BE3-A236-1E8025EB39A3}"/>
              </a:ext>
            </a:extLst>
          </p:cNvPr>
          <p:cNvGrpSpPr/>
          <p:nvPr userDrawn="1"/>
        </p:nvGrpSpPr>
        <p:grpSpPr>
          <a:xfrm>
            <a:off x="11107738" y="6121400"/>
            <a:ext cx="952499" cy="666751"/>
            <a:chOff x="11107738" y="6121400"/>
            <a:chExt cx="952499" cy="666751"/>
          </a:xfrm>
          <a:solidFill>
            <a:srgbClr val="00BDFB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B2A0FAA-2811-49C8-BC0E-6151D7BB3F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7738" y="6189663"/>
              <a:ext cx="952499" cy="598488"/>
            </a:xfrm>
            <a:custGeom>
              <a:gdLst>
                <a:gd name="T0" fmla="*/ 0 w 250"/>
                <a:gd name="T1" fmla="*/ 141 h 156"/>
                <a:gd name="T2" fmla="*/ 34 w 250"/>
                <a:gd name="T3" fmla="*/ 141 h 156"/>
                <a:gd name="T4" fmla="*/ 60 w 250"/>
                <a:gd name="T5" fmla="*/ 116 h 156"/>
                <a:gd name="T6" fmla="*/ 60 w 250"/>
                <a:gd name="T7" fmla="*/ 40 h 156"/>
                <a:gd name="T8" fmla="*/ 37 w 250"/>
                <a:gd name="T9" fmla="*/ 16 h 156"/>
                <a:gd name="T10" fmla="*/ 1 w 250"/>
                <a:gd name="T11" fmla="*/ 15 h 156"/>
                <a:gd name="T12" fmla="*/ 0 w 250"/>
                <a:gd name="T13" fmla="*/ 15 h 156"/>
                <a:gd name="T14" fmla="*/ 18 w 250"/>
                <a:gd name="T15" fmla="*/ 1 h 156"/>
                <a:gd name="T16" fmla="*/ 83 w 250"/>
                <a:gd name="T17" fmla="*/ 1 h 156"/>
                <a:gd name="T18" fmla="*/ 229 w 250"/>
                <a:gd name="T19" fmla="*/ 1 h 156"/>
                <a:gd name="T20" fmla="*/ 250 w 250"/>
                <a:gd name="T21" fmla="*/ 21 h 156"/>
                <a:gd name="T22" fmla="*/ 250 w 250"/>
                <a:gd name="T23" fmla="*/ 136 h 156"/>
                <a:gd name="T24" fmla="*/ 231 w 250"/>
                <a:gd name="T25" fmla="*/ 155 h 156"/>
                <a:gd name="T26" fmla="*/ 18 w 250"/>
                <a:gd name="T27" fmla="*/ 155 h 156"/>
                <a:gd name="T28" fmla="*/ 0 w 250"/>
                <a:gd name="T29" fmla="*/ 141 h 156"/>
                <a:gd name="T30" fmla="*/ 140 w 250"/>
                <a:gd name="T31" fmla="*/ 140 h 156"/>
                <a:gd name="T32" fmla="*/ 193 w 250"/>
                <a:gd name="T33" fmla="*/ 87 h 156"/>
                <a:gd name="T34" fmla="*/ 140 w 250"/>
                <a:gd name="T35" fmla="*/ 33 h 156"/>
                <a:gd name="T36" fmla="*/ 86 w 250"/>
                <a:gd name="T37" fmla="*/ 87 h 156"/>
                <a:gd name="T38" fmla="*/ 140 w 250"/>
                <a:gd name="T39" fmla="*/ 140 h 156"/>
                <a:gd name="T40" fmla="*/ 207 w 250"/>
                <a:gd name="T41" fmla="*/ 32 h 156"/>
                <a:gd name="T42" fmla="*/ 207 w 250"/>
                <a:gd name="T43" fmla="*/ 32 h 156"/>
                <a:gd name="T44" fmla="*/ 224 w 250"/>
                <a:gd name="T45" fmla="*/ 31 h 156"/>
                <a:gd name="T46" fmla="*/ 233 w 250"/>
                <a:gd name="T47" fmla="*/ 23 h 156"/>
                <a:gd name="T48" fmla="*/ 225 w 250"/>
                <a:gd name="T49" fmla="*/ 15 h 156"/>
                <a:gd name="T50" fmla="*/ 189 w 250"/>
                <a:gd name="T51" fmla="*/ 15 h 156"/>
                <a:gd name="T52" fmla="*/ 181 w 250"/>
                <a:gd name="T53" fmla="*/ 24 h 156"/>
                <a:gd name="T54" fmla="*/ 190 w 250"/>
                <a:gd name="T55" fmla="*/ 32 h 156"/>
                <a:gd name="T56" fmla="*/ 207 w 250"/>
                <a:gd name="T57" fmla="*/ 32 h 156"/>
                <a:gd name="T58" fmla="*/ 88 w 250"/>
                <a:gd name="T59" fmla="*/ 32 h 156"/>
                <a:gd name="T60" fmla="*/ 91 w 250"/>
                <a:gd name="T61" fmla="*/ 32 h 156"/>
                <a:gd name="T62" fmla="*/ 95 w 250"/>
                <a:gd name="T63" fmla="*/ 24 h 156"/>
                <a:gd name="T64" fmla="*/ 89 w 250"/>
                <a:gd name="T65" fmla="*/ 17 h 156"/>
                <a:gd name="T66" fmla="*/ 82 w 250"/>
                <a:gd name="T67" fmla="*/ 24 h 156"/>
                <a:gd name="T68" fmla="*/ 88 w 250"/>
                <a:gd name="T69" fmla="*/ 32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0" h="156">
                  <a:moveTo>
                    <a:pt x="0" y="141"/>
                  </a:moveTo>
                  <a:cubicBezTo>
                    <a:pt x="12" y="141"/>
                    <a:pt x="23" y="141"/>
                    <a:pt x="34" y="141"/>
                  </a:cubicBezTo>
                  <a:cubicBezTo>
                    <a:pt x="51" y="141"/>
                    <a:pt x="60" y="132"/>
                    <a:pt x="60" y="116"/>
                  </a:cubicBezTo>
                  <a:cubicBezTo>
                    <a:pt x="60" y="90"/>
                    <a:pt x="60" y="65"/>
                    <a:pt x="60" y="40"/>
                  </a:cubicBezTo>
                  <a:cubicBezTo>
                    <a:pt x="60" y="25"/>
                    <a:pt x="51" y="16"/>
                    <a:pt x="37" y="16"/>
                  </a:cubicBezTo>
                  <a:cubicBezTo>
                    <a:pt x="25" y="15"/>
                    <a:pt x="13" y="16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40" y="1"/>
                    <a:pt x="61" y="1"/>
                    <a:pt x="83" y="1"/>
                  </a:cubicBezTo>
                  <a:cubicBezTo>
                    <a:pt x="132" y="1"/>
                    <a:pt x="180" y="1"/>
                    <a:pt x="229" y="1"/>
                  </a:cubicBezTo>
                  <a:cubicBezTo>
                    <a:pt x="241" y="0"/>
                    <a:pt x="250" y="7"/>
                    <a:pt x="250" y="21"/>
                  </a:cubicBezTo>
                  <a:cubicBezTo>
                    <a:pt x="249" y="60"/>
                    <a:pt x="250" y="98"/>
                    <a:pt x="250" y="136"/>
                  </a:cubicBezTo>
                  <a:cubicBezTo>
                    <a:pt x="250" y="149"/>
                    <a:pt x="244" y="155"/>
                    <a:pt x="231" y="155"/>
                  </a:cubicBezTo>
                  <a:cubicBezTo>
                    <a:pt x="160" y="156"/>
                    <a:pt x="89" y="156"/>
                    <a:pt x="18" y="155"/>
                  </a:cubicBezTo>
                  <a:cubicBezTo>
                    <a:pt x="7" y="155"/>
                    <a:pt x="2" y="151"/>
                    <a:pt x="0" y="141"/>
                  </a:cubicBezTo>
                  <a:close/>
                  <a:moveTo>
                    <a:pt x="140" y="140"/>
                  </a:moveTo>
                  <a:cubicBezTo>
                    <a:pt x="169" y="140"/>
                    <a:pt x="193" y="116"/>
                    <a:pt x="193" y="87"/>
                  </a:cubicBezTo>
                  <a:cubicBezTo>
                    <a:pt x="193" y="57"/>
                    <a:pt x="168" y="33"/>
                    <a:pt x="140" y="33"/>
                  </a:cubicBezTo>
                  <a:cubicBezTo>
                    <a:pt x="110" y="34"/>
                    <a:pt x="86" y="57"/>
                    <a:pt x="86" y="87"/>
                  </a:cubicBezTo>
                  <a:cubicBezTo>
                    <a:pt x="87" y="116"/>
                    <a:pt x="110" y="140"/>
                    <a:pt x="140" y="140"/>
                  </a:cubicBezTo>
                  <a:close/>
                  <a:moveTo>
                    <a:pt x="207" y="32"/>
                  </a:moveTo>
                  <a:cubicBezTo>
                    <a:pt x="207" y="32"/>
                    <a:pt x="207" y="32"/>
                    <a:pt x="207" y="32"/>
                  </a:cubicBezTo>
                  <a:cubicBezTo>
                    <a:pt x="213" y="32"/>
                    <a:pt x="219" y="32"/>
                    <a:pt x="224" y="31"/>
                  </a:cubicBezTo>
                  <a:cubicBezTo>
                    <a:pt x="229" y="31"/>
                    <a:pt x="233" y="29"/>
                    <a:pt x="233" y="23"/>
                  </a:cubicBezTo>
                  <a:cubicBezTo>
                    <a:pt x="233" y="18"/>
                    <a:pt x="229" y="15"/>
                    <a:pt x="225" y="15"/>
                  </a:cubicBezTo>
                  <a:cubicBezTo>
                    <a:pt x="213" y="15"/>
                    <a:pt x="201" y="15"/>
                    <a:pt x="189" y="15"/>
                  </a:cubicBezTo>
                  <a:cubicBezTo>
                    <a:pt x="184" y="15"/>
                    <a:pt x="181" y="18"/>
                    <a:pt x="181" y="24"/>
                  </a:cubicBezTo>
                  <a:cubicBezTo>
                    <a:pt x="181" y="29"/>
                    <a:pt x="185" y="31"/>
                    <a:pt x="190" y="32"/>
                  </a:cubicBezTo>
                  <a:cubicBezTo>
                    <a:pt x="196" y="32"/>
                    <a:pt x="201" y="32"/>
                    <a:pt x="207" y="32"/>
                  </a:cubicBezTo>
                  <a:close/>
                  <a:moveTo>
                    <a:pt x="88" y="32"/>
                  </a:moveTo>
                  <a:cubicBezTo>
                    <a:pt x="89" y="32"/>
                    <a:pt x="90" y="32"/>
                    <a:pt x="91" y="32"/>
                  </a:cubicBezTo>
                  <a:cubicBezTo>
                    <a:pt x="92" y="29"/>
                    <a:pt x="95" y="27"/>
                    <a:pt x="95" y="24"/>
                  </a:cubicBezTo>
                  <a:cubicBezTo>
                    <a:pt x="96" y="20"/>
                    <a:pt x="93" y="17"/>
                    <a:pt x="89" y="17"/>
                  </a:cubicBezTo>
                  <a:cubicBezTo>
                    <a:pt x="85" y="17"/>
                    <a:pt x="82" y="20"/>
                    <a:pt x="82" y="24"/>
                  </a:cubicBezTo>
                  <a:cubicBezTo>
                    <a:pt x="83" y="27"/>
                    <a:pt x="86" y="29"/>
                    <a:pt x="8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9D06210-FDCA-4A05-A850-0F5B40274312}"/>
                </a:ext>
              </a:extLst>
            </p:cNvPr>
            <p:cNvSpPr/>
            <p:nvPr userDrawn="1"/>
          </p:nvSpPr>
          <p:spPr bwMode="auto">
            <a:xfrm>
              <a:off x="11107738" y="6281738"/>
              <a:ext cx="193675" cy="414338"/>
            </a:xfrm>
            <a:custGeom>
              <a:gdLst>
                <a:gd name="T0" fmla="*/ 0 w 51"/>
                <a:gd name="T1" fmla="*/ 108 h 108"/>
                <a:gd name="T2" fmla="*/ 0 w 51"/>
                <a:gd name="T3" fmla="*/ 0 h 108"/>
                <a:gd name="T4" fmla="*/ 40 w 51"/>
                <a:gd name="T5" fmla="*/ 1 h 108"/>
                <a:gd name="T6" fmla="*/ 51 w 51"/>
                <a:gd name="T7" fmla="*/ 13 h 108"/>
                <a:gd name="T8" fmla="*/ 51 w 51"/>
                <a:gd name="T9" fmla="*/ 96 h 108"/>
                <a:gd name="T10" fmla="*/ 39 w 51"/>
                <a:gd name="T11" fmla="*/ 108 h 108"/>
                <a:gd name="T12" fmla="*/ 7 w 51"/>
                <a:gd name="T13" fmla="*/ 108 h 108"/>
                <a:gd name="T14" fmla="*/ 0 w 51"/>
                <a:gd name="T15" fmla="*/ 108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08">
                  <a:moveTo>
                    <a:pt x="0" y="108"/>
                  </a:moveTo>
                  <a:cubicBezTo>
                    <a:pt x="0" y="72"/>
                    <a:pt x="0" y="36"/>
                    <a:pt x="0" y="0"/>
                  </a:cubicBezTo>
                  <a:cubicBezTo>
                    <a:pt x="13" y="0"/>
                    <a:pt x="27" y="0"/>
                    <a:pt x="40" y="1"/>
                  </a:cubicBezTo>
                  <a:cubicBezTo>
                    <a:pt x="47" y="1"/>
                    <a:pt x="51" y="6"/>
                    <a:pt x="51" y="13"/>
                  </a:cubicBezTo>
                  <a:cubicBezTo>
                    <a:pt x="51" y="41"/>
                    <a:pt x="51" y="68"/>
                    <a:pt x="51" y="96"/>
                  </a:cubicBezTo>
                  <a:cubicBezTo>
                    <a:pt x="51" y="103"/>
                    <a:pt x="46" y="108"/>
                    <a:pt x="39" y="108"/>
                  </a:cubicBezTo>
                  <a:cubicBezTo>
                    <a:pt x="28" y="108"/>
                    <a:pt x="18" y="108"/>
                    <a:pt x="7" y="108"/>
                  </a:cubicBezTo>
                  <a:cubicBezTo>
                    <a:pt x="5" y="108"/>
                    <a:pt x="3" y="108"/>
                    <a:pt x="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B05DB8D-490D-4633-889C-3BA85322AE80}"/>
                </a:ext>
              </a:extLst>
            </p:cNvPr>
            <p:cNvSpPr/>
            <p:nvPr userDrawn="1"/>
          </p:nvSpPr>
          <p:spPr bwMode="auto">
            <a:xfrm>
              <a:off x="11244263" y="6121400"/>
              <a:ext cx="214312" cy="46038"/>
            </a:xfrm>
            <a:custGeom>
              <a:gdLst>
                <a:gd name="T0" fmla="*/ 56 w 56"/>
                <a:gd name="T1" fmla="*/ 12 h 12"/>
                <a:gd name="T2" fmla="*/ 1 w 56"/>
                <a:gd name="T3" fmla="*/ 12 h 12"/>
                <a:gd name="T4" fmla="*/ 10 w 56"/>
                <a:gd name="T5" fmla="*/ 0 h 12"/>
                <a:gd name="T6" fmla="*/ 46 w 56"/>
                <a:gd name="T7" fmla="*/ 0 h 12"/>
                <a:gd name="T8" fmla="*/ 56 w 56"/>
                <a:gd name="T9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6" y="12"/>
                  </a:moveTo>
                  <a:cubicBezTo>
                    <a:pt x="37" y="12"/>
                    <a:pt x="19" y="12"/>
                    <a:pt x="1" y="12"/>
                  </a:cubicBezTo>
                  <a:cubicBezTo>
                    <a:pt x="0" y="5"/>
                    <a:pt x="3" y="1"/>
                    <a:pt x="10" y="0"/>
                  </a:cubicBezTo>
                  <a:cubicBezTo>
                    <a:pt x="22" y="0"/>
                    <a:pt x="34" y="0"/>
                    <a:pt x="46" y="0"/>
                  </a:cubicBezTo>
                  <a:cubicBezTo>
                    <a:pt x="52" y="0"/>
                    <a:pt x="55" y="4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A78974B-E91B-437E-A906-EA1FB080A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53813" y="6332538"/>
              <a:ext cx="373062" cy="379413"/>
            </a:xfrm>
            <a:custGeom>
              <a:gdLst>
                <a:gd name="T0" fmla="*/ 0 w 98"/>
                <a:gd name="T1" fmla="*/ 50 h 99"/>
                <a:gd name="T2" fmla="*/ 48 w 98"/>
                <a:gd name="T3" fmla="*/ 1 h 99"/>
                <a:gd name="T4" fmla="*/ 98 w 98"/>
                <a:gd name="T5" fmla="*/ 50 h 99"/>
                <a:gd name="T6" fmla="*/ 48 w 98"/>
                <a:gd name="T7" fmla="*/ 99 h 99"/>
                <a:gd name="T8" fmla="*/ 0 w 98"/>
                <a:gd name="T9" fmla="*/ 50 h 99"/>
                <a:gd name="T10" fmla="*/ 93 w 98"/>
                <a:gd name="T11" fmla="*/ 50 h 99"/>
                <a:gd name="T12" fmla="*/ 48 w 98"/>
                <a:gd name="T13" fmla="*/ 6 h 99"/>
                <a:gd name="T14" fmla="*/ 5 w 98"/>
                <a:gd name="T15" fmla="*/ 50 h 99"/>
                <a:gd name="T16" fmla="*/ 48 w 98"/>
                <a:gd name="T17" fmla="*/ 94 h 99"/>
                <a:gd name="T18" fmla="*/ 93 w 98"/>
                <a:gd name="T19" fmla="*/ 5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0" y="50"/>
                  </a:moveTo>
                  <a:cubicBezTo>
                    <a:pt x="0" y="23"/>
                    <a:pt x="21" y="1"/>
                    <a:pt x="48" y="1"/>
                  </a:cubicBezTo>
                  <a:cubicBezTo>
                    <a:pt x="75" y="0"/>
                    <a:pt x="98" y="22"/>
                    <a:pt x="98" y="50"/>
                  </a:cubicBezTo>
                  <a:cubicBezTo>
                    <a:pt x="98" y="77"/>
                    <a:pt x="76" y="99"/>
                    <a:pt x="48" y="99"/>
                  </a:cubicBezTo>
                  <a:cubicBezTo>
                    <a:pt x="22" y="99"/>
                    <a:pt x="0" y="77"/>
                    <a:pt x="0" y="50"/>
                  </a:cubicBezTo>
                  <a:close/>
                  <a:moveTo>
                    <a:pt x="93" y="50"/>
                  </a:moveTo>
                  <a:cubicBezTo>
                    <a:pt x="93" y="25"/>
                    <a:pt x="73" y="5"/>
                    <a:pt x="48" y="6"/>
                  </a:cubicBezTo>
                  <a:cubicBezTo>
                    <a:pt x="25" y="6"/>
                    <a:pt x="5" y="26"/>
                    <a:pt x="5" y="50"/>
                  </a:cubicBezTo>
                  <a:cubicBezTo>
                    <a:pt x="5" y="74"/>
                    <a:pt x="24" y="94"/>
                    <a:pt x="48" y="94"/>
                  </a:cubicBezTo>
                  <a:cubicBezTo>
                    <a:pt x="73" y="94"/>
                    <a:pt x="92" y="74"/>
                    <a:pt x="9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0F03ADA-F5A3-4D48-B1EC-321CA62C1B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9850" y="6381750"/>
              <a:ext cx="280987" cy="284163"/>
            </a:xfrm>
            <a:custGeom>
              <a:gdLst>
                <a:gd name="T0" fmla="*/ 37 w 74"/>
                <a:gd name="T1" fmla="*/ 0 h 74"/>
                <a:gd name="T2" fmla="*/ 74 w 74"/>
                <a:gd name="T3" fmla="*/ 37 h 74"/>
                <a:gd name="T4" fmla="*/ 37 w 74"/>
                <a:gd name="T5" fmla="*/ 74 h 74"/>
                <a:gd name="T6" fmla="*/ 0 w 74"/>
                <a:gd name="T7" fmla="*/ 37 h 74"/>
                <a:gd name="T8" fmla="*/ 37 w 74"/>
                <a:gd name="T9" fmla="*/ 0 h 74"/>
                <a:gd name="T10" fmla="*/ 31 w 74"/>
                <a:gd name="T11" fmla="*/ 8 h 74"/>
                <a:gd name="T12" fmla="*/ 11 w 74"/>
                <a:gd name="T13" fmla="*/ 22 h 74"/>
                <a:gd name="T14" fmla="*/ 11 w 74"/>
                <a:gd name="T15" fmla="*/ 29 h 74"/>
                <a:gd name="T16" fmla="*/ 17 w 74"/>
                <a:gd name="T17" fmla="*/ 27 h 74"/>
                <a:gd name="T18" fmla="*/ 32 w 74"/>
                <a:gd name="T19" fmla="*/ 15 h 74"/>
                <a:gd name="T20" fmla="*/ 35 w 74"/>
                <a:gd name="T21" fmla="*/ 11 h 74"/>
                <a:gd name="T22" fmla="*/ 31 w 74"/>
                <a:gd name="T23" fmla="*/ 8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cubicBezTo>
                    <a:pt x="57" y="0"/>
                    <a:pt x="74" y="17"/>
                    <a:pt x="74" y="37"/>
                  </a:cubicBezTo>
                  <a:cubicBezTo>
                    <a:pt x="73" y="57"/>
                    <a:pt x="57" y="74"/>
                    <a:pt x="37" y="74"/>
                  </a:cubicBezTo>
                  <a:cubicBezTo>
                    <a:pt x="16" y="74"/>
                    <a:pt x="0" y="5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lose/>
                  <a:moveTo>
                    <a:pt x="31" y="8"/>
                  </a:moveTo>
                  <a:cubicBezTo>
                    <a:pt x="22" y="10"/>
                    <a:pt x="16" y="15"/>
                    <a:pt x="11" y="22"/>
                  </a:cubicBezTo>
                  <a:cubicBezTo>
                    <a:pt x="10" y="24"/>
                    <a:pt x="11" y="27"/>
                    <a:pt x="11" y="29"/>
                  </a:cubicBezTo>
                  <a:cubicBezTo>
                    <a:pt x="13" y="28"/>
                    <a:pt x="16" y="28"/>
                    <a:pt x="17" y="27"/>
                  </a:cubicBezTo>
                  <a:cubicBezTo>
                    <a:pt x="22" y="23"/>
                    <a:pt x="27" y="19"/>
                    <a:pt x="32" y="15"/>
                  </a:cubicBezTo>
                  <a:cubicBezTo>
                    <a:pt x="33" y="14"/>
                    <a:pt x="35" y="12"/>
                    <a:pt x="35" y="11"/>
                  </a:cubicBezTo>
                  <a:cubicBezTo>
                    <a:pt x="35" y="10"/>
                    <a:pt x="32" y="9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5" name="Rectangle 11">
            <a:extLst>
              <a:ext uri="{FF2B5EF4-FFF2-40B4-BE49-F238E27FC236}">
                <a16:creationId xmlns:a16="http://schemas.microsoft.com/office/drawing/2014/main" id="{B319B11D-16B1-405D-953C-690F15066437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4C5A827-95B8-436A-9CB9-2534F1A77953}"/>
              </a:ext>
            </a:extLst>
          </p:cNvPr>
          <p:cNvCxnSpPr/>
          <p:nvPr userDrawn="1"/>
        </p:nvCxnSpPr>
        <p:spPr>
          <a:xfrm>
            <a:off x="914401" y="1138238"/>
            <a:ext cx="10236200" cy="1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19D118B3-3971-EA74-27D4-1100B6A0A400}"/>
              </a:ext>
            </a:extLst>
          </p:cNvPr>
          <p:cNvGrpSpPr/>
          <p:nvPr userDrawn="1"/>
        </p:nvGrpSpPr>
        <p:grpSpPr>
          <a:xfrm>
            <a:off x="11420475" y="131763"/>
            <a:ext cx="628650" cy="1119188"/>
            <a:chOff x="11420475" y="131763"/>
            <a:chExt cx="628650" cy="111918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E6A33B2-D4B2-4345-95E2-A97AE55BDE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0475" y="131763"/>
              <a:ext cx="628650" cy="1119188"/>
            </a:xfrm>
            <a:custGeom>
              <a:gdLst>
                <a:gd name="T0" fmla="*/ 31 w 93"/>
                <a:gd name="T1" fmla="*/ 89 h 168"/>
                <a:gd name="T2" fmla="*/ 35 w 93"/>
                <a:gd name="T3" fmla="*/ 105 h 168"/>
                <a:gd name="T4" fmla="*/ 41 w 93"/>
                <a:gd name="T5" fmla="*/ 154 h 168"/>
                <a:gd name="T6" fmla="*/ 27 w 93"/>
                <a:gd name="T7" fmla="*/ 164 h 168"/>
                <a:gd name="T8" fmla="*/ 10 w 93"/>
                <a:gd name="T9" fmla="*/ 166 h 168"/>
                <a:gd name="T10" fmla="*/ 0 w 93"/>
                <a:gd name="T11" fmla="*/ 118 h 168"/>
                <a:gd name="T12" fmla="*/ 9 w 93"/>
                <a:gd name="T13" fmla="*/ 83 h 168"/>
                <a:gd name="T14" fmla="*/ 28 w 93"/>
                <a:gd name="T15" fmla="*/ 70 h 168"/>
                <a:gd name="T16" fmla="*/ 49 w 93"/>
                <a:gd name="T17" fmla="*/ 29 h 168"/>
                <a:gd name="T18" fmla="*/ 80 w 93"/>
                <a:gd name="T19" fmla="*/ 19 h 168"/>
                <a:gd name="T20" fmla="*/ 93 w 93"/>
                <a:gd name="T21" fmla="*/ 66 h 168"/>
                <a:gd name="T22" fmla="*/ 72 w 93"/>
                <a:gd name="T23" fmla="*/ 70 h 168"/>
                <a:gd name="T24" fmla="*/ 68 w 93"/>
                <a:gd name="T25" fmla="*/ 42 h 168"/>
                <a:gd name="T26" fmla="*/ 73 w 93"/>
                <a:gd name="T27" fmla="*/ 33 h 168"/>
                <a:gd name="T28" fmla="*/ 54 w 93"/>
                <a:gd name="T29" fmla="*/ 56 h 168"/>
                <a:gd name="T30" fmla="*/ 52 w 93"/>
                <a:gd name="T31" fmla="*/ 154 h 168"/>
                <a:gd name="T32" fmla="*/ 57 w 93"/>
                <a:gd name="T33" fmla="*/ 162 h 168"/>
                <a:gd name="T34" fmla="*/ 60 w 93"/>
                <a:gd name="T35" fmla="*/ 153 h 168"/>
                <a:gd name="T36" fmla="*/ 64 w 93"/>
                <a:gd name="T37" fmla="*/ 94 h 168"/>
                <a:gd name="T38" fmla="*/ 73 w 93"/>
                <a:gd name="T39" fmla="*/ 153 h 168"/>
                <a:gd name="T40" fmla="*/ 77 w 93"/>
                <a:gd name="T41" fmla="*/ 162 h 168"/>
                <a:gd name="T42" fmla="*/ 81 w 93"/>
                <a:gd name="T43" fmla="*/ 153 h 168"/>
                <a:gd name="T44" fmla="*/ 82 w 93"/>
                <a:gd name="T45" fmla="*/ 82 h 168"/>
                <a:gd name="T46" fmla="*/ 85 w 93"/>
                <a:gd name="T47" fmla="*/ 86 h 168"/>
                <a:gd name="T48" fmla="*/ 77 w 93"/>
                <a:gd name="T49" fmla="*/ 167 h 168"/>
                <a:gd name="T50" fmla="*/ 68 w 93"/>
                <a:gd name="T51" fmla="*/ 105 h 168"/>
                <a:gd name="T52" fmla="*/ 65 w 93"/>
                <a:gd name="T53" fmla="*/ 98 h 168"/>
                <a:gd name="T54" fmla="*/ 65 w 93"/>
                <a:gd name="T55" fmla="*/ 156 h 168"/>
                <a:gd name="T56" fmla="*/ 48 w 93"/>
                <a:gd name="T57" fmla="*/ 156 h 168"/>
                <a:gd name="T58" fmla="*/ 48 w 93"/>
                <a:gd name="T59" fmla="*/ 74 h 168"/>
                <a:gd name="T60" fmla="*/ 4 w 93"/>
                <a:gd name="T61" fmla="*/ 110 h 168"/>
                <a:gd name="T62" fmla="*/ 8 w 93"/>
                <a:gd name="T63" fmla="*/ 156 h 168"/>
                <a:gd name="T64" fmla="*/ 37 w 93"/>
                <a:gd name="T65" fmla="*/ 152 h 168"/>
                <a:gd name="T66" fmla="*/ 75 w 93"/>
                <a:gd name="T67" fmla="*/ 18 h 168"/>
                <a:gd name="T68" fmla="*/ 51 w 93"/>
                <a:gd name="T69" fmla="*/ 19 h 168"/>
                <a:gd name="T70" fmla="*/ 75 w 93"/>
                <a:gd name="T71" fmla="*/ 18 h 168"/>
                <a:gd name="T72" fmla="*/ 49 w 93"/>
                <a:gd name="T73" fmla="*/ 32 h 168"/>
                <a:gd name="T74" fmla="*/ 29 w 93"/>
                <a:gd name="T75" fmla="*/ 76 h 168"/>
                <a:gd name="T76" fmla="*/ 28 w 93"/>
                <a:gd name="T77" fmla="*/ 82 h 168"/>
                <a:gd name="T78" fmla="*/ 49 w 93"/>
                <a:gd name="T79" fmla="*/ 54 h 168"/>
                <a:gd name="T80" fmla="*/ 52 w 93"/>
                <a:gd name="T81" fmla="*/ 33 h 168"/>
                <a:gd name="T82" fmla="*/ 78 w 93"/>
                <a:gd name="T83" fmla="*/ 44 h 168"/>
                <a:gd name="T84" fmla="*/ 82 w 93"/>
                <a:gd name="T85" fmla="*/ 62 h 168"/>
                <a:gd name="T86" fmla="*/ 76 w 93"/>
                <a:gd name="T87" fmla="*/ 48 h 168"/>
                <a:gd name="T88" fmla="*/ 70 w 93"/>
                <a:gd name="T89" fmla="*/ 51 h 168"/>
                <a:gd name="T90" fmla="*/ 83 w 93"/>
                <a:gd name="T91" fmla="*/ 73 h 168"/>
                <a:gd name="T92" fmla="*/ 83 w 93"/>
                <a:gd name="T93" fmla="*/ 40 h 168"/>
                <a:gd name="T94" fmla="*/ 17 w 93"/>
                <a:gd name="T95" fmla="*/ 105 h 168"/>
                <a:gd name="T96" fmla="*/ 25 w 93"/>
                <a:gd name="T97" fmla="*/ 89 h 168"/>
                <a:gd name="T98" fmla="*/ 17 w 93"/>
                <a:gd name="T99" fmla="*/ 89 h 168"/>
                <a:gd name="T100" fmla="*/ 88 w 93"/>
                <a:gd name="T101" fmla="*/ 35 h 168"/>
                <a:gd name="T102" fmla="*/ 86 w 93"/>
                <a:gd name="T103" fmla="*/ 26 h 168"/>
                <a:gd name="T104" fmla="*/ 77 w 93"/>
                <a:gd name="T105" fmla="*/ 26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168">
                  <a:moveTo>
                    <a:pt x="48" y="74"/>
                  </a:moveTo>
                  <a:cubicBezTo>
                    <a:pt x="41" y="79"/>
                    <a:pt x="35" y="83"/>
                    <a:pt x="31" y="89"/>
                  </a:cubicBezTo>
                  <a:cubicBezTo>
                    <a:pt x="28" y="92"/>
                    <a:pt x="30" y="99"/>
                    <a:pt x="29" y="104"/>
                  </a:cubicBezTo>
                  <a:cubicBezTo>
                    <a:pt x="32" y="104"/>
                    <a:pt x="33" y="105"/>
                    <a:pt x="35" y="105"/>
                  </a:cubicBezTo>
                  <a:cubicBezTo>
                    <a:pt x="39" y="105"/>
                    <a:pt x="41" y="107"/>
                    <a:pt x="41" y="111"/>
                  </a:cubicBezTo>
                  <a:cubicBezTo>
                    <a:pt x="41" y="126"/>
                    <a:pt x="42" y="140"/>
                    <a:pt x="41" y="154"/>
                  </a:cubicBezTo>
                  <a:cubicBezTo>
                    <a:pt x="41" y="158"/>
                    <a:pt x="36" y="162"/>
                    <a:pt x="33" y="166"/>
                  </a:cubicBezTo>
                  <a:cubicBezTo>
                    <a:pt x="32" y="167"/>
                    <a:pt x="28" y="166"/>
                    <a:pt x="27" y="164"/>
                  </a:cubicBezTo>
                  <a:cubicBezTo>
                    <a:pt x="22" y="160"/>
                    <a:pt x="20" y="160"/>
                    <a:pt x="15" y="165"/>
                  </a:cubicBezTo>
                  <a:cubicBezTo>
                    <a:pt x="14" y="166"/>
                    <a:pt x="11" y="166"/>
                    <a:pt x="10" y="166"/>
                  </a:cubicBezTo>
                  <a:cubicBezTo>
                    <a:pt x="6" y="166"/>
                    <a:pt x="0" y="157"/>
                    <a:pt x="0" y="153"/>
                  </a:cubicBezTo>
                  <a:cubicBezTo>
                    <a:pt x="0" y="141"/>
                    <a:pt x="0" y="130"/>
                    <a:pt x="0" y="118"/>
                  </a:cubicBezTo>
                  <a:cubicBezTo>
                    <a:pt x="0" y="106"/>
                    <a:pt x="0" y="106"/>
                    <a:pt x="11" y="104"/>
                  </a:cubicBezTo>
                  <a:cubicBezTo>
                    <a:pt x="13" y="95"/>
                    <a:pt x="13" y="88"/>
                    <a:pt x="9" y="83"/>
                  </a:cubicBezTo>
                  <a:cubicBezTo>
                    <a:pt x="9" y="82"/>
                    <a:pt x="10" y="81"/>
                    <a:pt x="10" y="81"/>
                  </a:cubicBezTo>
                  <a:cubicBezTo>
                    <a:pt x="20" y="83"/>
                    <a:pt x="23" y="76"/>
                    <a:pt x="28" y="70"/>
                  </a:cubicBezTo>
                  <a:cubicBezTo>
                    <a:pt x="33" y="64"/>
                    <a:pt x="38" y="58"/>
                    <a:pt x="38" y="50"/>
                  </a:cubicBezTo>
                  <a:cubicBezTo>
                    <a:pt x="39" y="41"/>
                    <a:pt x="39" y="33"/>
                    <a:pt x="49" y="29"/>
                  </a:cubicBezTo>
                  <a:cubicBezTo>
                    <a:pt x="44" y="14"/>
                    <a:pt x="48" y="6"/>
                    <a:pt x="59" y="3"/>
                  </a:cubicBezTo>
                  <a:cubicBezTo>
                    <a:pt x="69" y="0"/>
                    <a:pt x="76" y="6"/>
                    <a:pt x="80" y="19"/>
                  </a:cubicBezTo>
                  <a:cubicBezTo>
                    <a:pt x="92" y="22"/>
                    <a:pt x="93" y="24"/>
                    <a:pt x="93" y="36"/>
                  </a:cubicBezTo>
                  <a:cubicBezTo>
                    <a:pt x="93" y="46"/>
                    <a:pt x="93" y="56"/>
                    <a:pt x="93" y="66"/>
                  </a:cubicBezTo>
                  <a:cubicBezTo>
                    <a:pt x="93" y="72"/>
                    <a:pt x="91" y="76"/>
                    <a:pt x="85" y="77"/>
                  </a:cubicBezTo>
                  <a:cubicBezTo>
                    <a:pt x="79" y="79"/>
                    <a:pt x="74" y="76"/>
                    <a:pt x="72" y="70"/>
                  </a:cubicBezTo>
                  <a:cubicBezTo>
                    <a:pt x="69" y="64"/>
                    <a:pt x="67" y="58"/>
                    <a:pt x="65" y="52"/>
                  </a:cubicBezTo>
                  <a:cubicBezTo>
                    <a:pt x="65" y="49"/>
                    <a:pt x="67" y="45"/>
                    <a:pt x="68" y="42"/>
                  </a:cubicBezTo>
                  <a:cubicBezTo>
                    <a:pt x="70" y="39"/>
                    <a:pt x="72" y="37"/>
                    <a:pt x="74" y="34"/>
                  </a:cubicBezTo>
                  <a:cubicBezTo>
                    <a:pt x="74" y="34"/>
                    <a:pt x="74" y="33"/>
                    <a:pt x="73" y="33"/>
                  </a:cubicBezTo>
                  <a:cubicBezTo>
                    <a:pt x="68" y="34"/>
                    <a:pt x="63" y="34"/>
                    <a:pt x="60" y="35"/>
                  </a:cubicBezTo>
                  <a:cubicBezTo>
                    <a:pt x="58" y="42"/>
                    <a:pt x="55" y="49"/>
                    <a:pt x="54" y="56"/>
                  </a:cubicBezTo>
                  <a:cubicBezTo>
                    <a:pt x="53" y="67"/>
                    <a:pt x="52" y="77"/>
                    <a:pt x="52" y="87"/>
                  </a:cubicBezTo>
                  <a:cubicBezTo>
                    <a:pt x="52" y="110"/>
                    <a:pt x="52" y="132"/>
                    <a:pt x="52" y="154"/>
                  </a:cubicBezTo>
                  <a:cubicBezTo>
                    <a:pt x="52" y="156"/>
                    <a:pt x="52" y="158"/>
                    <a:pt x="53" y="159"/>
                  </a:cubicBezTo>
                  <a:cubicBezTo>
                    <a:pt x="53" y="161"/>
                    <a:pt x="55" y="162"/>
                    <a:pt x="57" y="162"/>
                  </a:cubicBezTo>
                  <a:cubicBezTo>
                    <a:pt x="58" y="162"/>
                    <a:pt x="59" y="161"/>
                    <a:pt x="60" y="159"/>
                  </a:cubicBezTo>
                  <a:cubicBezTo>
                    <a:pt x="61" y="157"/>
                    <a:pt x="60" y="155"/>
                    <a:pt x="60" y="153"/>
                  </a:cubicBezTo>
                  <a:cubicBezTo>
                    <a:pt x="60" y="136"/>
                    <a:pt x="60" y="119"/>
                    <a:pt x="61" y="102"/>
                  </a:cubicBezTo>
                  <a:cubicBezTo>
                    <a:pt x="61" y="99"/>
                    <a:pt x="62" y="95"/>
                    <a:pt x="64" y="94"/>
                  </a:cubicBezTo>
                  <a:cubicBezTo>
                    <a:pt x="68" y="91"/>
                    <a:pt x="72" y="95"/>
                    <a:pt x="72" y="101"/>
                  </a:cubicBezTo>
                  <a:cubicBezTo>
                    <a:pt x="73" y="118"/>
                    <a:pt x="72" y="136"/>
                    <a:pt x="73" y="153"/>
                  </a:cubicBezTo>
                  <a:cubicBezTo>
                    <a:pt x="73" y="155"/>
                    <a:pt x="72" y="157"/>
                    <a:pt x="73" y="159"/>
                  </a:cubicBezTo>
                  <a:cubicBezTo>
                    <a:pt x="74" y="160"/>
                    <a:pt x="75" y="162"/>
                    <a:pt x="77" y="162"/>
                  </a:cubicBezTo>
                  <a:cubicBezTo>
                    <a:pt x="78" y="162"/>
                    <a:pt x="80" y="160"/>
                    <a:pt x="80" y="159"/>
                  </a:cubicBezTo>
                  <a:cubicBezTo>
                    <a:pt x="81" y="157"/>
                    <a:pt x="81" y="155"/>
                    <a:pt x="81" y="153"/>
                  </a:cubicBezTo>
                  <a:cubicBezTo>
                    <a:pt x="81" y="131"/>
                    <a:pt x="81" y="110"/>
                    <a:pt x="81" y="89"/>
                  </a:cubicBezTo>
                  <a:cubicBezTo>
                    <a:pt x="81" y="87"/>
                    <a:pt x="81" y="84"/>
                    <a:pt x="82" y="82"/>
                  </a:cubicBezTo>
                  <a:cubicBezTo>
                    <a:pt x="83" y="82"/>
                    <a:pt x="83" y="81"/>
                    <a:pt x="84" y="81"/>
                  </a:cubicBezTo>
                  <a:cubicBezTo>
                    <a:pt x="84" y="83"/>
                    <a:pt x="85" y="85"/>
                    <a:pt x="85" y="86"/>
                  </a:cubicBezTo>
                  <a:cubicBezTo>
                    <a:pt x="85" y="110"/>
                    <a:pt x="85" y="134"/>
                    <a:pt x="85" y="158"/>
                  </a:cubicBezTo>
                  <a:cubicBezTo>
                    <a:pt x="85" y="164"/>
                    <a:pt x="82" y="167"/>
                    <a:pt x="77" y="167"/>
                  </a:cubicBezTo>
                  <a:cubicBezTo>
                    <a:pt x="72" y="167"/>
                    <a:pt x="68" y="164"/>
                    <a:pt x="68" y="157"/>
                  </a:cubicBezTo>
                  <a:cubicBezTo>
                    <a:pt x="68" y="140"/>
                    <a:pt x="68" y="123"/>
                    <a:pt x="68" y="105"/>
                  </a:cubicBezTo>
                  <a:cubicBezTo>
                    <a:pt x="68" y="103"/>
                    <a:pt x="68" y="100"/>
                    <a:pt x="67" y="98"/>
                  </a:cubicBezTo>
                  <a:cubicBezTo>
                    <a:pt x="67" y="98"/>
                    <a:pt x="66" y="98"/>
                    <a:pt x="65" y="98"/>
                  </a:cubicBezTo>
                  <a:cubicBezTo>
                    <a:pt x="65" y="100"/>
                    <a:pt x="65" y="102"/>
                    <a:pt x="65" y="105"/>
                  </a:cubicBezTo>
                  <a:cubicBezTo>
                    <a:pt x="65" y="122"/>
                    <a:pt x="65" y="139"/>
                    <a:pt x="65" y="156"/>
                  </a:cubicBezTo>
                  <a:cubicBezTo>
                    <a:pt x="65" y="163"/>
                    <a:pt x="62" y="167"/>
                    <a:pt x="57" y="167"/>
                  </a:cubicBezTo>
                  <a:cubicBezTo>
                    <a:pt x="51" y="168"/>
                    <a:pt x="48" y="163"/>
                    <a:pt x="48" y="156"/>
                  </a:cubicBezTo>
                  <a:cubicBezTo>
                    <a:pt x="48" y="131"/>
                    <a:pt x="48" y="106"/>
                    <a:pt x="48" y="81"/>
                  </a:cubicBezTo>
                  <a:cubicBezTo>
                    <a:pt x="48" y="79"/>
                    <a:pt x="48" y="77"/>
                    <a:pt x="48" y="74"/>
                  </a:cubicBezTo>
                  <a:close/>
                  <a:moveTo>
                    <a:pt x="37" y="110"/>
                  </a:moveTo>
                  <a:cubicBezTo>
                    <a:pt x="26" y="110"/>
                    <a:pt x="15" y="110"/>
                    <a:pt x="4" y="110"/>
                  </a:cubicBezTo>
                  <a:cubicBezTo>
                    <a:pt x="4" y="125"/>
                    <a:pt x="4" y="139"/>
                    <a:pt x="5" y="153"/>
                  </a:cubicBezTo>
                  <a:cubicBezTo>
                    <a:pt x="5" y="154"/>
                    <a:pt x="7" y="156"/>
                    <a:pt x="8" y="156"/>
                  </a:cubicBezTo>
                  <a:cubicBezTo>
                    <a:pt x="17" y="157"/>
                    <a:pt x="25" y="157"/>
                    <a:pt x="33" y="156"/>
                  </a:cubicBezTo>
                  <a:cubicBezTo>
                    <a:pt x="34" y="156"/>
                    <a:pt x="37" y="154"/>
                    <a:pt x="37" y="152"/>
                  </a:cubicBezTo>
                  <a:cubicBezTo>
                    <a:pt x="37" y="138"/>
                    <a:pt x="37" y="124"/>
                    <a:pt x="37" y="110"/>
                  </a:cubicBezTo>
                  <a:close/>
                  <a:moveTo>
                    <a:pt x="75" y="18"/>
                  </a:moveTo>
                  <a:cubicBezTo>
                    <a:pt x="75" y="12"/>
                    <a:pt x="69" y="6"/>
                    <a:pt x="63" y="7"/>
                  </a:cubicBezTo>
                  <a:cubicBezTo>
                    <a:pt x="56" y="7"/>
                    <a:pt x="51" y="12"/>
                    <a:pt x="51" y="19"/>
                  </a:cubicBezTo>
                  <a:cubicBezTo>
                    <a:pt x="51" y="25"/>
                    <a:pt x="56" y="30"/>
                    <a:pt x="63" y="30"/>
                  </a:cubicBezTo>
                  <a:cubicBezTo>
                    <a:pt x="69" y="30"/>
                    <a:pt x="75" y="25"/>
                    <a:pt x="75" y="18"/>
                  </a:cubicBezTo>
                  <a:close/>
                  <a:moveTo>
                    <a:pt x="52" y="33"/>
                  </a:moveTo>
                  <a:cubicBezTo>
                    <a:pt x="51" y="33"/>
                    <a:pt x="50" y="33"/>
                    <a:pt x="49" y="32"/>
                  </a:cubicBezTo>
                  <a:cubicBezTo>
                    <a:pt x="48" y="35"/>
                    <a:pt x="45" y="38"/>
                    <a:pt x="44" y="41"/>
                  </a:cubicBezTo>
                  <a:cubicBezTo>
                    <a:pt x="43" y="55"/>
                    <a:pt x="40" y="67"/>
                    <a:pt x="29" y="76"/>
                  </a:cubicBezTo>
                  <a:cubicBezTo>
                    <a:pt x="28" y="76"/>
                    <a:pt x="28" y="77"/>
                    <a:pt x="27" y="78"/>
                  </a:cubicBezTo>
                  <a:cubicBezTo>
                    <a:pt x="27" y="80"/>
                    <a:pt x="27" y="82"/>
                    <a:pt x="28" y="82"/>
                  </a:cubicBezTo>
                  <a:cubicBezTo>
                    <a:pt x="29" y="83"/>
                    <a:pt x="32" y="83"/>
                    <a:pt x="32" y="82"/>
                  </a:cubicBezTo>
                  <a:cubicBezTo>
                    <a:pt x="39" y="74"/>
                    <a:pt x="51" y="68"/>
                    <a:pt x="49" y="54"/>
                  </a:cubicBezTo>
                  <a:cubicBezTo>
                    <a:pt x="49" y="51"/>
                    <a:pt x="49" y="46"/>
                    <a:pt x="50" y="46"/>
                  </a:cubicBezTo>
                  <a:cubicBezTo>
                    <a:pt x="58" y="42"/>
                    <a:pt x="52" y="38"/>
                    <a:pt x="52" y="33"/>
                  </a:cubicBezTo>
                  <a:close/>
                  <a:moveTo>
                    <a:pt x="79" y="32"/>
                  </a:moveTo>
                  <a:cubicBezTo>
                    <a:pt x="77" y="37"/>
                    <a:pt x="76" y="40"/>
                    <a:pt x="78" y="44"/>
                  </a:cubicBezTo>
                  <a:cubicBezTo>
                    <a:pt x="82" y="49"/>
                    <a:pt x="83" y="55"/>
                    <a:pt x="85" y="61"/>
                  </a:cubicBezTo>
                  <a:cubicBezTo>
                    <a:pt x="84" y="61"/>
                    <a:pt x="83" y="62"/>
                    <a:pt x="82" y="62"/>
                  </a:cubicBezTo>
                  <a:cubicBezTo>
                    <a:pt x="81" y="61"/>
                    <a:pt x="80" y="59"/>
                    <a:pt x="79" y="57"/>
                  </a:cubicBezTo>
                  <a:cubicBezTo>
                    <a:pt x="78" y="54"/>
                    <a:pt x="78" y="51"/>
                    <a:pt x="76" y="48"/>
                  </a:cubicBezTo>
                  <a:cubicBezTo>
                    <a:pt x="75" y="47"/>
                    <a:pt x="73" y="47"/>
                    <a:pt x="71" y="46"/>
                  </a:cubicBezTo>
                  <a:cubicBezTo>
                    <a:pt x="71" y="47"/>
                    <a:pt x="69" y="49"/>
                    <a:pt x="70" y="51"/>
                  </a:cubicBezTo>
                  <a:cubicBezTo>
                    <a:pt x="71" y="57"/>
                    <a:pt x="73" y="62"/>
                    <a:pt x="75" y="67"/>
                  </a:cubicBezTo>
                  <a:cubicBezTo>
                    <a:pt x="77" y="71"/>
                    <a:pt x="79" y="74"/>
                    <a:pt x="83" y="73"/>
                  </a:cubicBezTo>
                  <a:cubicBezTo>
                    <a:pt x="88" y="72"/>
                    <a:pt x="89" y="68"/>
                    <a:pt x="88" y="64"/>
                  </a:cubicBezTo>
                  <a:cubicBezTo>
                    <a:pt x="87" y="56"/>
                    <a:pt x="85" y="48"/>
                    <a:pt x="83" y="40"/>
                  </a:cubicBezTo>
                  <a:cubicBezTo>
                    <a:pt x="83" y="38"/>
                    <a:pt x="81" y="35"/>
                    <a:pt x="79" y="32"/>
                  </a:cubicBezTo>
                  <a:close/>
                  <a:moveTo>
                    <a:pt x="17" y="105"/>
                  </a:moveTo>
                  <a:cubicBezTo>
                    <a:pt x="20" y="105"/>
                    <a:pt x="22" y="104"/>
                    <a:pt x="25" y="104"/>
                  </a:cubicBezTo>
                  <a:cubicBezTo>
                    <a:pt x="25" y="99"/>
                    <a:pt x="25" y="94"/>
                    <a:pt x="25" y="89"/>
                  </a:cubicBezTo>
                  <a:cubicBezTo>
                    <a:pt x="25" y="88"/>
                    <a:pt x="22" y="86"/>
                    <a:pt x="21" y="85"/>
                  </a:cubicBezTo>
                  <a:cubicBezTo>
                    <a:pt x="20" y="85"/>
                    <a:pt x="17" y="87"/>
                    <a:pt x="17" y="89"/>
                  </a:cubicBezTo>
                  <a:cubicBezTo>
                    <a:pt x="16" y="94"/>
                    <a:pt x="17" y="99"/>
                    <a:pt x="17" y="105"/>
                  </a:cubicBezTo>
                  <a:close/>
                  <a:moveTo>
                    <a:pt x="88" y="35"/>
                  </a:moveTo>
                  <a:cubicBezTo>
                    <a:pt x="88" y="35"/>
                    <a:pt x="89" y="35"/>
                    <a:pt x="89" y="34"/>
                  </a:cubicBezTo>
                  <a:cubicBezTo>
                    <a:pt x="88" y="32"/>
                    <a:pt x="88" y="28"/>
                    <a:pt x="86" y="26"/>
                  </a:cubicBezTo>
                  <a:cubicBezTo>
                    <a:pt x="84" y="24"/>
                    <a:pt x="81" y="25"/>
                    <a:pt x="78" y="24"/>
                  </a:cubicBezTo>
                  <a:cubicBezTo>
                    <a:pt x="78" y="25"/>
                    <a:pt x="78" y="26"/>
                    <a:pt x="77" y="26"/>
                  </a:cubicBezTo>
                  <a:cubicBezTo>
                    <a:pt x="81" y="29"/>
                    <a:pt x="84" y="32"/>
                    <a:pt x="88" y="3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C1747DF-46FB-4259-90A7-B896B515141A}"/>
                </a:ext>
              </a:extLst>
            </p:cNvPr>
            <p:cNvSpPr/>
            <p:nvPr userDrawn="1"/>
          </p:nvSpPr>
          <p:spPr bwMode="auto">
            <a:xfrm>
              <a:off x="11549063" y="890588"/>
              <a:ext cx="26988" cy="247650"/>
            </a:xfrm>
            <a:custGeom>
              <a:gdLst>
                <a:gd name="T0" fmla="*/ 2 w 4"/>
                <a:gd name="T1" fmla="*/ 0 h 37"/>
                <a:gd name="T2" fmla="*/ 4 w 4"/>
                <a:gd name="T3" fmla="*/ 3 h 37"/>
                <a:gd name="T4" fmla="*/ 4 w 4"/>
                <a:gd name="T5" fmla="*/ 34 h 37"/>
                <a:gd name="T6" fmla="*/ 2 w 4"/>
                <a:gd name="T7" fmla="*/ 37 h 37"/>
                <a:gd name="T8" fmla="*/ 0 w 4"/>
                <a:gd name="T9" fmla="*/ 34 h 37"/>
                <a:gd name="T10" fmla="*/ 0 w 4"/>
                <a:gd name="T11" fmla="*/ 2 h 37"/>
                <a:gd name="T12" fmla="*/ 2 w 4"/>
                <a:gd name="T13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7">
                  <a:moveTo>
                    <a:pt x="2" y="0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4" y="13"/>
                    <a:pt x="4" y="24"/>
                    <a:pt x="4" y="34"/>
                  </a:cubicBezTo>
                  <a:cubicBezTo>
                    <a:pt x="4" y="35"/>
                    <a:pt x="3" y="36"/>
                    <a:pt x="2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4"/>
                    <a:pt x="0" y="1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49A6778-9BAB-4C30-B7F4-FC2CA830B72B}"/>
                </a:ext>
              </a:extLst>
            </p:cNvPr>
            <p:cNvSpPr/>
            <p:nvPr userDrawn="1"/>
          </p:nvSpPr>
          <p:spPr bwMode="auto">
            <a:xfrm>
              <a:off x="11474450" y="898525"/>
              <a:ext cx="41275" cy="246063"/>
            </a:xfrm>
            <a:custGeom>
              <a:gdLst>
                <a:gd name="T0" fmla="*/ 4 w 6"/>
                <a:gd name="T1" fmla="*/ 0 h 37"/>
                <a:gd name="T2" fmla="*/ 5 w 6"/>
                <a:gd name="T3" fmla="*/ 37 h 37"/>
                <a:gd name="T4" fmla="*/ 4 w 6"/>
                <a:gd name="T5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7">
                  <a:moveTo>
                    <a:pt x="4" y="0"/>
                  </a:moveTo>
                  <a:cubicBezTo>
                    <a:pt x="5" y="12"/>
                    <a:pt x="6" y="24"/>
                    <a:pt x="5" y="37"/>
                  </a:cubicBezTo>
                  <a:cubicBezTo>
                    <a:pt x="0" y="32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803B929-B91D-44F6-BE0F-5B845C195D1E}"/>
                </a:ext>
              </a:extLst>
            </p:cNvPr>
            <p:cNvSpPr/>
            <p:nvPr userDrawn="1"/>
          </p:nvSpPr>
          <p:spPr bwMode="auto">
            <a:xfrm>
              <a:off x="11603038" y="898525"/>
              <a:ext cx="47625" cy="239713"/>
            </a:xfrm>
            <a:custGeom>
              <a:gdLst>
                <a:gd name="T0" fmla="*/ 4 w 7"/>
                <a:gd name="T1" fmla="*/ 0 h 36"/>
                <a:gd name="T2" fmla="*/ 4 w 7"/>
                <a:gd name="T3" fmla="*/ 36 h 36"/>
                <a:gd name="T4" fmla="*/ 4 w 7"/>
                <a:gd name="T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6">
                  <a:moveTo>
                    <a:pt x="4" y="0"/>
                  </a:moveTo>
                  <a:cubicBezTo>
                    <a:pt x="7" y="4"/>
                    <a:pt x="7" y="31"/>
                    <a:pt x="4" y="36"/>
                  </a:cubicBezTo>
                  <a:cubicBezTo>
                    <a:pt x="0" y="31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387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03315217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40203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7530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C94C0C1-C105-49A1-80F4-B360522907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2632663" y="2468896"/>
            <a:ext cx="1728000" cy="22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5D593A7-43B0-47D1-BF3D-9A8F79CC45B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C58B34E-2F81-4D5C-89F7-95C6B8D6BEC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DA304-E7F5-4248-A1F4-6228DE43CE90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rgbClr val="8A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64349BD-5816-4807-9E66-0313361BE1AA}"/>
              </a:ext>
            </a:extLst>
          </p:cNvPr>
          <p:cNvGrpSpPr/>
          <p:nvPr userDrawn="1"/>
        </p:nvGrpSpPr>
        <p:grpSpPr>
          <a:xfrm>
            <a:off x="11176000" y="5401553"/>
            <a:ext cx="1011238" cy="1125538"/>
            <a:chOff x="11176000" y="5457825"/>
            <a:chExt cx="1011238" cy="1125538"/>
          </a:xfrm>
          <a:solidFill>
            <a:srgbClr val="8ACFF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EDF2481-C4BE-473E-860A-A930C8293B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93488" y="5457825"/>
              <a:ext cx="547687" cy="747713"/>
            </a:xfrm>
            <a:custGeom>
              <a:gdLst>
                <a:gd name="T0" fmla="*/ 61 w 116"/>
                <a:gd name="T1" fmla="*/ 158 h 158"/>
                <a:gd name="T2" fmla="*/ 9 w 116"/>
                <a:gd name="T3" fmla="*/ 74 h 158"/>
                <a:gd name="T4" fmla="*/ 46 w 116"/>
                <a:gd name="T5" fmla="*/ 9 h 158"/>
                <a:gd name="T6" fmla="*/ 113 w 116"/>
                <a:gd name="T7" fmla="*/ 46 h 158"/>
                <a:gd name="T8" fmla="*/ 113 w 116"/>
                <a:gd name="T9" fmla="*/ 74 h 158"/>
                <a:gd name="T10" fmla="*/ 61 w 116"/>
                <a:gd name="T11" fmla="*/ 158 h 158"/>
                <a:gd name="T12" fmla="*/ 61 w 116"/>
                <a:gd name="T13" fmla="*/ 24 h 158"/>
                <a:gd name="T14" fmla="*/ 39 w 116"/>
                <a:gd name="T15" fmla="*/ 46 h 158"/>
                <a:gd name="T16" fmla="*/ 61 w 116"/>
                <a:gd name="T17" fmla="*/ 69 h 158"/>
                <a:gd name="T18" fmla="*/ 84 w 116"/>
                <a:gd name="T19" fmla="*/ 46 h 158"/>
                <a:gd name="T20" fmla="*/ 61 w 116"/>
                <a:gd name="T21" fmla="*/ 24 h 1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58">
                  <a:moveTo>
                    <a:pt x="61" y="158"/>
                  </a:moveTo>
                  <a:cubicBezTo>
                    <a:pt x="41" y="131"/>
                    <a:pt x="20" y="105"/>
                    <a:pt x="9" y="74"/>
                  </a:cubicBezTo>
                  <a:cubicBezTo>
                    <a:pt x="0" y="47"/>
                    <a:pt x="18" y="17"/>
                    <a:pt x="46" y="9"/>
                  </a:cubicBezTo>
                  <a:cubicBezTo>
                    <a:pt x="75" y="0"/>
                    <a:pt x="106" y="17"/>
                    <a:pt x="113" y="46"/>
                  </a:cubicBezTo>
                  <a:cubicBezTo>
                    <a:pt x="115" y="55"/>
                    <a:pt x="116" y="65"/>
                    <a:pt x="113" y="74"/>
                  </a:cubicBezTo>
                  <a:cubicBezTo>
                    <a:pt x="102" y="105"/>
                    <a:pt x="82" y="131"/>
                    <a:pt x="61" y="158"/>
                  </a:cubicBezTo>
                  <a:close/>
                  <a:moveTo>
                    <a:pt x="61" y="24"/>
                  </a:moveTo>
                  <a:cubicBezTo>
                    <a:pt x="49" y="24"/>
                    <a:pt x="39" y="34"/>
                    <a:pt x="39" y="46"/>
                  </a:cubicBezTo>
                  <a:cubicBezTo>
                    <a:pt x="39" y="59"/>
                    <a:pt x="49" y="69"/>
                    <a:pt x="61" y="69"/>
                  </a:cubicBezTo>
                  <a:cubicBezTo>
                    <a:pt x="74" y="69"/>
                    <a:pt x="84" y="58"/>
                    <a:pt x="84" y="46"/>
                  </a:cubicBezTo>
                  <a:cubicBezTo>
                    <a:pt x="83" y="34"/>
                    <a:pt x="73" y="24"/>
                    <a:pt x="6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74823B9-BE09-441B-B80F-D68A9DEB3D6C}"/>
                </a:ext>
              </a:extLst>
            </p:cNvPr>
            <p:cNvSpPr/>
            <p:nvPr userDrawn="1"/>
          </p:nvSpPr>
          <p:spPr bwMode="auto">
            <a:xfrm>
              <a:off x="11445875" y="6461125"/>
              <a:ext cx="476250" cy="117475"/>
            </a:xfrm>
            <a:custGeom>
              <a:gdLst>
                <a:gd name="T0" fmla="*/ 0 w 101"/>
                <a:gd name="T1" fmla="*/ 25 h 25"/>
                <a:gd name="T2" fmla="*/ 31 w 101"/>
                <a:gd name="T3" fmla="*/ 0 h 25"/>
                <a:gd name="T4" fmla="*/ 80 w 101"/>
                <a:gd name="T5" fmla="*/ 0 h 25"/>
                <a:gd name="T6" fmla="*/ 95 w 101"/>
                <a:gd name="T7" fmla="*/ 10 h 25"/>
                <a:gd name="T8" fmla="*/ 101 w 101"/>
                <a:gd name="T9" fmla="*/ 25 h 25"/>
                <a:gd name="T10" fmla="*/ 0 w 101"/>
                <a:gd name="T11" fmla="*/ 25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5">
                  <a:moveTo>
                    <a:pt x="0" y="25"/>
                  </a:moveTo>
                  <a:cubicBezTo>
                    <a:pt x="7" y="0"/>
                    <a:pt x="7" y="0"/>
                    <a:pt x="31" y="0"/>
                  </a:cubicBezTo>
                  <a:cubicBezTo>
                    <a:pt x="47" y="0"/>
                    <a:pt x="64" y="1"/>
                    <a:pt x="80" y="0"/>
                  </a:cubicBezTo>
                  <a:cubicBezTo>
                    <a:pt x="88" y="0"/>
                    <a:pt x="93" y="3"/>
                    <a:pt x="95" y="10"/>
                  </a:cubicBezTo>
                  <a:cubicBezTo>
                    <a:pt x="96" y="15"/>
                    <a:pt x="99" y="19"/>
                    <a:pt x="101" y="25"/>
                  </a:cubicBezTo>
                  <a:cubicBezTo>
                    <a:pt x="67" y="25"/>
                    <a:pt x="34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B61451-6551-4240-A370-FB97971F71C3}"/>
                </a:ext>
              </a:extLst>
            </p:cNvPr>
            <p:cNvSpPr/>
            <p:nvPr userDrawn="1"/>
          </p:nvSpPr>
          <p:spPr bwMode="auto">
            <a:xfrm>
              <a:off x="11520488" y="6238875"/>
              <a:ext cx="317500" cy="165100"/>
            </a:xfrm>
            <a:custGeom>
              <a:gdLst>
                <a:gd name="T0" fmla="*/ 35 w 67"/>
                <a:gd name="T1" fmla="*/ 0 h 35"/>
                <a:gd name="T2" fmla="*/ 67 w 67"/>
                <a:gd name="T3" fmla="*/ 32 h 35"/>
                <a:gd name="T4" fmla="*/ 65 w 67"/>
                <a:gd name="T5" fmla="*/ 35 h 35"/>
                <a:gd name="T6" fmla="*/ 0 w 67"/>
                <a:gd name="T7" fmla="*/ 35 h 35"/>
                <a:gd name="T8" fmla="*/ 35 w 67"/>
                <a:gd name="T9" fmla="*/ 0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5">
                  <a:moveTo>
                    <a:pt x="35" y="0"/>
                  </a:moveTo>
                  <a:cubicBezTo>
                    <a:pt x="46" y="12"/>
                    <a:pt x="57" y="22"/>
                    <a:pt x="67" y="32"/>
                  </a:cubicBezTo>
                  <a:cubicBezTo>
                    <a:pt x="66" y="33"/>
                    <a:pt x="66" y="34"/>
                    <a:pt x="65" y="35"/>
                  </a:cubicBezTo>
                  <a:cubicBezTo>
                    <a:pt x="45" y="35"/>
                    <a:pt x="24" y="35"/>
                    <a:pt x="0" y="35"/>
                  </a:cubicBezTo>
                  <a:cubicBezTo>
                    <a:pt x="12" y="23"/>
                    <a:pt x="23" y="12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8304138A-4E76-4AFC-8B37-EAA4022EDF73}"/>
                </a:ext>
              </a:extLst>
            </p:cNvPr>
            <p:cNvSpPr/>
            <p:nvPr userDrawn="1"/>
          </p:nvSpPr>
          <p:spPr bwMode="auto">
            <a:xfrm>
              <a:off x="11176000" y="6461125"/>
              <a:ext cx="250825" cy="117475"/>
            </a:xfrm>
            <a:custGeom>
              <a:gdLst>
                <a:gd name="T0" fmla="*/ 53 w 53"/>
                <a:gd name="T1" fmla="*/ 0 h 25"/>
                <a:gd name="T2" fmla="*/ 45 w 53"/>
                <a:gd name="T3" fmla="*/ 21 h 25"/>
                <a:gd name="T4" fmla="*/ 40 w 53"/>
                <a:gd name="T5" fmla="*/ 25 h 25"/>
                <a:gd name="T6" fmla="*/ 0 w 53"/>
                <a:gd name="T7" fmla="*/ 25 h 25"/>
                <a:gd name="T8" fmla="*/ 13 w 53"/>
                <a:gd name="T9" fmla="*/ 3 h 25"/>
                <a:gd name="T10" fmla="*/ 18 w 53"/>
                <a:gd name="T11" fmla="*/ 0 h 25"/>
                <a:gd name="T12" fmla="*/ 53 w 53"/>
                <a:gd name="T13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5">
                  <a:moveTo>
                    <a:pt x="53" y="0"/>
                  </a:moveTo>
                  <a:cubicBezTo>
                    <a:pt x="50" y="8"/>
                    <a:pt x="48" y="15"/>
                    <a:pt x="45" y="21"/>
                  </a:cubicBezTo>
                  <a:cubicBezTo>
                    <a:pt x="45" y="23"/>
                    <a:pt x="42" y="25"/>
                    <a:pt x="40" y="25"/>
                  </a:cubicBezTo>
                  <a:cubicBezTo>
                    <a:pt x="28" y="25"/>
                    <a:pt x="15" y="25"/>
                    <a:pt x="0" y="25"/>
                  </a:cubicBezTo>
                  <a:cubicBezTo>
                    <a:pt x="5" y="17"/>
                    <a:pt x="9" y="10"/>
                    <a:pt x="13" y="3"/>
                  </a:cubicBezTo>
                  <a:cubicBezTo>
                    <a:pt x="14" y="2"/>
                    <a:pt x="17" y="1"/>
                    <a:pt x="18" y="0"/>
                  </a:cubicBezTo>
                  <a:cubicBezTo>
                    <a:pt x="30" y="0"/>
                    <a:pt x="41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5FA06F58-3599-4E8C-8F76-5E7F9F609246}"/>
                </a:ext>
              </a:extLst>
            </p:cNvPr>
            <p:cNvSpPr/>
            <p:nvPr userDrawn="1"/>
          </p:nvSpPr>
          <p:spPr bwMode="auto">
            <a:xfrm>
              <a:off x="11936413" y="6461125"/>
              <a:ext cx="250825" cy="122238"/>
            </a:xfrm>
            <a:custGeom>
              <a:gdLst>
                <a:gd name="T0" fmla="*/ 53 w 53"/>
                <a:gd name="T1" fmla="*/ 25 h 26"/>
                <a:gd name="T2" fmla="*/ 14 w 53"/>
                <a:gd name="T3" fmla="*/ 25 h 26"/>
                <a:gd name="T4" fmla="*/ 8 w 53"/>
                <a:gd name="T5" fmla="*/ 21 h 26"/>
                <a:gd name="T6" fmla="*/ 0 w 53"/>
                <a:gd name="T7" fmla="*/ 0 h 26"/>
                <a:gd name="T8" fmla="*/ 36 w 53"/>
                <a:gd name="T9" fmla="*/ 1 h 26"/>
                <a:gd name="T10" fmla="*/ 42 w 53"/>
                <a:gd name="T11" fmla="*/ 7 h 26"/>
                <a:gd name="T12" fmla="*/ 53 w 53"/>
                <a:gd name="T13" fmla="*/ 25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6">
                  <a:moveTo>
                    <a:pt x="53" y="25"/>
                  </a:moveTo>
                  <a:cubicBezTo>
                    <a:pt x="38" y="25"/>
                    <a:pt x="26" y="26"/>
                    <a:pt x="14" y="25"/>
                  </a:cubicBezTo>
                  <a:cubicBezTo>
                    <a:pt x="12" y="25"/>
                    <a:pt x="9" y="23"/>
                    <a:pt x="8" y="21"/>
                  </a:cubicBezTo>
                  <a:cubicBezTo>
                    <a:pt x="5" y="15"/>
                    <a:pt x="3" y="8"/>
                    <a:pt x="0" y="0"/>
                  </a:cubicBezTo>
                  <a:cubicBezTo>
                    <a:pt x="13" y="0"/>
                    <a:pt x="24" y="0"/>
                    <a:pt x="36" y="1"/>
                  </a:cubicBezTo>
                  <a:cubicBezTo>
                    <a:pt x="38" y="1"/>
                    <a:pt x="41" y="4"/>
                    <a:pt x="42" y="7"/>
                  </a:cubicBezTo>
                  <a:cubicBezTo>
                    <a:pt x="46" y="12"/>
                    <a:pt x="49" y="18"/>
                    <a:pt x="5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13A7AE47-561D-4D34-8B98-7020287117B5}"/>
                </a:ext>
              </a:extLst>
            </p:cNvPr>
            <p:cNvSpPr/>
            <p:nvPr userDrawn="1"/>
          </p:nvSpPr>
          <p:spPr bwMode="auto">
            <a:xfrm>
              <a:off x="11295063" y="6257925"/>
              <a:ext cx="282575" cy="150813"/>
            </a:xfrm>
            <a:custGeom>
              <a:gdLst>
                <a:gd name="T0" fmla="*/ 60 w 60"/>
                <a:gd name="T1" fmla="*/ 0 h 32"/>
                <a:gd name="T2" fmla="*/ 37 w 60"/>
                <a:gd name="T3" fmla="*/ 28 h 32"/>
                <a:gd name="T4" fmla="*/ 31 w 60"/>
                <a:gd name="T5" fmla="*/ 32 h 32"/>
                <a:gd name="T6" fmla="*/ 0 w 60"/>
                <a:gd name="T7" fmla="*/ 32 h 32"/>
                <a:gd name="T8" fmla="*/ 60 w 60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2">
                  <a:moveTo>
                    <a:pt x="60" y="0"/>
                  </a:moveTo>
                  <a:cubicBezTo>
                    <a:pt x="52" y="10"/>
                    <a:pt x="45" y="19"/>
                    <a:pt x="37" y="28"/>
                  </a:cubicBezTo>
                  <a:cubicBezTo>
                    <a:pt x="36" y="30"/>
                    <a:pt x="33" y="31"/>
                    <a:pt x="31" y="32"/>
                  </a:cubicBezTo>
                  <a:cubicBezTo>
                    <a:pt x="22" y="32"/>
                    <a:pt x="12" y="32"/>
                    <a:pt x="0" y="32"/>
                  </a:cubicBezTo>
                  <a:cubicBezTo>
                    <a:pt x="18" y="14"/>
                    <a:pt x="37" y="5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9DBF47C-A15A-402C-B7CB-6D7EF9012B83}"/>
                </a:ext>
              </a:extLst>
            </p:cNvPr>
            <p:cNvSpPr/>
            <p:nvPr userDrawn="1"/>
          </p:nvSpPr>
          <p:spPr bwMode="auto">
            <a:xfrm>
              <a:off x="11790363" y="6257925"/>
              <a:ext cx="279400" cy="150813"/>
            </a:xfrm>
            <a:custGeom>
              <a:gdLst>
                <a:gd name="T0" fmla="*/ 59 w 59"/>
                <a:gd name="T1" fmla="*/ 32 h 32"/>
                <a:gd name="T2" fmla="*/ 27 w 59"/>
                <a:gd name="T3" fmla="*/ 31 h 32"/>
                <a:gd name="T4" fmla="*/ 23 w 59"/>
                <a:gd name="T5" fmla="*/ 29 h 32"/>
                <a:gd name="T6" fmla="*/ 0 w 59"/>
                <a:gd name="T7" fmla="*/ 0 h 32"/>
                <a:gd name="T8" fmla="*/ 59 w 59"/>
                <a:gd name="T9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59" y="32"/>
                  </a:moveTo>
                  <a:cubicBezTo>
                    <a:pt x="47" y="32"/>
                    <a:pt x="37" y="32"/>
                    <a:pt x="27" y="31"/>
                  </a:cubicBezTo>
                  <a:cubicBezTo>
                    <a:pt x="26" y="31"/>
                    <a:pt x="24" y="30"/>
                    <a:pt x="23" y="29"/>
                  </a:cubicBezTo>
                  <a:cubicBezTo>
                    <a:pt x="15" y="20"/>
                    <a:pt x="8" y="10"/>
                    <a:pt x="0" y="0"/>
                  </a:cubicBezTo>
                  <a:cubicBezTo>
                    <a:pt x="23" y="4"/>
                    <a:pt x="41" y="14"/>
                    <a:pt x="59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2396536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4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Bring to Front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81751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 and Send to BackHere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916309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Your Picture Here  and Send to Back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3243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0064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End slide layout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9815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4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4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831591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85668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11185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886075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069892">
            <a:off x="5427588" y="-144026"/>
            <a:ext cx="560222" cy="2425198"/>
          </a:xfrm>
          <a:custGeom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11484280" y="4552950"/>
            <a:ext cx="707720" cy="2305050"/>
          </a:xfrm>
          <a:custGeom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91395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gdLst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33037238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Picture 2" descr="pirámide gris">
            <a:extLst>
              <a:ext uri="{FF2B5EF4-FFF2-40B4-BE49-F238E27FC236}">
                <a16:creationId xmlns:a16="http://schemas.microsoft.com/office/drawing/2014/main" id="{8C3730AD-97F4-4E12-ACA3-ABF3B09549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3" b="35543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D37F19E-C458-4BA3-A232-498C272DF661}"/>
              </a:ext>
            </a:extLst>
          </p:cNvPr>
          <p:cNvGrpSpPr/>
          <p:nvPr userDrawn="1"/>
        </p:nvGrpSpPr>
        <p:grpSpPr>
          <a:xfrm flipH="1">
            <a:off x="0" y="4825392"/>
            <a:ext cx="4418644" cy="2032608"/>
            <a:chOff x="7591933" y="4836187"/>
            <a:chExt cx="4418644" cy="2032608"/>
          </a:xfrm>
          <a:solidFill>
            <a:srgbClr val="00BDFB"/>
          </a:solidFill>
        </p:grpSpPr>
        <p:sp>
          <p:nvSpPr>
            <p:cNvPr id="21" name="평행 사변형 20">
              <a:extLst>
                <a:ext uri="{FF2B5EF4-FFF2-40B4-BE49-F238E27FC236}">
                  <a16:creationId xmlns:a16="http://schemas.microsoft.com/office/drawing/2014/main" id="{9EF84E64-F77C-46EF-8785-1B8CF4C1A7F3}"/>
                </a:ext>
              </a:extLst>
            </p:cNvPr>
            <p:cNvSpPr/>
            <p:nvPr userDrawn="1"/>
          </p:nvSpPr>
          <p:spPr>
            <a:xfrm flipH="1">
              <a:off x="9266547" y="5209812"/>
              <a:ext cx="2744030" cy="1658983"/>
            </a:xfrm>
            <a:prstGeom prst="parallelogram">
              <a:avLst>
                <a:gd name="adj" fmla="val 1322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/>
            </a:p>
          </p:txBody>
        </p:sp>
        <p:sp>
          <p:nvSpPr>
            <p:cNvPr id="22" name="평행 사변형 21">
              <a:extLst>
                <a:ext uri="{FF2B5EF4-FFF2-40B4-BE49-F238E27FC236}">
                  <a16:creationId xmlns:a16="http://schemas.microsoft.com/office/drawing/2014/main" id="{08BF381B-A734-484A-B59B-DC3842694795}"/>
                </a:ext>
              </a:extLst>
            </p:cNvPr>
            <p:cNvSpPr/>
            <p:nvPr userDrawn="1"/>
          </p:nvSpPr>
          <p:spPr>
            <a:xfrm flipH="1">
              <a:off x="8716942" y="5895058"/>
              <a:ext cx="1889840" cy="973737"/>
            </a:xfrm>
            <a:prstGeom prst="parallelogram">
              <a:avLst>
                <a:gd name="adj" fmla="val 1322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0F054B9A-EAB7-438B-BBDC-22DADD34FDE8}"/>
                </a:ext>
              </a:extLst>
            </p:cNvPr>
            <p:cNvSpPr/>
            <p:nvPr userDrawn="1"/>
          </p:nvSpPr>
          <p:spPr>
            <a:xfrm flipH="1">
              <a:off x="8108174" y="4836187"/>
              <a:ext cx="2661819" cy="1658983"/>
            </a:xfrm>
            <a:prstGeom prst="parallelogram">
              <a:avLst>
                <a:gd name="adj" fmla="val 1374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5CBDB330-F373-494F-9BC1-AF7929F40AD6}"/>
                </a:ext>
              </a:extLst>
            </p:cNvPr>
            <p:cNvSpPr/>
            <p:nvPr userDrawn="1"/>
          </p:nvSpPr>
          <p:spPr>
            <a:xfrm flipH="1">
              <a:off x="7591933" y="5497370"/>
              <a:ext cx="2129887" cy="1371425"/>
            </a:xfrm>
            <a:prstGeom prst="parallelogram">
              <a:avLst>
                <a:gd name="adj" fmla="val 1317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/>
            </a:p>
          </p:txBody>
        </p:sp>
      </p:grp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54376" y="553616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1386" y="553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21386" y="2425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10497" y="2695207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4835" y="2695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254835" y="4567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1048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ction Break Slide layout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09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0673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50967" y="516133"/>
            <a:ext cx="77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324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E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25734763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Agenda layout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Style slide layout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Style slide layout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671CA23-6F2A-4BE8-ACC4-A476AE5E632D}"/>
              </a:ext>
            </a:extLst>
          </p:cNvPr>
          <p:cNvGrpSpPr/>
          <p:nvPr userDrawn="1"/>
        </p:nvGrpSpPr>
        <p:grpSpPr>
          <a:xfrm>
            <a:off x="-34925" y="0"/>
            <a:ext cx="12180888" cy="6864723"/>
            <a:chOff x="-34925" y="0"/>
            <a:chExt cx="12180888" cy="6864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194F9D-92C5-494D-A71F-52F797241779}"/>
                </a:ext>
              </a:extLst>
            </p:cNvPr>
            <p:cNvSpPr/>
            <p:nvPr userDrawn="1"/>
          </p:nvSpPr>
          <p:spPr>
            <a:xfrm>
              <a:off x="0" y="6704518"/>
              <a:ext cx="11161758" cy="160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84EC291-A9E6-4AC0-AE6B-D0B809275E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33175" y="5991225"/>
              <a:ext cx="498475" cy="808038"/>
            </a:xfrm>
            <a:custGeom>
              <a:gdLst>
                <a:gd name="T0" fmla="*/ 0 w 131"/>
                <a:gd name="T1" fmla="*/ 36 h 212"/>
                <a:gd name="T2" fmla="*/ 6 w 131"/>
                <a:gd name="T3" fmla="*/ 36 h 212"/>
                <a:gd name="T4" fmla="*/ 16 w 131"/>
                <a:gd name="T5" fmla="*/ 26 h 212"/>
                <a:gd name="T6" fmla="*/ 16 w 131"/>
                <a:gd name="T7" fmla="*/ 12 h 212"/>
                <a:gd name="T8" fmla="*/ 29 w 131"/>
                <a:gd name="T9" fmla="*/ 0 h 212"/>
                <a:gd name="T10" fmla="*/ 101 w 131"/>
                <a:gd name="T11" fmla="*/ 0 h 212"/>
                <a:gd name="T12" fmla="*/ 114 w 131"/>
                <a:gd name="T13" fmla="*/ 13 h 212"/>
                <a:gd name="T14" fmla="*/ 115 w 131"/>
                <a:gd name="T15" fmla="*/ 29 h 212"/>
                <a:gd name="T16" fmla="*/ 121 w 131"/>
                <a:gd name="T17" fmla="*/ 36 h 212"/>
                <a:gd name="T18" fmla="*/ 131 w 131"/>
                <a:gd name="T19" fmla="*/ 36 h 212"/>
                <a:gd name="T20" fmla="*/ 131 w 131"/>
                <a:gd name="T21" fmla="*/ 212 h 212"/>
                <a:gd name="T22" fmla="*/ 0 w 131"/>
                <a:gd name="T23" fmla="*/ 212 h 212"/>
                <a:gd name="T24" fmla="*/ 0 w 131"/>
                <a:gd name="T25" fmla="*/ 36 h 212"/>
                <a:gd name="T26" fmla="*/ 65 w 131"/>
                <a:gd name="T27" fmla="*/ 14 h 212"/>
                <a:gd name="T28" fmla="*/ 45 w 131"/>
                <a:gd name="T29" fmla="*/ 14 h 212"/>
                <a:gd name="T30" fmla="*/ 30 w 131"/>
                <a:gd name="T31" fmla="*/ 29 h 212"/>
                <a:gd name="T32" fmla="*/ 37 w 131"/>
                <a:gd name="T33" fmla="*/ 36 h 212"/>
                <a:gd name="T34" fmla="*/ 85 w 131"/>
                <a:gd name="T35" fmla="*/ 36 h 212"/>
                <a:gd name="T36" fmla="*/ 100 w 131"/>
                <a:gd name="T37" fmla="*/ 19 h 212"/>
                <a:gd name="T38" fmla="*/ 95 w 131"/>
                <a:gd name="T39" fmla="*/ 14 h 212"/>
                <a:gd name="T40" fmla="*/ 65 w 131"/>
                <a:gd name="T41" fmla="*/ 14 h 212"/>
                <a:gd name="T42" fmla="*/ 97 w 131"/>
                <a:gd name="T43" fmla="*/ 63 h 212"/>
                <a:gd name="T44" fmla="*/ 82 w 131"/>
                <a:gd name="T45" fmla="*/ 68 h 212"/>
                <a:gd name="T46" fmla="*/ 71 w 131"/>
                <a:gd name="T47" fmla="*/ 92 h 212"/>
                <a:gd name="T48" fmla="*/ 82 w 131"/>
                <a:gd name="T49" fmla="*/ 97 h 212"/>
                <a:gd name="T50" fmla="*/ 105 w 131"/>
                <a:gd name="T51" fmla="*/ 89 h 212"/>
                <a:gd name="T52" fmla="*/ 109 w 131"/>
                <a:gd name="T53" fmla="*/ 79 h 212"/>
                <a:gd name="T54" fmla="*/ 97 w 131"/>
                <a:gd name="T55" fmla="*/ 63 h 212"/>
                <a:gd name="T56" fmla="*/ 116 w 131"/>
                <a:gd name="T57" fmla="*/ 130 h 212"/>
                <a:gd name="T58" fmla="*/ 83 w 131"/>
                <a:gd name="T59" fmla="*/ 120 h 212"/>
                <a:gd name="T60" fmla="*/ 77 w 131"/>
                <a:gd name="T61" fmla="*/ 139 h 212"/>
                <a:gd name="T62" fmla="*/ 110 w 131"/>
                <a:gd name="T63" fmla="*/ 150 h 212"/>
                <a:gd name="T64" fmla="*/ 116 w 131"/>
                <a:gd name="T65" fmla="*/ 130 h 212"/>
                <a:gd name="T66" fmla="*/ 86 w 131"/>
                <a:gd name="T67" fmla="*/ 181 h 212"/>
                <a:gd name="T68" fmla="*/ 100 w 131"/>
                <a:gd name="T69" fmla="*/ 167 h 212"/>
                <a:gd name="T70" fmla="*/ 86 w 131"/>
                <a:gd name="T71" fmla="*/ 153 h 212"/>
                <a:gd name="T72" fmla="*/ 72 w 131"/>
                <a:gd name="T73" fmla="*/ 167 h 212"/>
                <a:gd name="T74" fmla="*/ 86 w 131"/>
                <a:gd name="T75" fmla="*/ 181 h 212"/>
                <a:gd name="T76" fmla="*/ 42 w 131"/>
                <a:gd name="T77" fmla="*/ 164 h 212"/>
                <a:gd name="T78" fmla="*/ 21 w 131"/>
                <a:gd name="T79" fmla="*/ 164 h 212"/>
                <a:gd name="T80" fmla="*/ 21 w 131"/>
                <a:gd name="T81" fmla="*/ 185 h 212"/>
                <a:gd name="T82" fmla="*/ 42 w 131"/>
                <a:gd name="T83" fmla="*/ 185 h 212"/>
                <a:gd name="T84" fmla="*/ 42 w 131"/>
                <a:gd name="T85" fmla="*/ 164 h 212"/>
                <a:gd name="T86" fmla="*/ 23 w 131"/>
                <a:gd name="T87" fmla="*/ 92 h 212"/>
                <a:gd name="T88" fmla="*/ 33 w 131"/>
                <a:gd name="T89" fmla="*/ 96 h 212"/>
                <a:gd name="T90" fmla="*/ 42 w 131"/>
                <a:gd name="T91" fmla="*/ 89 h 212"/>
                <a:gd name="T92" fmla="*/ 40 w 131"/>
                <a:gd name="T93" fmla="*/ 79 h 212"/>
                <a:gd name="T94" fmla="*/ 30 w 131"/>
                <a:gd name="T95" fmla="*/ 75 h 212"/>
                <a:gd name="T96" fmla="*/ 22 w 131"/>
                <a:gd name="T97" fmla="*/ 82 h 212"/>
                <a:gd name="T98" fmla="*/ 23 w 131"/>
                <a:gd name="T99" fmla="*/ 92 h 2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211">
                  <a:moveTo>
                    <a:pt x="0" y="36"/>
                  </a:moveTo>
                  <a:cubicBezTo>
                    <a:pt x="2" y="36"/>
                    <a:pt x="4" y="36"/>
                    <a:pt x="6" y="36"/>
                  </a:cubicBezTo>
                  <a:cubicBezTo>
                    <a:pt x="16" y="36"/>
                    <a:pt x="16" y="36"/>
                    <a:pt x="16" y="26"/>
                  </a:cubicBezTo>
                  <a:cubicBezTo>
                    <a:pt x="16" y="21"/>
                    <a:pt x="16" y="17"/>
                    <a:pt x="16" y="12"/>
                  </a:cubicBezTo>
                  <a:cubicBezTo>
                    <a:pt x="16" y="4"/>
                    <a:pt x="21" y="0"/>
                    <a:pt x="29" y="0"/>
                  </a:cubicBezTo>
                  <a:cubicBezTo>
                    <a:pt x="53" y="0"/>
                    <a:pt x="77" y="0"/>
                    <a:pt x="101" y="0"/>
                  </a:cubicBezTo>
                  <a:cubicBezTo>
                    <a:pt x="110" y="0"/>
                    <a:pt x="114" y="4"/>
                    <a:pt x="114" y="13"/>
                  </a:cubicBezTo>
                  <a:cubicBezTo>
                    <a:pt x="115" y="18"/>
                    <a:pt x="115" y="24"/>
                    <a:pt x="115" y="29"/>
                  </a:cubicBezTo>
                  <a:cubicBezTo>
                    <a:pt x="114" y="34"/>
                    <a:pt x="116" y="36"/>
                    <a:pt x="121" y="36"/>
                  </a:cubicBezTo>
                  <a:cubicBezTo>
                    <a:pt x="124" y="36"/>
                    <a:pt x="127" y="36"/>
                    <a:pt x="131" y="36"/>
                  </a:cubicBezTo>
                  <a:cubicBezTo>
                    <a:pt x="131" y="95"/>
                    <a:pt x="131" y="153"/>
                    <a:pt x="131" y="212"/>
                  </a:cubicBezTo>
                  <a:cubicBezTo>
                    <a:pt x="87" y="212"/>
                    <a:pt x="44" y="212"/>
                    <a:pt x="0" y="212"/>
                  </a:cubicBezTo>
                  <a:cubicBezTo>
                    <a:pt x="0" y="153"/>
                    <a:pt x="0" y="95"/>
                    <a:pt x="0" y="36"/>
                  </a:cubicBezTo>
                  <a:close/>
                  <a:moveTo>
                    <a:pt x="65" y="14"/>
                  </a:moveTo>
                  <a:cubicBezTo>
                    <a:pt x="59" y="14"/>
                    <a:pt x="52" y="14"/>
                    <a:pt x="45" y="14"/>
                  </a:cubicBezTo>
                  <a:cubicBezTo>
                    <a:pt x="28" y="14"/>
                    <a:pt x="30" y="11"/>
                    <a:pt x="30" y="29"/>
                  </a:cubicBezTo>
                  <a:cubicBezTo>
                    <a:pt x="30" y="34"/>
                    <a:pt x="32" y="36"/>
                    <a:pt x="37" y="36"/>
                  </a:cubicBezTo>
                  <a:cubicBezTo>
                    <a:pt x="53" y="36"/>
                    <a:pt x="69" y="36"/>
                    <a:pt x="85" y="36"/>
                  </a:cubicBezTo>
                  <a:cubicBezTo>
                    <a:pt x="103" y="36"/>
                    <a:pt x="100" y="38"/>
                    <a:pt x="100" y="19"/>
                  </a:cubicBezTo>
                  <a:cubicBezTo>
                    <a:pt x="100" y="15"/>
                    <a:pt x="99" y="14"/>
                    <a:pt x="95" y="14"/>
                  </a:cubicBezTo>
                  <a:cubicBezTo>
                    <a:pt x="85" y="14"/>
                    <a:pt x="75" y="14"/>
                    <a:pt x="65" y="14"/>
                  </a:cubicBezTo>
                  <a:close/>
                  <a:moveTo>
                    <a:pt x="97" y="63"/>
                  </a:moveTo>
                  <a:cubicBezTo>
                    <a:pt x="92" y="64"/>
                    <a:pt x="87" y="66"/>
                    <a:pt x="82" y="68"/>
                  </a:cubicBezTo>
                  <a:cubicBezTo>
                    <a:pt x="65" y="74"/>
                    <a:pt x="64" y="75"/>
                    <a:pt x="71" y="92"/>
                  </a:cubicBezTo>
                  <a:cubicBezTo>
                    <a:pt x="73" y="97"/>
                    <a:pt x="77" y="99"/>
                    <a:pt x="82" y="97"/>
                  </a:cubicBezTo>
                  <a:cubicBezTo>
                    <a:pt x="90" y="95"/>
                    <a:pt x="97" y="92"/>
                    <a:pt x="105" y="89"/>
                  </a:cubicBezTo>
                  <a:cubicBezTo>
                    <a:pt x="109" y="87"/>
                    <a:pt x="111" y="83"/>
                    <a:pt x="109" y="79"/>
                  </a:cubicBezTo>
                  <a:cubicBezTo>
                    <a:pt x="106" y="73"/>
                    <a:pt x="108" y="64"/>
                    <a:pt x="97" y="63"/>
                  </a:cubicBezTo>
                  <a:close/>
                  <a:moveTo>
                    <a:pt x="116" y="130"/>
                  </a:moveTo>
                  <a:cubicBezTo>
                    <a:pt x="105" y="127"/>
                    <a:pt x="94" y="123"/>
                    <a:pt x="83" y="120"/>
                  </a:cubicBezTo>
                  <a:cubicBezTo>
                    <a:pt x="81" y="127"/>
                    <a:pt x="79" y="133"/>
                    <a:pt x="77" y="139"/>
                  </a:cubicBezTo>
                  <a:cubicBezTo>
                    <a:pt x="88" y="143"/>
                    <a:pt x="99" y="146"/>
                    <a:pt x="110" y="150"/>
                  </a:cubicBezTo>
                  <a:cubicBezTo>
                    <a:pt x="112" y="143"/>
                    <a:pt x="114" y="137"/>
                    <a:pt x="116" y="130"/>
                  </a:cubicBezTo>
                  <a:close/>
                  <a:moveTo>
                    <a:pt x="86" y="181"/>
                  </a:moveTo>
                  <a:cubicBezTo>
                    <a:pt x="93" y="181"/>
                    <a:pt x="100" y="174"/>
                    <a:pt x="100" y="167"/>
                  </a:cubicBezTo>
                  <a:cubicBezTo>
                    <a:pt x="100" y="160"/>
                    <a:pt x="94" y="153"/>
                    <a:pt x="86" y="153"/>
                  </a:cubicBezTo>
                  <a:cubicBezTo>
                    <a:pt x="79" y="153"/>
                    <a:pt x="72" y="160"/>
                    <a:pt x="72" y="167"/>
                  </a:cubicBezTo>
                  <a:cubicBezTo>
                    <a:pt x="72" y="174"/>
                    <a:pt x="79" y="181"/>
                    <a:pt x="86" y="181"/>
                  </a:cubicBezTo>
                  <a:close/>
                  <a:moveTo>
                    <a:pt x="42" y="164"/>
                  </a:moveTo>
                  <a:cubicBezTo>
                    <a:pt x="35" y="164"/>
                    <a:pt x="28" y="164"/>
                    <a:pt x="21" y="164"/>
                  </a:cubicBezTo>
                  <a:cubicBezTo>
                    <a:pt x="21" y="171"/>
                    <a:pt x="21" y="178"/>
                    <a:pt x="21" y="185"/>
                  </a:cubicBezTo>
                  <a:cubicBezTo>
                    <a:pt x="28" y="185"/>
                    <a:pt x="35" y="185"/>
                    <a:pt x="42" y="185"/>
                  </a:cubicBezTo>
                  <a:cubicBezTo>
                    <a:pt x="42" y="178"/>
                    <a:pt x="42" y="171"/>
                    <a:pt x="42" y="164"/>
                  </a:cubicBezTo>
                  <a:close/>
                  <a:moveTo>
                    <a:pt x="23" y="92"/>
                  </a:moveTo>
                  <a:cubicBezTo>
                    <a:pt x="26" y="93"/>
                    <a:pt x="30" y="95"/>
                    <a:pt x="33" y="96"/>
                  </a:cubicBezTo>
                  <a:cubicBezTo>
                    <a:pt x="36" y="94"/>
                    <a:pt x="39" y="91"/>
                    <a:pt x="42" y="89"/>
                  </a:cubicBezTo>
                  <a:cubicBezTo>
                    <a:pt x="41" y="86"/>
                    <a:pt x="40" y="82"/>
                    <a:pt x="40" y="79"/>
                  </a:cubicBezTo>
                  <a:cubicBezTo>
                    <a:pt x="36" y="77"/>
                    <a:pt x="33" y="76"/>
                    <a:pt x="30" y="75"/>
                  </a:cubicBezTo>
                  <a:cubicBezTo>
                    <a:pt x="27" y="77"/>
                    <a:pt x="24" y="80"/>
                    <a:pt x="22" y="82"/>
                  </a:cubicBezTo>
                  <a:cubicBezTo>
                    <a:pt x="22" y="85"/>
                    <a:pt x="23" y="89"/>
                    <a:pt x="23" y="92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F47CA1A-7E3E-4366-8385-86041F47851C}"/>
                </a:ext>
              </a:extLst>
            </p:cNvPr>
            <p:cNvSpPr/>
            <p:nvPr userDrawn="1"/>
          </p:nvSpPr>
          <p:spPr bwMode="auto">
            <a:xfrm>
              <a:off x="11220450" y="6124575"/>
              <a:ext cx="120650" cy="682625"/>
            </a:xfrm>
            <a:custGeom>
              <a:gdLst>
                <a:gd name="T0" fmla="*/ 32 w 32"/>
                <a:gd name="T1" fmla="*/ 2 h 179"/>
                <a:gd name="T2" fmla="*/ 32 w 32"/>
                <a:gd name="T3" fmla="*/ 177 h 179"/>
                <a:gd name="T4" fmla="*/ 12 w 32"/>
                <a:gd name="T5" fmla="*/ 171 h 179"/>
                <a:gd name="T6" fmla="*/ 7 w 32"/>
                <a:gd name="T7" fmla="*/ 166 h 179"/>
                <a:gd name="T8" fmla="*/ 0 w 32"/>
                <a:gd name="T9" fmla="*/ 149 h 179"/>
                <a:gd name="T10" fmla="*/ 0 w 32"/>
                <a:gd name="T11" fmla="*/ 29 h 179"/>
                <a:gd name="T12" fmla="*/ 7 w 32"/>
                <a:gd name="T13" fmla="*/ 12 h 179"/>
                <a:gd name="T14" fmla="*/ 12 w 32"/>
                <a:gd name="T15" fmla="*/ 7 h 179"/>
                <a:gd name="T16" fmla="*/ 32 w 32"/>
                <a:gd name="T17" fmla="*/ 2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79">
                  <a:moveTo>
                    <a:pt x="32" y="2"/>
                  </a:moveTo>
                  <a:cubicBezTo>
                    <a:pt x="32" y="60"/>
                    <a:pt x="32" y="118"/>
                    <a:pt x="32" y="177"/>
                  </a:cubicBezTo>
                  <a:cubicBezTo>
                    <a:pt x="25" y="178"/>
                    <a:pt x="17" y="179"/>
                    <a:pt x="12" y="171"/>
                  </a:cubicBezTo>
                  <a:cubicBezTo>
                    <a:pt x="11" y="169"/>
                    <a:pt x="9" y="168"/>
                    <a:pt x="7" y="166"/>
                  </a:cubicBezTo>
                  <a:cubicBezTo>
                    <a:pt x="2" y="162"/>
                    <a:pt x="0" y="156"/>
                    <a:pt x="0" y="149"/>
                  </a:cubicBezTo>
                  <a:cubicBezTo>
                    <a:pt x="0" y="109"/>
                    <a:pt x="0" y="69"/>
                    <a:pt x="0" y="29"/>
                  </a:cubicBezTo>
                  <a:cubicBezTo>
                    <a:pt x="0" y="22"/>
                    <a:pt x="1" y="17"/>
                    <a:pt x="7" y="12"/>
                  </a:cubicBezTo>
                  <a:cubicBezTo>
                    <a:pt x="9" y="11"/>
                    <a:pt x="11" y="9"/>
                    <a:pt x="12" y="7"/>
                  </a:cubicBezTo>
                  <a:cubicBezTo>
                    <a:pt x="17" y="0"/>
                    <a:pt x="24" y="0"/>
                    <a:pt x="32" y="2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6D4CBE4-5B06-4CC7-8A11-B21296F72B9D}"/>
                </a:ext>
              </a:extLst>
            </p:cNvPr>
            <p:cNvSpPr/>
            <p:nvPr userDrawn="1"/>
          </p:nvSpPr>
          <p:spPr bwMode="auto">
            <a:xfrm>
              <a:off x="12020550" y="6124575"/>
              <a:ext cx="125413" cy="682625"/>
            </a:xfrm>
            <a:custGeom>
              <a:gdLst>
                <a:gd name="T0" fmla="*/ 0 w 33"/>
                <a:gd name="T1" fmla="*/ 179 h 179"/>
                <a:gd name="T2" fmla="*/ 0 w 33"/>
                <a:gd name="T3" fmla="*/ 2 h 179"/>
                <a:gd name="T4" fmla="*/ 20 w 33"/>
                <a:gd name="T5" fmla="*/ 7 h 179"/>
                <a:gd name="T6" fmla="*/ 33 w 33"/>
                <a:gd name="T7" fmla="*/ 37 h 179"/>
                <a:gd name="T8" fmla="*/ 33 w 33"/>
                <a:gd name="T9" fmla="*/ 150 h 179"/>
                <a:gd name="T10" fmla="*/ 27 w 33"/>
                <a:gd name="T11" fmla="*/ 165 h 179"/>
                <a:gd name="T12" fmla="*/ 17 w 33"/>
                <a:gd name="T13" fmla="*/ 174 h 179"/>
                <a:gd name="T14" fmla="*/ 0 w 33"/>
                <a:gd name="T15" fmla="*/ 17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9">
                  <a:moveTo>
                    <a:pt x="0" y="179"/>
                  </a:moveTo>
                  <a:cubicBezTo>
                    <a:pt x="0" y="118"/>
                    <a:pt x="0" y="60"/>
                    <a:pt x="0" y="2"/>
                  </a:cubicBezTo>
                  <a:cubicBezTo>
                    <a:pt x="8" y="0"/>
                    <a:pt x="14" y="1"/>
                    <a:pt x="20" y="7"/>
                  </a:cubicBezTo>
                  <a:cubicBezTo>
                    <a:pt x="30" y="15"/>
                    <a:pt x="33" y="24"/>
                    <a:pt x="33" y="37"/>
                  </a:cubicBezTo>
                  <a:cubicBezTo>
                    <a:pt x="32" y="75"/>
                    <a:pt x="33" y="112"/>
                    <a:pt x="33" y="150"/>
                  </a:cubicBezTo>
                  <a:cubicBezTo>
                    <a:pt x="33" y="156"/>
                    <a:pt x="32" y="161"/>
                    <a:pt x="27" y="165"/>
                  </a:cubicBezTo>
                  <a:cubicBezTo>
                    <a:pt x="23" y="168"/>
                    <a:pt x="21" y="172"/>
                    <a:pt x="17" y="174"/>
                  </a:cubicBezTo>
                  <a:cubicBezTo>
                    <a:pt x="12" y="176"/>
                    <a:pt x="7" y="177"/>
                    <a:pt x="0" y="179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292CF1A-336F-46E1-A7CB-791F219BBB61}"/>
                </a:ext>
              </a:extLst>
            </p:cNvPr>
            <p:cNvSpPr/>
            <p:nvPr userDrawn="1"/>
          </p:nvSpPr>
          <p:spPr bwMode="auto">
            <a:xfrm>
              <a:off x="11963400" y="6127750"/>
              <a:ext cx="25400" cy="671513"/>
            </a:xfrm>
            <a:custGeom>
              <a:gdLst>
                <a:gd name="T0" fmla="*/ 0 w 7"/>
                <a:gd name="T1" fmla="*/ 0 h 176"/>
                <a:gd name="T2" fmla="*/ 7 w 7"/>
                <a:gd name="T3" fmla="*/ 0 h 176"/>
                <a:gd name="T4" fmla="*/ 7 w 7"/>
                <a:gd name="T5" fmla="*/ 176 h 176"/>
                <a:gd name="T6" fmla="*/ 0 w 7"/>
                <a:gd name="T7" fmla="*/ 176 h 176"/>
                <a:gd name="T8" fmla="*/ 0 w 7"/>
                <a:gd name="T9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6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7" y="59"/>
                    <a:pt x="7" y="117"/>
                    <a:pt x="7" y="176"/>
                  </a:cubicBezTo>
                  <a:cubicBezTo>
                    <a:pt x="5" y="176"/>
                    <a:pt x="3" y="176"/>
                    <a:pt x="0" y="176"/>
                  </a:cubicBezTo>
                  <a:cubicBezTo>
                    <a:pt x="0" y="117"/>
                    <a:pt x="0" y="59"/>
                    <a:pt x="0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29F458-31D7-4700-8860-3B80CF9EF431}"/>
                </a:ext>
              </a:extLst>
            </p:cNvPr>
            <p:cNvSpPr/>
            <p:nvPr userDrawn="1"/>
          </p:nvSpPr>
          <p:spPr bwMode="auto">
            <a:xfrm>
              <a:off x="11372850" y="6127750"/>
              <a:ext cx="25400" cy="671513"/>
            </a:xfrm>
            <a:custGeom>
              <a:gdLst>
                <a:gd name="T0" fmla="*/ 7 w 7"/>
                <a:gd name="T1" fmla="*/ 176 h 176"/>
                <a:gd name="T2" fmla="*/ 0 w 7"/>
                <a:gd name="T3" fmla="*/ 176 h 176"/>
                <a:gd name="T4" fmla="*/ 0 w 7"/>
                <a:gd name="T5" fmla="*/ 0 h 176"/>
                <a:gd name="T6" fmla="*/ 7 w 7"/>
                <a:gd name="T7" fmla="*/ 0 h 176"/>
                <a:gd name="T8" fmla="*/ 7 w 7"/>
                <a:gd name="T9" fmla="*/ 176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6">
                  <a:moveTo>
                    <a:pt x="7" y="176"/>
                  </a:moveTo>
                  <a:cubicBezTo>
                    <a:pt x="5" y="176"/>
                    <a:pt x="3" y="176"/>
                    <a:pt x="0" y="176"/>
                  </a:cubicBezTo>
                  <a:cubicBezTo>
                    <a:pt x="0" y="117"/>
                    <a:pt x="0" y="59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7" y="59"/>
                    <a:pt x="7" y="117"/>
                    <a:pt x="7" y="17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41532A3E-9AA3-4150-BE08-8E7DD154C861}"/>
                </a:ext>
              </a:extLst>
            </p:cNvPr>
            <p:cNvSpPr/>
            <p:nvPr userDrawn="1"/>
          </p:nvSpPr>
          <p:spPr>
            <a:xfrm>
              <a:off x="0" y="0"/>
              <a:ext cx="720000" cy="1782346"/>
            </a:xfrm>
            <a:prstGeom prst="rect">
              <a:avLst/>
            </a:prstGeom>
            <a:solidFill>
              <a:srgbClr val="00B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0">
                <a:solidFill>
                  <a:srgbClr val="F5679D"/>
                </a:solidFill>
              </a:endParaRPr>
            </a:p>
          </p:txBody>
        </p:sp>
        <p:sp>
          <p:nvSpPr>
            <p:cNvPr id="20" name="Parallelogram 8">
              <a:extLst>
                <a:ext uri="{FF2B5EF4-FFF2-40B4-BE49-F238E27FC236}">
                  <a16:creationId xmlns:a16="http://schemas.microsoft.com/office/drawing/2014/main" id="{C3C31D37-6F6C-4DF6-A4C4-6F7F3F56936C}"/>
                </a:ext>
              </a:extLst>
            </p:cNvPr>
            <p:cNvSpPr/>
            <p:nvPr userDrawn="1"/>
          </p:nvSpPr>
          <p:spPr>
            <a:xfrm>
              <a:off x="-34925" y="0"/>
              <a:ext cx="960108" cy="6858000"/>
            </a:xfrm>
            <a:prstGeom prst="parallelogram">
              <a:avLst>
                <a:gd name="adj" fmla="val 63645"/>
              </a:avLst>
            </a:prstGeom>
            <a:solidFill>
              <a:srgbClr val="00B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16.xml" /><Relationship Id="rId12" Type="http://schemas.openxmlformats.org/officeDocument/2006/relationships/slideLayout" Target="../slideLayouts/slideLayout17.xml" /><Relationship Id="rId13" Type="http://schemas.openxmlformats.org/officeDocument/2006/relationships/slideLayout" Target="../slideLayouts/slideLayout18.xml" /><Relationship Id="rId14" Type="http://schemas.openxmlformats.org/officeDocument/2006/relationships/slideLayout" Target="../slideLayouts/slideLayout19.xml" /><Relationship Id="rId15" Type="http://schemas.openxmlformats.org/officeDocument/2006/relationships/slideLayout" Target="../slideLayouts/slideLayout20.xml" /><Relationship Id="rId16" Type="http://schemas.openxmlformats.org/officeDocument/2006/relationships/slideLayout" Target="../slideLayouts/slideLayout21.xml" /><Relationship Id="rId17" Type="http://schemas.openxmlformats.org/officeDocument/2006/relationships/slideLayout" Target="../slideLayouts/slideLayout22.xml" /><Relationship Id="rId18" Type="http://schemas.openxmlformats.org/officeDocument/2006/relationships/slideLayout" Target="../slideLayouts/slideLayout23.xml" /><Relationship Id="rId19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7.xml" /><Relationship Id="rId20" Type="http://schemas.openxmlformats.org/officeDocument/2006/relationships/slideLayout" Target="../slideLayouts/slideLayout25.xml" /><Relationship Id="rId21" Type="http://schemas.openxmlformats.org/officeDocument/2006/relationships/slideLayout" Target="../slideLayouts/slideLayout26.xml" /><Relationship Id="rId22" Type="http://schemas.openxmlformats.org/officeDocument/2006/relationships/theme" Target="../theme/theme2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4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3" r:id="rId3"/>
    <p:sldLayoutId id="2147483754" r:id="rId4"/>
    <p:sldLayoutId id="2147483755" r:id="rId5"/>
  </p:sldLayoutIdLst>
  <p:transition/>
  <p:timing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2" r:id="rId4"/>
    <p:sldLayoutId id="2147483738" r:id="rId5"/>
    <p:sldLayoutId id="2147483748" r:id="rId6"/>
    <p:sldLayoutId id="2147483751" r:id="rId7"/>
    <p:sldLayoutId id="2147483752" r:id="rId8"/>
    <p:sldLayoutId id="2147483749" r:id="rId9"/>
    <p:sldLayoutId id="2147483750" r:id="rId10"/>
    <p:sldLayoutId id="2147483739" r:id="rId11"/>
    <p:sldLayoutId id="2147483740" r:id="rId12"/>
    <p:sldLayoutId id="2147483741" r:id="rId13"/>
    <p:sldLayoutId id="2147483742" r:id="rId14"/>
    <p:sldLayoutId id="2147483744" r:id="rId15"/>
    <p:sldLayoutId id="2147483745" r:id="rId16"/>
    <p:sldLayoutId id="2147483746" r:id="rId17"/>
    <p:sldLayoutId id="2147483747" r:id="rId18"/>
    <p:sldLayoutId id="2147483756" r:id="rId19"/>
    <p:sldLayoutId id="2147483757" r:id="rId20"/>
    <p:sldLayoutId id="2147483758" r:id="rId21"/>
  </p:sldLayoutIdLst>
  <p:transition/>
  <p:timing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iming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8.xml" /><Relationship Id="rId3" Type="http://schemas.openxmlformats.org/officeDocument/2006/relationships/chart" Target="../charts/char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chart" Target="../charts/chart2.xml" /><Relationship Id="rId3" Type="http://schemas.openxmlformats.org/officeDocument/2006/relationships/chart" Target="../charts/chart3.xml" /><Relationship Id="rId4" Type="http://schemas.openxmlformats.org/officeDocument/2006/relationships/chart" Target="../charts/chart4.xml" /><Relationship Id="rId5" Type="http://schemas.openxmlformats.org/officeDocument/2006/relationships/image" Target="../media/image1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chart" Target="../charts/chart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20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9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1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8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9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0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fotografía de ángulo bajo de dos hombres jugando junto a dos mujeres">
            <a:extLst>
              <a:ext uri="{FF2B5EF4-FFF2-40B4-BE49-F238E27FC236}">
                <a16:creationId xmlns:a16="http://schemas.microsoft.com/office/drawing/2014/main" id="{7C78BA97-EB48-49A9-8CC8-EEE78D792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r="21076" b="15407"/>
          <a:stretch>
            <a:fillRect/>
          </a:stretch>
        </p:blipFill>
        <p:spPr bwMode="auto">
          <a:xfrm>
            <a:off x="0" y="0"/>
            <a:ext cx="6729409" cy="68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9795FE2-BFD8-4E04-9295-19FED6F32CD3}"/>
              </a:ext>
            </a:extLst>
          </p:cNvPr>
          <p:cNvSpPr/>
          <p:nvPr/>
        </p:nvSpPr>
        <p:spPr>
          <a:xfrm>
            <a:off x="5809958" y="115873"/>
            <a:ext cx="6153441" cy="6622552"/>
          </a:xfrm>
          <a:prstGeom prst="rect">
            <a:avLst/>
          </a:prstGeom>
          <a:solidFill>
            <a:schemeClr val="bg1"/>
          </a:solidFill>
          <a:ln w="57150">
            <a:solidFill>
              <a:srgbClr val="00BD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54214" y="3704601"/>
            <a:ext cx="12192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>
                <a:solidFill>
                  <a:schemeClr val="bg1"/>
                </a:solidFill>
                <a:highlight>
                  <a:srgbClr val="00BDFB"/>
                </a:highlight>
                <a:cs typeface="Arial" panose="020b0604020202020204" pitchFamily="34" charset="0"/>
              </a:rPr>
              <a:t>TOURISM </a:t>
            </a:r>
          </a:p>
          <a:p>
            <a:pPr algn="ctr"/>
            <a:r>
              <a:rPr lang="en-US" altLang="ko-KR" sz="5400">
                <a:solidFill>
                  <a:schemeClr val="bg1"/>
                </a:solidFill>
                <a:highlight>
                  <a:srgbClr val="00BDFB"/>
                </a:highlight>
                <a:cs typeface="Arial" panose="020b0604020202020204" pitchFamily="34" charset="0"/>
              </a:rPr>
              <a:t>THESIS</a:t>
            </a:r>
            <a:endParaRPr lang="ko-KR" altLang="en-US" sz="5400">
              <a:solidFill>
                <a:schemeClr val="bg1"/>
              </a:solidFill>
              <a:highlight>
                <a:srgbClr val="00BDFB"/>
              </a:highlight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982203" y="6152549"/>
            <a:ext cx="121918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4C001307-FA29-4861-8B81-D186E6DC9649}"/>
              </a:ext>
            </a:extLst>
          </p:cNvPr>
          <p:cNvSpPr txBox="1"/>
          <p:nvPr/>
        </p:nvSpPr>
        <p:spPr>
          <a:xfrm>
            <a:off x="2982203" y="5578001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Free Template</a:t>
            </a:r>
            <a:endParaRPr lang="ko-KR" altLang="en-US" sz="280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497BA7F-5804-4C2A-EF9C-FC456FE0B9A7}"/>
              </a:ext>
            </a:extLst>
          </p:cNvPr>
          <p:cNvGrpSpPr/>
          <p:nvPr/>
        </p:nvGrpSpPr>
        <p:grpSpPr>
          <a:xfrm>
            <a:off x="7631113" y="779463"/>
            <a:ext cx="2713038" cy="2706688"/>
            <a:chOff x="7631113" y="779463"/>
            <a:chExt cx="2713038" cy="2706688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F30B501-0F4C-4225-85B7-65FF6CAC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113" y="779463"/>
              <a:ext cx="2713038" cy="2706688"/>
            </a:xfrm>
            <a:custGeom>
              <a:gdLst>
                <a:gd name="T0" fmla="*/ 518 w 1452"/>
                <a:gd name="T1" fmla="*/ 1377 h 1448"/>
                <a:gd name="T2" fmla="*/ 473 w 1452"/>
                <a:gd name="T3" fmla="*/ 1158 h 1448"/>
                <a:gd name="T4" fmla="*/ 757 w 1452"/>
                <a:gd name="T5" fmla="*/ 962 h 1448"/>
                <a:gd name="T6" fmla="*/ 810 w 1452"/>
                <a:gd name="T7" fmla="*/ 1178 h 1448"/>
                <a:gd name="T8" fmla="*/ 851 w 1452"/>
                <a:gd name="T9" fmla="*/ 1364 h 1448"/>
                <a:gd name="T10" fmla="*/ 1003 w 1452"/>
                <a:gd name="T11" fmla="*/ 627 h 1448"/>
                <a:gd name="T12" fmla="*/ 1083 w 1452"/>
                <a:gd name="T13" fmla="*/ 371 h 1448"/>
                <a:gd name="T14" fmla="*/ 958 w 1452"/>
                <a:gd name="T15" fmla="*/ 274 h 1448"/>
                <a:gd name="T16" fmla="*/ 914 w 1452"/>
                <a:gd name="T17" fmla="*/ 529 h 1448"/>
                <a:gd name="T18" fmla="*/ 585 w 1452"/>
                <a:gd name="T19" fmla="*/ 522 h 1448"/>
                <a:gd name="T20" fmla="*/ 535 w 1452"/>
                <a:gd name="T21" fmla="*/ 645 h 1448"/>
                <a:gd name="T22" fmla="*/ 367 w 1452"/>
                <a:gd name="T23" fmla="*/ 593 h 1448"/>
                <a:gd name="T24" fmla="*/ 383 w 1452"/>
                <a:gd name="T25" fmla="*/ 446 h 1448"/>
                <a:gd name="T26" fmla="*/ 584 w 1452"/>
                <a:gd name="T27" fmla="*/ 262 h 1448"/>
                <a:gd name="T28" fmla="*/ 133 w 1452"/>
                <a:gd name="T29" fmla="*/ 514 h 1448"/>
                <a:gd name="T30" fmla="*/ 132 w 1452"/>
                <a:gd name="T31" fmla="*/ 723 h 1448"/>
                <a:gd name="T32" fmla="*/ 188 w 1452"/>
                <a:gd name="T33" fmla="*/ 802 h 1448"/>
                <a:gd name="T34" fmla="*/ 295 w 1452"/>
                <a:gd name="T35" fmla="*/ 1029 h 1448"/>
                <a:gd name="T36" fmla="*/ 248 w 1452"/>
                <a:gd name="T37" fmla="*/ 1294 h 1448"/>
                <a:gd name="T38" fmla="*/ 385 w 1452"/>
                <a:gd name="T39" fmla="*/ 131 h 1448"/>
                <a:gd name="T40" fmla="*/ 741 w 1452"/>
                <a:gd name="T41" fmla="*/ 106 h 1448"/>
                <a:gd name="T42" fmla="*/ 995 w 1452"/>
                <a:gd name="T43" fmla="*/ 240 h 1448"/>
                <a:gd name="T44" fmla="*/ 1189 w 1452"/>
                <a:gd name="T45" fmla="*/ 0 h 1448"/>
                <a:gd name="T46" fmla="*/ 1262 w 1452"/>
                <a:gd name="T47" fmla="*/ 148 h 1448"/>
                <a:gd name="T48" fmla="*/ 1216 w 1452"/>
                <a:gd name="T49" fmla="*/ 271 h 1448"/>
                <a:gd name="T50" fmla="*/ 1379 w 1452"/>
                <a:gd name="T51" fmla="*/ 627 h 1448"/>
                <a:gd name="T52" fmla="*/ 1379 w 1452"/>
                <a:gd name="T53" fmla="*/ 1346 h 1448"/>
                <a:gd name="T54" fmla="*/ 413 w 1452"/>
                <a:gd name="T55" fmla="*/ 1391 h 1448"/>
                <a:gd name="T56" fmla="*/ 1004 w 1452"/>
                <a:gd name="T57" fmla="*/ 675 h 1448"/>
                <a:gd name="T58" fmla="*/ 1370 w 1452"/>
                <a:gd name="T59" fmla="*/ 1298 h 1448"/>
                <a:gd name="T60" fmla="*/ 873 w 1452"/>
                <a:gd name="T61" fmla="*/ 501 h 1448"/>
                <a:gd name="T62" fmla="*/ 867 w 1452"/>
                <a:gd name="T63" fmla="*/ 171 h 1448"/>
                <a:gd name="T64" fmla="*/ 752 w 1452"/>
                <a:gd name="T65" fmla="*/ 165 h 1448"/>
                <a:gd name="T66" fmla="*/ 462 w 1452"/>
                <a:gd name="T67" fmla="*/ 118 h 1448"/>
                <a:gd name="T68" fmla="*/ 495 w 1452"/>
                <a:gd name="T69" fmla="*/ 426 h 1448"/>
                <a:gd name="T70" fmla="*/ 727 w 1452"/>
                <a:gd name="T71" fmla="*/ 312 h 1448"/>
                <a:gd name="T72" fmla="*/ 782 w 1452"/>
                <a:gd name="T73" fmla="*/ 1308 h 1448"/>
                <a:gd name="T74" fmla="*/ 803 w 1452"/>
                <a:gd name="T75" fmla="*/ 1130 h 1448"/>
                <a:gd name="T76" fmla="*/ 762 w 1452"/>
                <a:gd name="T77" fmla="*/ 1011 h 1448"/>
                <a:gd name="T78" fmla="*/ 520 w 1452"/>
                <a:gd name="T79" fmla="*/ 1173 h 1448"/>
                <a:gd name="T80" fmla="*/ 804 w 1452"/>
                <a:gd name="T81" fmla="*/ 1376 h 1448"/>
                <a:gd name="T82" fmla="*/ 184 w 1452"/>
                <a:gd name="T83" fmla="*/ 1107 h 1448"/>
                <a:gd name="T84" fmla="*/ 311 w 1452"/>
                <a:gd name="T85" fmla="*/ 862 h 1448"/>
                <a:gd name="T86" fmla="*/ 69 w 1452"/>
                <a:gd name="T87" fmla="*/ 867 h 1448"/>
                <a:gd name="T88" fmla="*/ 1236 w 1452"/>
                <a:gd name="T89" fmla="*/ 366 h 1448"/>
                <a:gd name="T90" fmla="*/ 1141 w 1452"/>
                <a:gd name="T91" fmla="*/ 626 h 1448"/>
                <a:gd name="T92" fmla="*/ 455 w 1452"/>
                <a:gd name="T93" fmla="*/ 536 h 1448"/>
                <a:gd name="T94" fmla="*/ 320 w 1452"/>
                <a:gd name="T95" fmla="*/ 521 h 1448"/>
                <a:gd name="T96" fmla="*/ 456 w 1452"/>
                <a:gd name="T97" fmla="*/ 657 h 1448"/>
                <a:gd name="T98" fmla="*/ 107 w 1452"/>
                <a:gd name="T99" fmla="*/ 565 h 14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2" h="1448">
                  <a:moveTo>
                    <a:pt x="413" y="1391"/>
                  </a:moveTo>
                  <a:cubicBezTo>
                    <a:pt x="418" y="1380"/>
                    <a:pt x="422" y="1370"/>
                    <a:pt x="426" y="1359"/>
                  </a:cubicBezTo>
                  <a:cubicBezTo>
                    <a:pt x="428" y="1356"/>
                    <a:pt x="429" y="1353"/>
                    <a:pt x="431" y="1349"/>
                  </a:cubicBezTo>
                  <a:cubicBezTo>
                    <a:pt x="459" y="1358"/>
                    <a:pt x="487" y="1367"/>
                    <a:pt x="518" y="1377"/>
                  </a:cubicBezTo>
                  <a:cubicBezTo>
                    <a:pt x="518" y="1355"/>
                    <a:pt x="519" y="1335"/>
                    <a:pt x="517" y="1316"/>
                  </a:cubicBezTo>
                  <a:cubicBezTo>
                    <a:pt x="516" y="1309"/>
                    <a:pt x="511" y="1301"/>
                    <a:pt x="505" y="1296"/>
                  </a:cubicBezTo>
                  <a:cubicBezTo>
                    <a:pt x="477" y="1273"/>
                    <a:pt x="466" y="1245"/>
                    <a:pt x="470" y="1209"/>
                  </a:cubicBezTo>
                  <a:cubicBezTo>
                    <a:pt x="472" y="1192"/>
                    <a:pt x="469" y="1175"/>
                    <a:pt x="473" y="1158"/>
                  </a:cubicBezTo>
                  <a:cubicBezTo>
                    <a:pt x="481" y="1126"/>
                    <a:pt x="509" y="1105"/>
                    <a:pt x="541" y="1107"/>
                  </a:cubicBezTo>
                  <a:cubicBezTo>
                    <a:pt x="569" y="1108"/>
                    <a:pt x="588" y="1100"/>
                    <a:pt x="607" y="1080"/>
                  </a:cubicBezTo>
                  <a:cubicBezTo>
                    <a:pt x="636" y="1047"/>
                    <a:pt x="668" y="1017"/>
                    <a:pt x="699" y="986"/>
                  </a:cubicBezTo>
                  <a:cubicBezTo>
                    <a:pt x="715" y="970"/>
                    <a:pt x="734" y="961"/>
                    <a:pt x="757" y="962"/>
                  </a:cubicBezTo>
                  <a:cubicBezTo>
                    <a:pt x="774" y="963"/>
                    <a:pt x="791" y="962"/>
                    <a:pt x="808" y="962"/>
                  </a:cubicBezTo>
                  <a:cubicBezTo>
                    <a:pt x="846" y="963"/>
                    <a:pt x="877" y="994"/>
                    <a:pt x="877" y="1033"/>
                  </a:cubicBezTo>
                  <a:cubicBezTo>
                    <a:pt x="877" y="1058"/>
                    <a:pt x="877" y="1082"/>
                    <a:pt x="877" y="1107"/>
                  </a:cubicBezTo>
                  <a:cubicBezTo>
                    <a:pt x="877" y="1145"/>
                    <a:pt x="848" y="1176"/>
                    <a:pt x="810" y="1178"/>
                  </a:cubicBezTo>
                  <a:cubicBezTo>
                    <a:pt x="790" y="1180"/>
                    <a:pt x="783" y="1188"/>
                    <a:pt x="781" y="1209"/>
                  </a:cubicBezTo>
                  <a:cubicBezTo>
                    <a:pt x="780" y="1230"/>
                    <a:pt x="785" y="1248"/>
                    <a:pt x="803" y="1261"/>
                  </a:cubicBezTo>
                  <a:cubicBezTo>
                    <a:pt x="806" y="1263"/>
                    <a:pt x="808" y="1267"/>
                    <a:pt x="811" y="1269"/>
                  </a:cubicBezTo>
                  <a:cubicBezTo>
                    <a:pt x="838" y="1293"/>
                    <a:pt x="861" y="1320"/>
                    <a:pt x="851" y="1364"/>
                  </a:cubicBezTo>
                  <a:cubicBezTo>
                    <a:pt x="884" y="1350"/>
                    <a:pt x="913" y="1337"/>
                    <a:pt x="945" y="1324"/>
                  </a:cubicBezTo>
                  <a:cubicBezTo>
                    <a:pt x="923" y="1301"/>
                    <a:pt x="925" y="1274"/>
                    <a:pt x="925" y="1248"/>
                  </a:cubicBezTo>
                  <a:cubicBezTo>
                    <a:pt x="925" y="1066"/>
                    <a:pt x="925" y="885"/>
                    <a:pt x="925" y="704"/>
                  </a:cubicBezTo>
                  <a:cubicBezTo>
                    <a:pt x="925" y="656"/>
                    <a:pt x="954" y="627"/>
                    <a:pt x="1003" y="627"/>
                  </a:cubicBezTo>
                  <a:cubicBezTo>
                    <a:pt x="1032" y="627"/>
                    <a:pt x="1061" y="627"/>
                    <a:pt x="1092" y="627"/>
                  </a:cubicBezTo>
                  <a:cubicBezTo>
                    <a:pt x="1092" y="622"/>
                    <a:pt x="1093" y="618"/>
                    <a:pt x="1093" y="614"/>
                  </a:cubicBezTo>
                  <a:cubicBezTo>
                    <a:pt x="1093" y="540"/>
                    <a:pt x="1093" y="466"/>
                    <a:pt x="1092" y="391"/>
                  </a:cubicBezTo>
                  <a:cubicBezTo>
                    <a:pt x="1092" y="384"/>
                    <a:pt x="1088" y="376"/>
                    <a:pt x="1083" y="371"/>
                  </a:cubicBezTo>
                  <a:cubicBezTo>
                    <a:pt x="1058" y="347"/>
                    <a:pt x="1031" y="324"/>
                    <a:pt x="1004" y="301"/>
                  </a:cubicBezTo>
                  <a:cubicBezTo>
                    <a:pt x="988" y="313"/>
                    <a:pt x="974" y="323"/>
                    <a:pt x="959" y="335"/>
                  </a:cubicBezTo>
                  <a:cubicBezTo>
                    <a:pt x="949" y="322"/>
                    <a:pt x="940" y="310"/>
                    <a:pt x="930" y="297"/>
                  </a:cubicBezTo>
                  <a:cubicBezTo>
                    <a:pt x="939" y="289"/>
                    <a:pt x="948" y="282"/>
                    <a:pt x="958" y="274"/>
                  </a:cubicBezTo>
                  <a:cubicBezTo>
                    <a:pt x="929" y="260"/>
                    <a:pt x="902" y="247"/>
                    <a:pt x="875" y="234"/>
                  </a:cubicBezTo>
                  <a:cubicBezTo>
                    <a:pt x="860" y="243"/>
                    <a:pt x="858" y="252"/>
                    <a:pt x="864" y="267"/>
                  </a:cubicBezTo>
                  <a:cubicBezTo>
                    <a:pt x="888" y="323"/>
                    <a:pt x="910" y="380"/>
                    <a:pt x="933" y="437"/>
                  </a:cubicBezTo>
                  <a:cubicBezTo>
                    <a:pt x="947" y="472"/>
                    <a:pt x="942" y="502"/>
                    <a:pt x="914" y="529"/>
                  </a:cubicBezTo>
                  <a:cubicBezTo>
                    <a:pt x="892" y="550"/>
                    <a:pt x="871" y="572"/>
                    <a:pt x="848" y="595"/>
                  </a:cubicBezTo>
                  <a:cubicBezTo>
                    <a:pt x="808" y="523"/>
                    <a:pt x="768" y="452"/>
                    <a:pt x="728" y="380"/>
                  </a:cubicBezTo>
                  <a:cubicBezTo>
                    <a:pt x="723" y="384"/>
                    <a:pt x="719" y="388"/>
                    <a:pt x="716" y="392"/>
                  </a:cubicBezTo>
                  <a:cubicBezTo>
                    <a:pt x="672" y="435"/>
                    <a:pt x="629" y="479"/>
                    <a:pt x="585" y="522"/>
                  </a:cubicBezTo>
                  <a:cubicBezTo>
                    <a:pt x="580" y="527"/>
                    <a:pt x="571" y="530"/>
                    <a:pt x="563" y="531"/>
                  </a:cubicBezTo>
                  <a:cubicBezTo>
                    <a:pt x="545" y="532"/>
                    <a:pt x="526" y="531"/>
                    <a:pt x="506" y="531"/>
                  </a:cubicBezTo>
                  <a:cubicBezTo>
                    <a:pt x="518" y="561"/>
                    <a:pt x="528" y="590"/>
                    <a:pt x="541" y="618"/>
                  </a:cubicBezTo>
                  <a:cubicBezTo>
                    <a:pt x="546" y="629"/>
                    <a:pt x="544" y="636"/>
                    <a:pt x="535" y="645"/>
                  </a:cubicBezTo>
                  <a:cubicBezTo>
                    <a:pt x="503" y="676"/>
                    <a:pt x="471" y="709"/>
                    <a:pt x="437" y="742"/>
                  </a:cubicBezTo>
                  <a:cubicBezTo>
                    <a:pt x="434" y="735"/>
                    <a:pt x="432" y="730"/>
                    <a:pt x="430" y="724"/>
                  </a:cubicBezTo>
                  <a:cubicBezTo>
                    <a:pt x="415" y="686"/>
                    <a:pt x="399" y="648"/>
                    <a:pt x="384" y="609"/>
                  </a:cubicBezTo>
                  <a:cubicBezTo>
                    <a:pt x="381" y="601"/>
                    <a:pt x="376" y="596"/>
                    <a:pt x="367" y="593"/>
                  </a:cubicBezTo>
                  <a:cubicBezTo>
                    <a:pt x="328" y="578"/>
                    <a:pt x="290" y="562"/>
                    <a:pt x="251" y="546"/>
                  </a:cubicBezTo>
                  <a:cubicBezTo>
                    <a:pt x="246" y="544"/>
                    <a:pt x="242" y="542"/>
                    <a:pt x="235" y="540"/>
                  </a:cubicBezTo>
                  <a:cubicBezTo>
                    <a:pt x="263" y="512"/>
                    <a:pt x="289" y="486"/>
                    <a:pt x="316" y="459"/>
                  </a:cubicBezTo>
                  <a:cubicBezTo>
                    <a:pt x="345" y="430"/>
                    <a:pt x="345" y="430"/>
                    <a:pt x="383" y="446"/>
                  </a:cubicBezTo>
                  <a:cubicBezTo>
                    <a:pt x="403" y="454"/>
                    <a:pt x="423" y="462"/>
                    <a:pt x="446" y="471"/>
                  </a:cubicBezTo>
                  <a:cubicBezTo>
                    <a:pt x="446" y="451"/>
                    <a:pt x="445" y="432"/>
                    <a:pt x="446" y="414"/>
                  </a:cubicBezTo>
                  <a:cubicBezTo>
                    <a:pt x="447" y="406"/>
                    <a:pt x="450" y="397"/>
                    <a:pt x="456" y="392"/>
                  </a:cubicBezTo>
                  <a:cubicBezTo>
                    <a:pt x="498" y="348"/>
                    <a:pt x="541" y="305"/>
                    <a:pt x="584" y="262"/>
                  </a:cubicBezTo>
                  <a:cubicBezTo>
                    <a:pt x="588" y="259"/>
                    <a:pt x="593" y="256"/>
                    <a:pt x="600" y="251"/>
                  </a:cubicBezTo>
                  <a:cubicBezTo>
                    <a:pt x="575" y="236"/>
                    <a:pt x="553" y="224"/>
                    <a:pt x="532" y="213"/>
                  </a:cubicBezTo>
                  <a:cubicBezTo>
                    <a:pt x="529" y="211"/>
                    <a:pt x="525" y="212"/>
                    <a:pt x="522" y="213"/>
                  </a:cubicBezTo>
                  <a:cubicBezTo>
                    <a:pt x="349" y="257"/>
                    <a:pt x="219" y="357"/>
                    <a:pt x="133" y="514"/>
                  </a:cubicBezTo>
                  <a:cubicBezTo>
                    <a:pt x="133" y="515"/>
                    <a:pt x="133" y="516"/>
                    <a:pt x="131" y="520"/>
                  </a:cubicBezTo>
                  <a:cubicBezTo>
                    <a:pt x="157" y="545"/>
                    <a:pt x="184" y="569"/>
                    <a:pt x="210" y="596"/>
                  </a:cubicBezTo>
                  <a:cubicBezTo>
                    <a:pt x="251" y="640"/>
                    <a:pt x="229" y="709"/>
                    <a:pt x="171" y="721"/>
                  </a:cubicBezTo>
                  <a:cubicBezTo>
                    <a:pt x="158" y="724"/>
                    <a:pt x="145" y="723"/>
                    <a:pt x="132" y="723"/>
                  </a:cubicBezTo>
                  <a:cubicBezTo>
                    <a:pt x="111" y="723"/>
                    <a:pt x="90" y="723"/>
                    <a:pt x="66" y="723"/>
                  </a:cubicBezTo>
                  <a:cubicBezTo>
                    <a:pt x="65" y="755"/>
                    <a:pt x="63" y="786"/>
                    <a:pt x="62" y="818"/>
                  </a:cubicBezTo>
                  <a:cubicBezTo>
                    <a:pt x="97" y="818"/>
                    <a:pt x="129" y="819"/>
                    <a:pt x="161" y="817"/>
                  </a:cubicBezTo>
                  <a:cubicBezTo>
                    <a:pt x="170" y="816"/>
                    <a:pt x="180" y="809"/>
                    <a:pt x="188" y="802"/>
                  </a:cubicBezTo>
                  <a:cubicBezTo>
                    <a:pt x="230" y="764"/>
                    <a:pt x="282" y="765"/>
                    <a:pt x="323" y="805"/>
                  </a:cubicBezTo>
                  <a:cubicBezTo>
                    <a:pt x="343" y="825"/>
                    <a:pt x="367" y="843"/>
                    <a:pt x="372" y="874"/>
                  </a:cubicBezTo>
                  <a:cubicBezTo>
                    <a:pt x="378" y="914"/>
                    <a:pt x="375" y="951"/>
                    <a:pt x="343" y="980"/>
                  </a:cubicBezTo>
                  <a:cubicBezTo>
                    <a:pt x="326" y="996"/>
                    <a:pt x="309" y="1012"/>
                    <a:pt x="295" y="1029"/>
                  </a:cubicBezTo>
                  <a:cubicBezTo>
                    <a:pt x="287" y="1038"/>
                    <a:pt x="280" y="1050"/>
                    <a:pt x="279" y="1062"/>
                  </a:cubicBezTo>
                  <a:cubicBezTo>
                    <a:pt x="273" y="1118"/>
                    <a:pt x="243" y="1150"/>
                    <a:pt x="184" y="1155"/>
                  </a:cubicBezTo>
                  <a:cubicBezTo>
                    <a:pt x="211" y="1193"/>
                    <a:pt x="245" y="1225"/>
                    <a:pt x="279" y="1256"/>
                  </a:cubicBezTo>
                  <a:cubicBezTo>
                    <a:pt x="269" y="1268"/>
                    <a:pt x="259" y="1280"/>
                    <a:pt x="248" y="1294"/>
                  </a:cubicBezTo>
                  <a:cubicBezTo>
                    <a:pt x="85" y="1150"/>
                    <a:pt x="0" y="970"/>
                    <a:pt x="17" y="754"/>
                  </a:cubicBezTo>
                  <a:cubicBezTo>
                    <a:pt x="39" y="467"/>
                    <a:pt x="198" y="279"/>
                    <a:pt x="464" y="175"/>
                  </a:cubicBezTo>
                  <a:cubicBezTo>
                    <a:pt x="451" y="168"/>
                    <a:pt x="437" y="160"/>
                    <a:pt x="424" y="152"/>
                  </a:cubicBezTo>
                  <a:cubicBezTo>
                    <a:pt x="410" y="145"/>
                    <a:pt x="397" y="137"/>
                    <a:pt x="385" y="131"/>
                  </a:cubicBezTo>
                  <a:cubicBezTo>
                    <a:pt x="411" y="104"/>
                    <a:pt x="435" y="76"/>
                    <a:pt x="462" y="51"/>
                  </a:cubicBezTo>
                  <a:cubicBezTo>
                    <a:pt x="483" y="32"/>
                    <a:pt x="509" y="32"/>
                    <a:pt x="535" y="42"/>
                  </a:cubicBezTo>
                  <a:cubicBezTo>
                    <a:pt x="594" y="66"/>
                    <a:pt x="653" y="89"/>
                    <a:pt x="711" y="113"/>
                  </a:cubicBezTo>
                  <a:cubicBezTo>
                    <a:pt x="724" y="118"/>
                    <a:pt x="732" y="116"/>
                    <a:pt x="741" y="106"/>
                  </a:cubicBezTo>
                  <a:cubicBezTo>
                    <a:pt x="775" y="68"/>
                    <a:pt x="814" y="35"/>
                    <a:pt x="864" y="18"/>
                  </a:cubicBezTo>
                  <a:cubicBezTo>
                    <a:pt x="899" y="6"/>
                    <a:pt x="935" y="2"/>
                    <a:pt x="972" y="4"/>
                  </a:cubicBezTo>
                  <a:cubicBezTo>
                    <a:pt x="978" y="77"/>
                    <a:pt x="957" y="141"/>
                    <a:pt x="911" y="195"/>
                  </a:cubicBezTo>
                  <a:cubicBezTo>
                    <a:pt x="940" y="210"/>
                    <a:pt x="967" y="225"/>
                    <a:pt x="995" y="240"/>
                  </a:cubicBezTo>
                  <a:cubicBezTo>
                    <a:pt x="998" y="241"/>
                    <a:pt x="1004" y="241"/>
                    <a:pt x="1007" y="239"/>
                  </a:cubicBezTo>
                  <a:cubicBezTo>
                    <a:pt x="1088" y="183"/>
                    <a:pt x="1173" y="135"/>
                    <a:pt x="1264" y="93"/>
                  </a:cubicBezTo>
                  <a:cubicBezTo>
                    <a:pt x="1231" y="76"/>
                    <a:pt x="1200" y="60"/>
                    <a:pt x="1167" y="44"/>
                  </a:cubicBezTo>
                  <a:cubicBezTo>
                    <a:pt x="1174" y="29"/>
                    <a:pt x="1181" y="15"/>
                    <a:pt x="1189" y="0"/>
                  </a:cubicBezTo>
                  <a:cubicBezTo>
                    <a:pt x="1243" y="27"/>
                    <a:pt x="1296" y="54"/>
                    <a:pt x="1350" y="81"/>
                  </a:cubicBezTo>
                  <a:cubicBezTo>
                    <a:pt x="1323" y="135"/>
                    <a:pt x="1297" y="188"/>
                    <a:pt x="1269" y="242"/>
                  </a:cubicBezTo>
                  <a:cubicBezTo>
                    <a:pt x="1255" y="235"/>
                    <a:pt x="1241" y="229"/>
                    <a:pt x="1226" y="221"/>
                  </a:cubicBezTo>
                  <a:cubicBezTo>
                    <a:pt x="1238" y="197"/>
                    <a:pt x="1249" y="174"/>
                    <a:pt x="1262" y="148"/>
                  </a:cubicBezTo>
                  <a:cubicBezTo>
                    <a:pt x="1185" y="184"/>
                    <a:pt x="1114" y="225"/>
                    <a:pt x="1045" y="272"/>
                  </a:cubicBezTo>
                  <a:cubicBezTo>
                    <a:pt x="1064" y="288"/>
                    <a:pt x="1082" y="303"/>
                    <a:pt x="1102" y="319"/>
                  </a:cubicBezTo>
                  <a:cubicBezTo>
                    <a:pt x="1105" y="316"/>
                    <a:pt x="1107" y="312"/>
                    <a:pt x="1110" y="309"/>
                  </a:cubicBezTo>
                  <a:cubicBezTo>
                    <a:pt x="1134" y="274"/>
                    <a:pt x="1177" y="259"/>
                    <a:pt x="1216" y="271"/>
                  </a:cubicBezTo>
                  <a:cubicBezTo>
                    <a:pt x="1257" y="284"/>
                    <a:pt x="1284" y="320"/>
                    <a:pt x="1284" y="363"/>
                  </a:cubicBezTo>
                  <a:cubicBezTo>
                    <a:pt x="1284" y="445"/>
                    <a:pt x="1284" y="527"/>
                    <a:pt x="1284" y="609"/>
                  </a:cubicBezTo>
                  <a:cubicBezTo>
                    <a:pt x="1284" y="614"/>
                    <a:pt x="1284" y="620"/>
                    <a:pt x="1284" y="627"/>
                  </a:cubicBezTo>
                  <a:cubicBezTo>
                    <a:pt x="1317" y="627"/>
                    <a:pt x="1348" y="627"/>
                    <a:pt x="1379" y="627"/>
                  </a:cubicBezTo>
                  <a:cubicBezTo>
                    <a:pt x="1414" y="627"/>
                    <a:pt x="1441" y="648"/>
                    <a:pt x="1450" y="682"/>
                  </a:cubicBezTo>
                  <a:cubicBezTo>
                    <a:pt x="1452" y="687"/>
                    <a:pt x="1452" y="693"/>
                    <a:pt x="1452" y="699"/>
                  </a:cubicBezTo>
                  <a:cubicBezTo>
                    <a:pt x="1452" y="891"/>
                    <a:pt x="1452" y="1082"/>
                    <a:pt x="1452" y="1273"/>
                  </a:cubicBezTo>
                  <a:cubicBezTo>
                    <a:pt x="1452" y="1315"/>
                    <a:pt x="1421" y="1346"/>
                    <a:pt x="1379" y="1346"/>
                  </a:cubicBezTo>
                  <a:cubicBezTo>
                    <a:pt x="1258" y="1346"/>
                    <a:pt x="1137" y="1346"/>
                    <a:pt x="1016" y="1346"/>
                  </a:cubicBezTo>
                  <a:cubicBezTo>
                    <a:pt x="1007" y="1346"/>
                    <a:pt x="997" y="1349"/>
                    <a:pt x="989" y="1353"/>
                  </a:cubicBezTo>
                  <a:cubicBezTo>
                    <a:pt x="876" y="1419"/>
                    <a:pt x="753" y="1448"/>
                    <a:pt x="622" y="1441"/>
                  </a:cubicBezTo>
                  <a:cubicBezTo>
                    <a:pt x="554" y="1438"/>
                    <a:pt x="465" y="1417"/>
                    <a:pt x="413" y="1391"/>
                  </a:cubicBezTo>
                  <a:close/>
                  <a:moveTo>
                    <a:pt x="1404" y="986"/>
                  </a:moveTo>
                  <a:cubicBezTo>
                    <a:pt x="1404" y="893"/>
                    <a:pt x="1404" y="799"/>
                    <a:pt x="1404" y="706"/>
                  </a:cubicBezTo>
                  <a:cubicBezTo>
                    <a:pt x="1404" y="684"/>
                    <a:pt x="1395" y="675"/>
                    <a:pt x="1373" y="675"/>
                  </a:cubicBezTo>
                  <a:cubicBezTo>
                    <a:pt x="1250" y="675"/>
                    <a:pt x="1127" y="675"/>
                    <a:pt x="1004" y="675"/>
                  </a:cubicBezTo>
                  <a:cubicBezTo>
                    <a:pt x="982" y="675"/>
                    <a:pt x="973" y="684"/>
                    <a:pt x="973" y="706"/>
                  </a:cubicBezTo>
                  <a:cubicBezTo>
                    <a:pt x="973" y="892"/>
                    <a:pt x="973" y="1077"/>
                    <a:pt x="973" y="1263"/>
                  </a:cubicBezTo>
                  <a:cubicBezTo>
                    <a:pt x="973" y="1291"/>
                    <a:pt x="981" y="1298"/>
                    <a:pt x="1009" y="1298"/>
                  </a:cubicBezTo>
                  <a:cubicBezTo>
                    <a:pt x="1129" y="1298"/>
                    <a:pt x="1249" y="1298"/>
                    <a:pt x="1370" y="1298"/>
                  </a:cubicBezTo>
                  <a:cubicBezTo>
                    <a:pt x="1396" y="1298"/>
                    <a:pt x="1404" y="1290"/>
                    <a:pt x="1404" y="1263"/>
                  </a:cubicBezTo>
                  <a:cubicBezTo>
                    <a:pt x="1404" y="1171"/>
                    <a:pt x="1404" y="1078"/>
                    <a:pt x="1404" y="986"/>
                  </a:cubicBezTo>
                  <a:close/>
                  <a:moveTo>
                    <a:pt x="860" y="517"/>
                  </a:moveTo>
                  <a:cubicBezTo>
                    <a:pt x="865" y="510"/>
                    <a:pt x="869" y="505"/>
                    <a:pt x="873" y="501"/>
                  </a:cubicBezTo>
                  <a:cubicBezTo>
                    <a:pt x="896" y="477"/>
                    <a:pt x="896" y="477"/>
                    <a:pt x="884" y="447"/>
                  </a:cubicBezTo>
                  <a:cubicBezTo>
                    <a:pt x="858" y="381"/>
                    <a:pt x="832" y="316"/>
                    <a:pt x="805" y="250"/>
                  </a:cubicBezTo>
                  <a:cubicBezTo>
                    <a:pt x="802" y="241"/>
                    <a:pt x="803" y="235"/>
                    <a:pt x="810" y="228"/>
                  </a:cubicBezTo>
                  <a:cubicBezTo>
                    <a:pt x="830" y="210"/>
                    <a:pt x="848" y="190"/>
                    <a:pt x="867" y="171"/>
                  </a:cubicBezTo>
                  <a:cubicBezTo>
                    <a:pt x="892" y="145"/>
                    <a:pt x="909" y="114"/>
                    <a:pt x="918" y="79"/>
                  </a:cubicBezTo>
                  <a:cubicBezTo>
                    <a:pt x="920" y="71"/>
                    <a:pt x="921" y="63"/>
                    <a:pt x="923" y="54"/>
                  </a:cubicBezTo>
                  <a:cubicBezTo>
                    <a:pt x="884" y="59"/>
                    <a:pt x="851" y="72"/>
                    <a:pt x="824" y="95"/>
                  </a:cubicBezTo>
                  <a:cubicBezTo>
                    <a:pt x="798" y="117"/>
                    <a:pt x="775" y="141"/>
                    <a:pt x="752" y="165"/>
                  </a:cubicBezTo>
                  <a:cubicBezTo>
                    <a:pt x="742" y="174"/>
                    <a:pt x="735" y="175"/>
                    <a:pt x="723" y="170"/>
                  </a:cubicBezTo>
                  <a:cubicBezTo>
                    <a:pt x="656" y="142"/>
                    <a:pt x="588" y="115"/>
                    <a:pt x="520" y="89"/>
                  </a:cubicBezTo>
                  <a:cubicBezTo>
                    <a:pt x="511" y="86"/>
                    <a:pt x="499" y="86"/>
                    <a:pt x="492" y="90"/>
                  </a:cubicBezTo>
                  <a:cubicBezTo>
                    <a:pt x="481" y="96"/>
                    <a:pt x="472" y="108"/>
                    <a:pt x="462" y="118"/>
                  </a:cubicBezTo>
                  <a:cubicBezTo>
                    <a:pt x="535" y="158"/>
                    <a:pt x="606" y="198"/>
                    <a:pt x="681" y="240"/>
                  </a:cubicBezTo>
                  <a:cubicBezTo>
                    <a:pt x="674" y="244"/>
                    <a:pt x="669" y="247"/>
                    <a:pt x="665" y="251"/>
                  </a:cubicBezTo>
                  <a:cubicBezTo>
                    <a:pt x="611" y="304"/>
                    <a:pt x="557" y="358"/>
                    <a:pt x="503" y="413"/>
                  </a:cubicBezTo>
                  <a:cubicBezTo>
                    <a:pt x="500" y="416"/>
                    <a:pt x="495" y="421"/>
                    <a:pt x="495" y="426"/>
                  </a:cubicBezTo>
                  <a:cubicBezTo>
                    <a:pt x="494" y="444"/>
                    <a:pt x="494" y="463"/>
                    <a:pt x="494" y="483"/>
                  </a:cubicBezTo>
                  <a:cubicBezTo>
                    <a:pt x="511" y="483"/>
                    <a:pt x="526" y="483"/>
                    <a:pt x="542" y="483"/>
                  </a:cubicBezTo>
                  <a:cubicBezTo>
                    <a:pt x="551" y="484"/>
                    <a:pt x="558" y="481"/>
                    <a:pt x="565" y="474"/>
                  </a:cubicBezTo>
                  <a:cubicBezTo>
                    <a:pt x="619" y="419"/>
                    <a:pt x="673" y="366"/>
                    <a:pt x="727" y="312"/>
                  </a:cubicBezTo>
                  <a:cubicBezTo>
                    <a:pt x="731" y="308"/>
                    <a:pt x="734" y="304"/>
                    <a:pt x="739" y="300"/>
                  </a:cubicBezTo>
                  <a:cubicBezTo>
                    <a:pt x="779" y="372"/>
                    <a:pt x="818" y="442"/>
                    <a:pt x="860" y="517"/>
                  </a:cubicBezTo>
                  <a:close/>
                  <a:moveTo>
                    <a:pt x="804" y="1376"/>
                  </a:moveTo>
                  <a:cubicBezTo>
                    <a:pt x="809" y="1348"/>
                    <a:pt x="805" y="1326"/>
                    <a:pt x="782" y="1308"/>
                  </a:cubicBezTo>
                  <a:cubicBezTo>
                    <a:pt x="771" y="1300"/>
                    <a:pt x="762" y="1289"/>
                    <a:pt x="752" y="1279"/>
                  </a:cubicBezTo>
                  <a:cubicBezTo>
                    <a:pt x="740" y="1266"/>
                    <a:pt x="733" y="1250"/>
                    <a:pt x="733" y="1232"/>
                  </a:cubicBezTo>
                  <a:cubicBezTo>
                    <a:pt x="734" y="1223"/>
                    <a:pt x="733" y="1215"/>
                    <a:pt x="733" y="1206"/>
                  </a:cubicBezTo>
                  <a:cubicBezTo>
                    <a:pt x="734" y="1162"/>
                    <a:pt x="760" y="1134"/>
                    <a:pt x="803" y="1130"/>
                  </a:cubicBezTo>
                  <a:cubicBezTo>
                    <a:pt x="820" y="1129"/>
                    <a:pt x="829" y="1120"/>
                    <a:pt x="829" y="1103"/>
                  </a:cubicBezTo>
                  <a:cubicBezTo>
                    <a:pt x="830" y="1082"/>
                    <a:pt x="830" y="1060"/>
                    <a:pt x="829" y="1038"/>
                  </a:cubicBezTo>
                  <a:cubicBezTo>
                    <a:pt x="829" y="1020"/>
                    <a:pt x="819" y="1011"/>
                    <a:pt x="802" y="1010"/>
                  </a:cubicBezTo>
                  <a:cubicBezTo>
                    <a:pt x="789" y="1010"/>
                    <a:pt x="775" y="1009"/>
                    <a:pt x="762" y="1011"/>
                  </a:cubicBezTo>
                  <a:cubicBezTo>
                    <a:pt x="751" y="1013"/>
                    <a:pt x="739" y="1016"/>
                    <a:pt x="732" y="1023"/>
                  </a:cubicBezTo>
                  <a:cubicBezTo>
                    <a:pt x="703" y="1051"/>
                    <a:pt x="674" y="1078"/>
                    <a:pt x="647" y="1108"/>
                  </a:cubicBezTo>
                  <a:cubicBezTo>
                    <a:pt x="619" y="1139"/>
                    <a:pt x="588" y="1161"/>
                    <a:pt x="543" y="1155"/>
                  </a:cubicBezTo>
                  <a:cubicBezTo>
                    <a:pt x="531" y="1153"/>
                    <a:pt x="520" y="1161"/>
                    <a:pt x="520" y="1173"/>
                  </a:cubicBezTo>
                  <a:cubicBezTo>
                    <a:pt x="518" y="1205"/>
                    <a:pt x="508" y="1239"/>
                    <a:pt x="542" y="1264"/>
                  </a:cubicBezTo>
                  <a:cubicBezTo>
                    <a:pt x="560" y="1278"/>
                    <a:pt x="567" y="1298"/>
                    <a:pt x="566" y="1321"/>
                  </a:cubicBezTo>
                  <a:cubicBezTo>
                    <a:pt x="565" y="1342"/>
                    <a:pt x="566" y="1363"/>
                    <a:pt x="566" y="1385"/>
                  </a:cubicBezTo>
                  <a:cubicBezTo>
                    <a:pt x="647" y="1399"/>
                    <a:pt x="726" y="1395"/>
                    <a:pt x="804" y="1376"/>
                  </a:cubicBezTo>
                  <a:close/>
                  <a:moveTo>
                    <a:pt x="69" y="867"/>
                  </a:moveTo>
                  <a:cubicBezTo>
                    <a:pt x="69" y="873"/>
                    <a:pt x="69" y="877"/>
                    <a:pt x="69" y="881"/>
                  </a:cubicBezTo>
                  <a:cubicBezTo>
                    <a:pt x="80" y="950"/>
                    <a:pt x="102" y="1015"/>
                    <a:pt x="133" y="1078"/>
                  </a:cubicBezTo>
                  <a:cubicBezTo>
                    <a:pt x="145" y="1101"/>
                    <a:pt x="158" y="1109"/>
                    <a:pt x="184" y="1107"/>
                  </a:cubicBezTo>
                  <a:cubicBezTo>
                    <a:pt x="211" y="1104"/>
                    <a:pt x="229" y="1088"/>
                    <a:pt x="230" y="1060"/>
                  </a:cubicBezTo>
                  <a:cubicBezTo>
                    <a:pt x="231" y="1034"/>
                    <a:pt x="241" y="1013"/>
                    <a:pt x="259" y="995"/>
                  </a:cubicBezTo>
                  <a:cubicBezTo>
                    <a:pt x="276" y="978"/>
                    <a:pt x="293" y="961"/>
                    <a:pt x="310" y="944"/>
                  </a:cubicBezTo>
                  <a:cubicBezTo>
                    <a:pt x="332" y="921"/>
                    <a:pt x="333" y="885"/>
                    <a:pt x="311" y="862"/>
                  </a:cubicBezTo>
                  <a:cubicBezTo>
                    <a:pt x="304" y="854"/>
                    <a:pt x="296" y="847"/>
                    <a:pt x="289" y="839"/>
                  </a:cubicBezTo>
                  <a:cubicBezTo>
                    <a:pt x="266" y="818"/>
                    <a:pt x="243" y="818"/>
                    <a:pt x="220" y="839"/>
                  </a:cubicBezTo>
                  <a:cubicBezTo>
                    <a:pt x="201" y="858"/>
                    <a:pt x="179" y="867"/>
                    <a:pt x="152" y="867"/>
                  </a:cubicBezTo>
                  <a:cubicBezTo>
                    <a:pt x="124" y="866"/>
                    <a:pt x="97" y="867"/>
                    <a:pt x="69" y="867"/>
                  </a:cubicBezTo>
                  <a:close/>
                  <a:moveTo>
                    <a:pt x="1141" y="626"/>
                  </a:moveTo>
                  <a:cubicBezTo>
                    <a:pt x="1174" y="626"/>
                    <a:pt x="1205" y="626"/>
                    <a:pt x="1237" y="626"/>
                  </a:cubicBezTo>
                  <a:cubicBezTo>
                    <a:pt x="1237" y="604"/>
                    <a:pt x="1237" y="584"/>
                    <a:pt x="1237" y="564"/>
                  </a:cubicBezTo>
                  <a:cubicBezTo>
                    <a:pt x="1237" y="498"/>
                    <a:pt x="1237" y="432"/>
                    <a:pt x="1236" y="366"/>
                  </a:cubicBezTo>
                  <a:cubicBezTo>
                    <a:pt x="1236" y="337"/>
                    <a:pt x="1215" y="315"/>
                    <a:pt x="1189" y="315"/>
                  </a:cubicBezTo>
                  <a:cubicBezTo>
                    <a:pt x="1162" y="315"/>
                    <a:pt x="1141" y="337"/>
                    <a:pt x="1141" y="366"/>
                  </a:cubicBezTo>
                  <a:cubicBezTo>
                    <a:pt x="1141" y="374"/>
                    <a:pt x="1141" y="382"/>
                    <a:pt x="1141" y="390"/>
                  </a:cubicBezTo>
                  <a:cubicBezTo>
                    <a:pt x="1141" y="468"/>
                    <a:pt x="1141" y="547"/>
                    <a:pt x="1141" y="626"/>
                  </a:cubicBezTo>
                  <a:close/>
                  <a:moveTo>
                    <a:pt x="456" y="657"/>
                  </a:moveTo>
                  <a:cubicBezTo>
                    <a:pt x="466" y="646"/>
                    <a:pt x="473" y="637"/>
                    <a:pt x="481" y="630"/>
                  </a:cubicBezTo>
                  <a:cubicBezTo>
                    <a:pt x="488" y="623"/>
                    <a:pt x="489" y="618"/>
                    <a:pt x="485" y="610"/>
                  </a:cubicBezTo>
                  <a:cubicBezTo>
                    <a:pt x="475" y="585"/>
                    <a:pt x="465" y="560"/>
                    <a:pt x="455" y="536"/>
                  </a:cubicBezTo>
                  <a:cubicBezTo>
                    <a:pt x="453" y="531"/>
                    <a:pt x="448" y="525"/>
                    <a:pt x="444" y="523"/>
                  </a:cubicBezTo>
                  <a:cubicBezTo>
                    <a:pt x="417" y="512"/>
                    <a:pt x="391" y="501"/>
                    <a:pt x="364" y="491"/>
                  </a:cubicBezTo>
                  <a:cubicBezTo>
                    <a:pt x="360" y="490"/>
                    <a:pt x="354" y="491"/>
                    <a:pt x="351" y="493"/>
                  </a:cubicBezTo>
                  <a:cubicBezTo>
                    <a:pt x="341" y="501"/>
                    <a:pt x="331" y="510"/>
                    <a:pt x="320" y="521"/>
                  </a:cubicBezTo>
                  <a:cubicBezTo>
                    <a:pt x="327" y="524"/>
                    <a:pt x="331" y="526"/>
                    <a:pt x="335" y="528"/>
                  </a:cubicBezTo>
                  <a:cubicBezTo>
                    <a:pt x="358" y="537"/>
                    <a:pt x="382" y="545"/>
                    <a:pt x="404" y="556"/>
                  </a:cubicBezTo>
                  <a:cubicBezTo>
                    <a:pt x="411" y="559"/>
                    <a:pt x="418" y="566"/>
                    <a:pt x="422" y="573"/>
                  </a:cubicBezTo>
                  <a:cubicBezTo>
                    <a:pt x="433" y="599"/>
                    <a:pt x="443" y="626"/>
                    <a:pt x="456" y="657"/>
                  </a:cubicBezTo>
                  <a:close/>
                  <a:moveTo>
                    <a:pt x="73" y="675"/>
                  </a:moveTo>
                  <a:cubicBezTo>
                    <a:pt x="103" y="675"/>
                    <a:pt x="129" y="676"/>
                    <a:pt x="155" y="675"/>
                  </a:cubicBezTo>
                  <a:cubicBezTo>
                    <a:pt x="178" y="674"/>
                    <a:pt x="191" y="649"/>
                    <a:pt x="177" y="633"/>
                  </a:cubicBezTo>
                  <a:cubicBezTo>
                    <a:pt x="156" y="610"/>
                    <a:pt x="132" y="589"/>
                    <a:pt x="107" y="565"/>
                  </a:cubicBezTo>
                  <a:cubicBezTo>
                    <a:pt x="96" y="601"/>
                    <a:pt x="85" y="637"/>
                    <a:pt x="73" y="67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083C064-8DEB-46B9-A3C3-7AA7F8B24FC4}"/>
                </a:ext>
              </a:extLst>
            </p:cNvPr>
            <p:cNvSpPr/>
            <p:nvPr/>
          </p:nvSpPr>
          <p:spPr bwMode="auto">
            <a:xfrm>
              <a:off x="8197850" y="1708151"/>
              <a:ext cx="838200" cy="1771650"/>
            </a:xfrm>
            <a:custGeom>
              <a:gdLst>
                <a:gd name="T0" fmla="*/ 412 w 449"/>
                <a:gd name="T1" fmla="*/ 0 h 948"/>
                <a:gd name="T2" fmla="*/ 449 w 449"/>
                <a:gd name="T3" fmla="*/ 32 h 948"/>
                <a:gd name="T4" fmla="*/ 48 w 449"/>
                <a:gd name="T5" fmla="*/ 948 h 948"/>
                <a:gd name="T6" fmla="*/ 0 w 449"/>
                <a:gd name="T7" fmla="*/ 942 h 948"/>
                <a:gd name="T8" fmla="*/ 412 w 449"/>
                <a:gd name="T9" fmla="*/ 0 h 9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947">
                  <a:moveTo>
                    <a:pt x="412" y="0"/>
                  </a:moveTo>
                  <a:cubicBezTo>
                    <a:pt x="425" y="11"/>
                    <a:pt x="436" y="22"/>
                    <a:pt x="449" y="32"/>
                  </a:cubicBezTo>
                  <a:cubicBezTo>
                    <a:pt x="218" y="295"/>
                    <a:pt x="86" y="600"/>
                    <a:pt x="48" y="948"/>
                  </a:cubicBezTo>
                  <a:cubicBezTo>
                    <a:pt x="31" y="946"/>
                    <a:pt x="16" y="944"/>
                    <a:pt x="0" y="942"/>
                  </a:cubicBezTo>
                  <a:cubicBezTo>
                    <a:pt x="39" y="584"/>
                    <a:pt x="175" y="271"/>
                    <a:pt x="41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F831590-326E-40BE-9B1C-F2A238876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5700" y="2085976"/>
              <a:ext cx="493713" cy="404813"/>
            </a:xfrm>
            <a:custGeom>
              <a:gdLst>
                <a:gd name="T0" fmla="*/ 170 w 265"/>
                <a:gd name="T1" fmla="*/ 0 h 217"/>
                <a:gd name="T2" fmla="*/ 218 w 265"/>
                <a:gd name="T3" fmla="*/ 0 h 217"/>
                <a:gd name="T4" fmla="*/ 265 w 265"/>
                <a:gd name="T5" fmla="*/ 47 h 217"/>
                <a:gd name="T6" fmla="*/ 265 w 265"/>
                <a:gd name="T7" fmla="*/ 121 h 217"/>
                <a:gd name="T8" fmla="*/ 219 w 265"/>
                <a:gd name="T9" fmla="*/ 167 h 217"/>
                <a:gd name="T10" fmla="*/ 151 w 265"/>
                <a:gd name="T11" fmla="*/ 196 h 217"/>
                <a:gd name="T12" fmla="*/ 105 w 265"/>
                <a:gd name="T13" fmla="*/ 216 h 217"/>
                <a:gd name="T14" fmla="*/ 51 w 265"/>
                <a:gd name="T15" fmla="*/ 215 h 217"/>
                <a:gd name="T16" fmla="*/ 1 w 265"/>
                <a:gd name="T17" fmla="*/ 167 h 217"/>
                <a:gd name="T18" fmla="*/ 24 w 265"/>
                <a:gd name="T19" fmla="*/ 110 h 217"/>
                <a:gd name="T20" fmla="*/ 54 w 265"/>
                <a:gd name="T21" fmla="*/ 81 h 217"/>
                <a:gd name="T22" fmla="*/ 74 w 265"/>
                <a:gd name="T23" fmla="*/ 40 h 217"/>
                <a:gd name="T24" fmla="*/ 117 w 265"/>
                <a:gd name="T25" fmla="*/ 0 h 217"/>
                <a:gd name="T26" fmla="*/ 120 w 265"/>
                <a:gd name="T27" fmla="*/ 0 h 217"/>
                <a:gd name="T28" fmla="*/ 170 w 265"/>
                <a:gd name="T29" fmla="*/ 0 h 217"/>
                <a:gd name="T30" fmla="*/ 170 w 265"/>
                <a:gd name="T31" fmla="*/ 0 h 217"/>
                <a:gd name="T32" fmla="*/ 46 w 265"/>
                <a:gd name="T33" fmla="*/ 168 h 217"/>
                <a:gd name="T34" fmla="*/ 67 w 265"/>
                <a:gd name="T35" fmla="*/ 168 h 217"/>
                <a:gd name="T36" fmla="*/ 142 w 265"/>
                <a:gd name="T37" fmla="*/ 137 h 217"/>
                <a:gd name="T38" fmla="*/ 184 w 265"/>
                <a:gd name="T39" fmla="*/ 120 h 217"/>
                <a:gd name="T40" fmla="*/ 217 w 265"/>
                <a:gd name="T41" fmla="*/ 120 h 217"/>
                <a:gd name="T42" fmla="*/ 217 w 265"/>
                <a:gd name="T43" fmla="*/ 49 h 217"/>
                <a:gd name="T44" fmla="*/ 121 w 265"/>
                <a:gd name="T45" fmla="*/ 49 h 217"/>
                <a:gd name="T46" fmla="*/ 95 w 265"/>
                <a:gd name="T47" fmla="*/ 109 h 217"/>
                <a:gd name="T48" fmla="*/ 57 w 265"/>
                <a:gd name="T49" fmla="*/ 147 h 217"/>
                <a:gd name="T50" fmla="*/ 46 w 265"/>
                <a:gd name="T51" fmla="*/ 168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216">
                  <a:moveTo>
                    <a:pt x="170" y="0"/>
                  </a:moveTo>
                  <a:cubicBezTo>
                    <a:pt x="186" y="0"/>
                    <a:pt x="202" y="0"/>
                    <a:pt x="218" y="0"/>
                  </a:cubicBezTo>
                  <a:cubicBezTo>
                    <a:pt x="245" y="0"/>
                    <a:pt x="265" y="20"/>
                    <a:pt x="265" y="47"/>
                  </a:cubicBezTo>
                  <a:cubicBezTo>
                    <a:pt x="265" y="72"/>
                    <a:pt x="265" y="96"/>
                    <a:pt x="265" y="121"/>
                  </a:cubicBezTo>
                  <a:cubicBezTo>
                    <a:pt x="265" y="147"/>
                    <a:pt x="244" y="170"/>
                    <a:pt x="219" y="167"/>
                  </a:cubicBezTo>
                  <a:cubicBezTo>
                    <a:pt x="190" y="164"/>
                    <a:pt x="168" y="173"/>
                    <a:pt x="151" y="196"/>
                  </a:cubicBezTo>
                  <a:cubicBezTo>
                    <a:pt x="140" y="211"/>
                    <a:pt x="124" y="217"/>
                    <a:pt x="105" y="216"/>
                  </a:cubicBezTo>
                  <a:cubicBezTo>
                    <a:pt x="87" y="215"/>
                    <a:pt x="69" y="216"/>
                    <a:pt x="51" y="215"/>
                  </a:cubicBezTo>
                  <a:cubicBezTo>
                    <a:pt x="22" y="215"/>
                    <a:pt x="3" y="195"/>
                    <a:pt x="1" y="167"/>
                  </a:cubicBezTo>
                  <a:cubicBezTo>
                    <a:pt x="0" y="144"/>
                    <a:pt x="7" y="125"/>
                    <a:pt x="24" y="110"/>
                  </a:cubicBezTo>
                  <a:cubicBezTo>
                    <a:pt x="35" y="101"/>
                    <a:pt x="44" y="90"/>
                    <a:pt x="54" y="81"/>
                  </a:cubicBezTo>
                  <a:cubicBezTo>
                    <a:pt x="66" y="70"/>
                    <a:pt x="75" y="59"/>
                    <a:pt x="74" y="40"/>
                  </a:cubicBezTo>
                  <a:cubicBezTo>
                    <a:pt x="74" y="19"/>
                    <a:pt x="96" y="1"/>
                    <a:pt x="117" y="0"/>
                  </a:cubicBezTo>
                  <a:cubicBezTo>
                    <a:pt x="118" y="0"/>
                    <a:pt x="119" y="0"/>
                    <a:pt x="120" y="0"/>
                  </a:cubicBezTo>
                  <a:cubicBezTo>
                    <a:pt x="137" y="0"/>
                    <a:pt x="153" y="0"/>
                    <a:pt x="170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  <a:moveTo>
                    <a:pt x="46" y="168"/>
                  </a:moveTo>
                  <a:cubicBezTo>
                    <a:pt x="56" y="168"/>
                    <a:pt x="62" y="167"/>
                    <a:pt x="67" y="168"/>
                  </a:cubicBezTo>
                  <a:cubicBezTo>
                    <a:pt x="99" y="173"/>
                    <a:pt x="123" y="163"/>
                    <a:pt x="142" y="137"/>
                  </a:cubicBezTo>
                  <a:cubicBezTo>
                    <a:pt x="152" y="123"/>
                    <a:pt x="167" y="118"/>
                    <a:pt x="184" y="120"/>
                  </a:cubicBezTo>
                  <a:cubicBezTo>
                    <a:pt x="195" y="120"/>
                    <a:pt x="206" y="120"/>
                    <a:pt x="217" y="120"/>
                  </a:cubicBezTo>
                  <a:cubicBezTo>
                    <a:pt x="217" y="95"/>
                    <a:pt x="217" y="72"/>
                    <a:pt x="217" y="49"/>
                  </a:cubicBezTo>
                  <a:cubicBezTo>
                    <a:pt x="185" y="49"/>
                    <a:pt x="154" y="49"/>
                    <a:pt x="121" y="49"/>
                  </a:cubicBezTo>
                  <a:cubicBezTo>
                    <a:pt x="126" y="76"/>
                    <a:pt x="112" y="93"/>
                    <a:pt x="95" y="109"/>
                  </a:cubicBezTo>
                  <a:cubicBezTo>
                    <a:pt x="81" y="121"/>
                    <a:pt x="69" y="134"/>
                    <a:pt x="57" y="147"/>
                  </a:cubicBezTo>
                  <a:cubicBezTo>
                    <a:pt x="52" y="152"/>
                    <a:pt x="51" y="159"/>
                    <a:pt x="46" y="16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CFDECC2-81E6-4F46-80D7-32B30228D874}"/>
                </a:ext>
              </a:extLst>
            </p:cNvPr>
            <p:cNvSpPr/>
            <p:nvPr/>
          </p:nvSpPr>
          <p:spPr bwMode="auto">
            <a:xfrm>
              <a:off x="9539288" y="3386138"/>
              <a:ext cx="133350" cy="85725"/>
            </a:xfrm>
            <a:custGeom>
              <a:gdLst>
                <a:gd name="T0" fmla="*/ 0 w 71"/>
                <a:gd name="T1" fmla="*/ 46 h 46"/>
                <a:gd name="T2" fmla="*/ 0 w 71"/>
                <a:gd name="T3" fmla="*/ 0 h 46"/>
                <a:gd name="T4" fmla="*/ 71 w 71"/>
                <a:gd name="T5" fmla="*/ 0 h 46"/>
                <a:gd name="T6" fmla="*/ 71 w 71"/>
                <a:gd name="T7" fmla="*/ 46 h 46"/>
                <a:gd name="T8" fmla="*/ 0 w 71"/>
                <a:gd name="T9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6">
                  <a:moveTo>
                    <a:pt x="0" y="46"/>
                  </a:moveTo>
                  <a:cubicBezTo>
                    <a:pt x="0" y="30"/>
                    <a:pt x="0" y="16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ubicBezTo>
                    <a:pt x="71" y="15"/>
                    <a:pt x="71" y="30"/>
                    <a:pt x="71" y="46"/>
                  </a:cubicBezTo>
                  <a:cubicBezTo>
                    <a:pt x="48" y="46"/>
                    <a:pt x="25" y="46"/>
                    <a:pt x="0" y="4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8E333E2-1D89-4190-8433-75C10BF9F756}"/>
                </a:ext>
              </a:extLst>
            </p:cNvPr>
            <p:cNvSpPr/>
            <p:nvPr/>
          </p:nvSpPr>
          <p:spPr bwMode="auto">
            <a:xfrm>
              <a:off x="10077450" y="3386138"/>
              <a:ext cx="130175" cy="85725"/>
            </a:xfrm>
            <a:custGeom>
              <a:gdLst>
                <a:gd name="T0" fmla="*/ 70 w 70"/>
                <a:gd name="T1" fmla="*/ 46 h 46"/>
                <a:gd name="T2" fmla="*/ 0 w 70"/>
                <a:gd name="T3" fmla="*/ 46 h 46"/>
                <a:gd name="T4" fmla="*/ 0 w 70"/>
                <a:gd name="T5" fmla="*/ 0 h 46"/>
                <a:gd name="T6" fmla="*/ 70 w 70"/>
                <a:gd name="T7" fmla="*/ 0 h 46"/>
                <a:gd name="T8" fmla="*/ 70 w 70"/>
                <a:gd name="T9" fmla="*/ 46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70" y="46"/>
                  </a:move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5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14"/>
                    <a:pt x="70" y="30"/>
                    <a:pt x="70" y="4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7D871BA-4C02-43D2-9871-B80CD7471B4D}"/>
                </a:ext>
              </a:extLst>
            </p:cNvPr>
            <p:cNvSpPr/>
            <p:nvPr/>
          </p:nvSpPr>
          <p:spPr bwMode="auto">
            <a:xfrm>
              <a:off x="9585325" y="2132013"/>
              <a:ext cx="87313" cy="981075"/>
            </a:xfrm>
            <a:custGeom>
              <a:gdLst>
                <a:gd name="T0" fmla="*/ 46 w 46"/>
                <a:gd name="T1" fmla="*/ 0 h 525"/>
                <a:gd name="T2" fmla="*/ 46 w 46"/>
                <a:gd name="T3" fmla="*/ 525 h 525"/>
                <a:gd name="T4" fmla="*/ 0 w 46"/>
                <a:gd name="T5" fmla="*/ 525 h 525"/>
                <a:gd name="T6" fmla="*/ 0 w 46"/>
                <a:gd name="T7" fmla="*/ 0 h 525"/>
                <a:gd name="T8" fmla="*/ 46 w 46"/>
                <a:gd name="T9" fmla="*/ 0 h 5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5">
                  <a:moveTo>
                    <a:pt x="46" y="0"/>
                  </a:moveTo>
                  <a:cubicBezTo>
                    <a:pt x="46" y="175"/>
                    <a:pt x="46" y="349"/>
                    <a:pt x="46" y="525"/>
                  </a:cubicBezTo>
                  <a:cubicBezTo>
                    <a:pt x="31" y="525"/>
                    <a:pt x="16" y="525"/>
                    <a:pt x="0" y="525"/>
                  </a:cubicBezTo>
                  <a:cubicBezTo>
                    <a:pt x="0" y="350"/>
                    <a:pt x="0" y="175"/>
                    <a:pt x="0" y="0"/>
                  </a:cubicBezTo>
                  <a:cubicBezTo>
                    <a:pt x="15" y="0"/>
                    <a:pt x="30" y="0"/>
                    <a:pt x="46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05980DF-EC5A-4349-9CB0-FF0690AAA0AD}"/>
                </a:ext>
              </a:extLst>
            </p:cNvPr>
            <p:cNvSpPr/>
            <p:nvPr/>
          </p:nvSpPr>
          <p:spPr bwMode="auto">
            <a:xfrm>
              <a:off x="9810750" y="2132013"/>
              <a:ext cx="84138" cy="981075"/>
            </a:xfrm>
            <a:custGeom>
              <a:gdLst>
                <a:gd name="T0" fmla="*/ 45 w 45"/>
                <a:gd name="T1" fmla="*/ 525 h 525"/>
                <a:gd name="T2" fmla="*/ 0 w 45"/>
                <a:gd name="T3" fmla="*/ 525 h 525"/>
                <a:gd name="T4" fmla="*/ 0 w 45"/>
                <a:gd name="T5" fmla="*/ 0 h 525"/>
                <a:gd name="T6" fmla="*/ 45 w 45"/>
                <a:gd name="T7" fmla="*/ 0 h 525"/>
                <a:gd name="T8" fmla="*/ 45 w 45"/>
                <a:gd name="T9" fmla="*/ 525 h 5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5">
                  <a:moveTo>
                    <a:pt x="45" y="525"/>
                  </a:moveTo>
                  <a:cubicBezTo>
                    <a:pt x="30" y="525"/>
                    <a:pt x="15" y="525"/>
                    <a:pt x="0" y="525"/>
                  </a:cubicBezTo>
                  <a:cubicBezTo>
                    <a:pt x="0" y="350"/>
                    <a:pt x="0" y="175"/>
                    <a:pt x="0" y="0"/>
                  </a:cubicBezTo>
                  <a:cubicBezTo>
                    <a:pt x="15" y="0"/>
                    <a:pt x="29" y="0"/>
                    <a:pt x="45" y="0"/>
                  </a:cubicBezTo>
                  <a:cubicBezTo>
                    <a:pt x="45" y="174"/>
                    <a:pt x="45" y="349"/>
                    <a:pt x="45" y="52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EDAD2F8-2109-4E78-BF05-24100B1F2C5A}"/>
                </a:ext>
              </a:extLst>
            </p:cNvPr>
            <p:cNvSpPr/>
            <p:nvPr/>
          </p:nvSpPr>
          <p:spPr bwMode="auto">
            <a:xfrm>
              <a:off x="10033000" y="2132013"/>
              <a:ext cx="85725" cy="981075"/>
            </a:xfrm>
            <a:custGeom>
              <a:gdLst>
                <a:gd name="T0" fmla="*/ 46 w 46"/>
                <a:gd name="T1" fmla="*/ 525 h 525"/>
                <a:gd name="T2" fmla="*/ 0 w 46"/>
                <a:gd name="T3" fmla="*/ 525 h 525"/>
                <a:gd name="T4" fmla="*/ 0 w 46"/>
                <a:gd name="T5" fmla="*/ 0 h 525"/>
                <a:gd name="T6" fmla="*/ 46 w 46"/>
                <a:gd name="T7" fmla="*/ 0 h 525"/>
                <a:gd name="T8" fmla="*/ 46 w 46"/>
                <a:gd name="T9" fmla="*/ 525 h 5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5">
                  <a:moveTo>
                    <a:pt x="46" y="525"/>
                  </a:moveTo>
                  <a:cubicBezTo>
                    <a:pt x="30" y="525"/>
                    <a:pt x="16" y="525"/>
                    <a:pt x="0" y="525"/>
                  </a:cubicBezTo>
                  <a:cubicBezTo>
                    <a:pt x="0" y="350"/>
                    <a:pt x="0" y="176"/>
                    <a:pt x="0" y="0"/>
                  </a:cubicBezTo>
                  <a:cubicBezTo>
                    <a:pt x="15" y="0"/>
                    <a:pt x="30" y="0"/>
                    <a:pt x="46" y="0"/>
                  </a:cubicBezTo>
                  <a:cubicBezTo>
                    <a:pt x="46" y="174"/>
                    <a:pt x="46" y="349"/>
                    <a:pt x="46" y="52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2" name="TextBox 59">
            <a:extLst>
              <a:ext uri="{FF2B5EF4-FFF2-40B4-BE49-F238E27FC236}">
                <a16:creationId xmlns:a16="http://schemas.microsoft.com/office/drawing/2014/main" id="{4F238C0C-426D-48FB-BDE0-04B7220ADAF6}"/>
              </a:ext>
            </a:extLst>
          </p:cNvPr>
          <p:cNvSpPr txBox="1"/>
          <p:nvPr/>
        </p:nvSpPr>
        <p:spPr>
          <a:xfrm>
            <a:off x="7975625" y="6391532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>
                <a:solidFill>
                  <a:srgbClr val="00B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A0EC9ABB-A632-4DA9-BDB1-89CA1AD7541B}"/>
              </a:ext>
            </a:extLst>
          </p:cNvPr>
          <p:cNvGrpSpPr/>
          <p:nvPr/>
        </p:nvGrpSpPr>
        <p:grpSpPr>
          <a:xfrm>
            <a:off x="182562" y="115888"/>
            <a:ext cx="885826" cy="955674"/>
            <a:chOff x="182562" y="115888"/>
            <a:chExt cx="885826" cy="955674"/>
          </a:xfrm>
        </p:grpSpPr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2FEF49FC-3498-473D-A250-CF6F00FC9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562" y="250825"/>
              <a:ext cx="885826" cy="820737"/>
            </a:xfrm>
            <a:custGeom>
              <a:gdLst>
                <a:gd name="T0" fmla="*/ 94 w 150"/>
                <a:gd name="T1" fmla="*/ 136 h 139"/>
                <a:gd name="T2" fmla="*/ 92 w 150"/>
                <a:gd name="T3" fmla="*/ 103 h 139"/>
                <a:gd name="T4" fmla="*/ 119 w 150"/>
                <a:gd name="T5" fmla="*/ 112 h 139"/>
                <a:gd name="T6" fmla="*/ 85 w 150"/>
                <a:gd name="T7" fmla="*/ 76 h 139"/>
                <a:gd name="T8" fmla="*/ 36 w 150"/>
                <a:gd name="T9" fmla="*/ 128 h 139"/>
                <a:gd name="T10" fmla="*/ 2 w 150"/>
                <a:gd name="T11" fmla="*/ 116 h 139"/>
                <a:gd name="T12" fmla="*/ 31 w 150"/>
                <a:gd name="T13" fmla="*/ 53 h 139"/>
                <a:gd name="T14" fmla="*/ 36 w 150"/>
                <a:gd name="T15" fmla="*/ 26 h 139"/>
                <a:gd name="T16" fmla="*/ 91 w 150"/>
                <a:gd name="T17" fmla="*/ 25 h 139"/>
                <a:gd name="T18" fmla="*/ 114 w 150"/>
                <a:gd name="T19" fmla="*/ 47 h 139"/>
                <a:gd name="T20" fmla="*/ 124 w 150"/>
                <a:gd name="T21" fmla="*/ 64 h 139"/>
                <a:gd name="T22" fmla="*/ 145 w 150"/>
                <a:gd name="T23" fmla="*/ 121 h 139"/>
                <a:gd name="T24" fmla="*/ 96 w 150"/>
                <a:gd name="T25" fmla="*/ 109 h 139"/>
                <a:gd name="T26" fmla="*/ 57 w 150"/>
                <a:gd name="T27" fmla="*/ 43 h 139"/>
                <a:gd name="T28" fmla="*/ 86 w 150"/>
                <a:gd name="T29" fmla="*/ 35 h 139"/>
                <a:gd name="T30" fmla="*/ 40 w 150"/>
                <a:gd name="T31" fmla="*/ 30 h 139"/>
                <a:gd name="T32" fmla="*/ 45 w 150"/>
                <a:gd name="T33" fmla="*/ 58 h 139"/>
                <a:gd name="T34" fmla="*/ 37 w 150"/>
                <a:gd name="T35" fmla="*/ 55 h 139"/>
                <a:gd name="T36" fmla="*/ 6 w 150"/>
                <a:gd name="T37" fmla="*/ 117 h 139"/>
                <a:gd name="T38" fmla="*/ 32 w 150"/>
                <a:gd name="T39" fmla="*/ 126 h 139"/>
                <a:gd name="T40" fmla="*/ 67 w 150"/>
                <a:gd name="T41" fmla="*/ 68 h 139"/>
                <a:gd name="T42" fmla="*/ 49 w 150"/>
                <a:gd name="T43" fmla="*/ 65 h 139"/>
                <a:gd name="T44" fmla="*/ 19 w 150"/>
                <a:gd name="T45" fmla="*/ 107 h 139"/>
                <a:gd name="T46" fmla="*/ 25 w 150"/>
                <a:gd name="T47" fmla="*/ 93 h 139"/>
                <a:gd name="T48" fmla="*/ 48 w 150"/>
                <a:gd name="T49" fmla="*/ 41 h 139"/>
                <a:gd name="T50" fmla="*/ 145 w 150"/>
                <a:gd name="T51" fmla="*/ 109 h 139"/>
                <a:gd name="T52" fmla="*/ 119 w 150"/>
                <a:gd name="T53" fmla="*/ 64 h 139"/>
                <a:gd name="T54" fmla="*/ 103 w 150"/>
                <a:gd name="T55" fmla="*/ 68 h 139"/>
                <a:gd name="T56" fmla="*/ 113 w 150"/>
                <a:gd name="T57" fmla="*/ 93 h 139"/>
                <a:gd name="T58" fmla="*/ 137 w 150"/>
                <a:gd name="T59" fmla="*/ 120 h 139"/>
                <a:gd name="T60" fmla="*/ 109 w 150"/>
                <a:gd name="T61" fmla="*/ 39 h 139"/>
                <a:gd name="T62" fmla="*/ 62 w 150"/>
                <a:gd name="T63" fmla="*/ 41 h 139"/>
                <a:gd name="T64" fmla="*/ 72 w 150"/>
                <a:gd name="T65" fmla="*/ 68 h 139"/>
                <a:gd name="T66" fmla="*/ 87 w 150"/>
                <a:gd name="T67" fmla="*/ 72 h 139"/>
                <a:gd name="T68" fmla="*/ 98 w 150"/>
                <a:gd name="T69" fmla="*/ 43 h 139"/>
                <a:gd name="T70" fmla="*/ 109 w 150"/>
                <a:gd name="T71" fmla="*/ 39 h 139"/>
                <a:gd name="T72" fmla="*/ 104 w 150"/>
                <a:gd name="T73" fmla="*/ 56 h 139"/>
                <a:gd name="T74" fmla="*/ 83 w 150"/>
                <a:gd name="T75" fmla="*/ 57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39">
                  <a:moveTo>
                    <a:pt x="96" y="109"/>
                  </a:moveTo>
                  <a:cubicBezTo>
                    <a:pt x="94" y="119"/>
                    <a:pt x="96" y="128"/>
                    <a:pt x="94" y="136"/>
                  </a:cubicBezTo>
                  <a:cubicBezTo>
                    <a:pt x="94" y="136"/>
                    <a:pt x="93" y="136"/>
                    <a:pt x="92" y="136"/>
                  </a:cubicBezTo>
                  <a:cubicBezTo>
                    <a:pt x="92" y="126"/>
                    <a:pt x="92" y="115"/>
                    <a:pt x="92" y="103"/>
                  </a:cubicBezTo>
                  <a:cubicBezTo>
                    <a:pt x="101" y="107"/>
                    <a:pt x="109" y="110"/>
                    <a:pt x="118" y="113"/>
                  </a:cubicBezTo>
                  <a:cubicBezTo>
                    <a:pt x="118" y="113"/>
                    <a:pt x="118" y="113"/>
                    <a:pt x="119" y="112"/>
                  </a:cubicBezTo>
                  <a:cubicBezTo>
                    <a:pt x="114" y="104"/>
                    <a:pt x="108" y="96"/>
                    <a:pt x="105" y="88"/>
                  </a:cubicBezTo>
                  <a:cubicBezTo>
                    <a:pt x="101" y="79"/>
                    <a:pt x="95" y="76"/>
                    <a:pt x="85" y="76"/>
                  </a:cubicBezTo>
                  <a:cubicBezTo>
                    <a:pt x="74" y="76"/>
                    <a:pt x="68" y="79"/>
                    <a:pt x="62" y="89"/>
                  </a:cubicBezTo>
                  <a:cubicBezTo>
                    <a:pt x="54" y="102"/>
                    <a:pt x="45" y="115"/>
                    <a:pt x="36" y="128"/>
                  </a:cubicBezTo>
                  <a:cubicBezTo>
                    <a:pt x="31" y="137"/>
                    <a:pt x="23" y="139"/>
                    <a:pt x="14" y="136"/>
                  </a:cubicBezTo>
                  <a:cubicBezTo>
                    <a:pt x="6" y="133"/>
                    <a:pt x="0" y="126"/>
                    <a:pt x="2" y="116"/>
                  </a:cubicBezTo>
                  <a:cubicBezTo>
                    <a:pt x="5" y="99"/>
                    <a:pt x="10" y="82"/>
                    <a:pt x="15" y="66"/>
                  </a:cubicBezTo>
                  <a:cubicBezTo>
                    <a:pt x="17" y="58"/>
                    <a:pt x="24" y="56"/>
                    <a:pt x="31" y="53"/>
                  </a:cubicBezTo>
                  <a:cubicBezTo>
                    <a:pt x="35" y="51"/>
                    <a:pt x="37" y="49"/>
                    <a:pt x="36" y="44"/>
                  </a:cubicBezTo>
                  <a:cubicBezTo>
                    <a:pt x="35" y="38"/>
                    <a:pt x="35" y="32"/>
                    <a:pt x="36" y="26"/>
                  </a:cubicBezTo>
                  <a:cubicBezTo>
                    <a:pt x="36" y="12"/>
                    <a:pt x="49" y="0"/>
                    <a:pt x="63" y="0"/>
                  </a:cubicBezTo>
                  <a:cubicBezTo>
                    <a:pt x="77" y="0"/>
                    <a:pt x="90" y="11"/>
                    <a:pt x="91" y="25"/>
                  </a:cubicBezTo>
                  <a:cubicBezTo>
                    <a:pt x="92" y="35"/>
                    <a:pt x="92" y="35"/>
                    <a:pt x="102" y="35"/>
                  </a:cubicBezTo>
                  <a:cubicBezTo>
                    <a:pt x="115" y="35"/>
                    <a:pt x="114" y="32"/>
                    <a:pt x="114" y="47"/>
                  </a:cubicBezTo>
                  <a:cubicBezTo>
                    <a:pt x="114" y="51"/>
                    <a:pt x="114" y="55"/>
                    <a:pt x="119" y="57"/>
                  </a:cubicBezTo>
                  <a:cubicBezTo>
                    <a:pt x="121" y="58"/>
                    <a:pt x="123" y="61"/>
                    <a:pt x="124" y="64"/>
                  </a:cubicBezTo>
                  <a:cubicBezTo>
                    <a:pt x="132" y="76"/>
                    <a:pt x="139" y="89"/>
                    <a:pt x="146" y="102"/>
                  </a:cubicBezTo>
                  <a:cubicBezTo>
                    <a:pt x="150" y="109"/>
                    <a:pt x="150" y="116"/>
                    <a:pt x="145" y="121"/>
                  </a:cubicBezTo>
                  <a:cubicBezTo>
                    <a:pt x="140" y="126"/>
                    <a:pt x="134" y="126"/>
                    <a:pt x="126" y="122"/>
                  </a:cubicBezTo>
                  <a:cubicBezTo>
                    <a:pt x="116" y="118"/>
                    <a:pt x="106" y="114"/>
                    <a:pt x="96" y="109"/>
                  </a:cubicBezTo>
                  <a:close/>
                  <a:moveTo>
                    <a:pt x="56" y="47"/>
                  </a:moveTo>
                  <a:cubicBezTo>
                    <a:pt x="57" y="45"/>
                    <a:pt x="57" y="44"/>
                    <a:pt x="57" y="43"/>
                  </a:cubicBezTo>
                  <a:cubicBezTo>
                    <a:pt x="56" y="36"/>
                    <a:pt x="59" y="34"/>
                    <a:pt x="66" y="35"/>
                  </a:cubicBezTo>
                  <a:cubicBezTo>
                    <a:pt x="73" y="35"/>
                    <a:pt x="79" y="35"/>
                    <a:pt x="86" y="35"/>
                  </a:cubicBezTo>
                  <a:cubicBezTo>
                    <a:pt x="88" y="18"/>
                    <a:pt x="80" y="5"/>
                    <a:pt x="65" y="4"/>
                  </a:cubicBezTo>
                  <a:cubicBezTo>
                    <a:pt x="51" y="3"/>
                    <a:pt x="40" y="14"/>
                    <a:pt x="40" y="30"/>
                  </a:cubicBezTo>
                  <a:cubicBezTo>
                    <a:pt x="40" y="38"/>
                    <a:pt x="39" y="47"/>
                    <a:pt x="45" y="55"/>
                  </a:cubicBezTo>
                  <a:cubicBezTo>
                    <a:pt x="45" y="56"/>
                    <a:pt x="45" y="57"/>
                    <a:pt x="45" y="58"/>
                  </a:cubicBezTo>
                  <a:cubicBezTo>
                    <a:pt x="44" y="58"/>
                    <a:pt x="42" y="58"/>
                    <a:pt x="41" y="58"/>
                  </a:cubicBezTo>
                  <a:cubicBezTo>
                    <a:pt x="40" y="57"/>
                    <a:pt x="38" y="55"/>
                    <a:pt x="37" y="55"/>
                  </a:cubicBezTo>
                  <a:cubicBezTo>
                    <a:pt x="30" y="58"/>
                    <a:pt x="21" y="60"/>
                    <a:pt x="19" y="68"/>
                  </a:cubicBezTo>
                  <a:cubicBezTo>
                    <a:pt x="14" y="84"/>
                    <a:pt x="10" y="101"/>
                    <a:pt x="6" y="117"/>
                  </a:cubicBezTo>
                  <a:cubicBezTo>
                    <a:pt x="5" y="124"/>
                    <a:pt x="9" y="129"/>
                    <a:pt x="16" y="132"/>
                  </a:cubicBezTo>
                  <a:cubicBezTo>
                    <a:pt x="23" y="134"/>
                    <a:pt x="28" y="132"/>
                    <a:pt x="32" y="126"/>
                  </a:cubicBezTo>
                  <a:cubicBezTo>
                    <a:pt x="43" y="110"/>
                    <a:pt x="54" y="93"/>
                    <a:pt x="65" y="76"/>
                  </a:cubicBezTo>
                  <a:cubicBezTo>
                    <a:pt x="67" y="74"/>
                    <a:pt x="68" y="70"/>
                    <a:pt x="67" y="68"/>
                  </a:cubicBezTo>
                  <a:cubicBezTo>
                    <a:pt x="66" y="65"/>
                    <a:pt x="63" y="62"/>
                    <a:pt x="59" y="60"/>
                  </a:cubicBezTo>
                  <a:cubicBezTo>
                    <a:pt x="55" y="58"/>
                    <a:pt x="51" y="61"/>
                    <a:pt x="49" y="65"/>
                  </a:cubicBezTo>
                  <a:cubicBezTo>
                    <a:pt x="40" y="77"/>
                    <a:pt x="32" y="90"/>
                    <a:pt x="24" y="102"/>
                  </a:cubicBezTo>
                  <a:cubicBezTo>
                    <a:pt x="23" y="104"/>
                    <a:pt x="21" y="105"/>
                    <a:pt x="19" y="107"/>
                  </a:cubicBezTo>
                  <a:cubicBezTo>
                    <a:pt x="18" y="106"/>
                    <a:pt x="18" y="106"/>
                    <a:pt x="17" y="105"/>
                  </a:cubicBezTo>
                  <a:cubicBezTo>
                    <a:pt x="20" y="101"/>
                    <a:pt x="22" y="96"/>
                    <a:pt x="25" y="93"/>
                  </a:cubicBezTo>
                  <a:cubicBezTo>
                    <a:pt x="36" y="79"/>
                    <a:pt x="40" y="62"/>
                    <a:pt x="57" y="54"/>
                  </a:cubicBezTo>
                  <a:cubicBezTo>
                    <a:pt x="48" y="45"/>
                    <a:pt x="48" y="45"/>
                    <a:pt x="48" y="41"/>
                  </a:cubicBezTo>
                  <a:cubicBezTo>
                    <a:pt x="51" y="43"/>
                    <a:pt x="53" y="45"/>
                    <a:pt x="56" y="47"/>
                  </a:cubicBezTo>
                  <a:close/>
                  <a:moveTo>
                    <a:pt x="145" y="109"/>
                  </a:moveTo>
                  <a:cubicBezTo>
                    <a:pt x="143" y="106"/>
                    <a:pt x="141" y="102"/>
                    <a:pt x="139" y="98"/>
                  </a:cubicBezTo>
                  <a:cubicBezTo>
                    <a:pt x="132" y="87"/>
                    <a:pt x="126" y="75"/>
                    <a:pt x="119" y="64"/>
                  </a:cubicBezTo>
                  <a:cubicBezTo>
                    <a:pt x="115" y="57"/>
                    <a:pt x="110" y="57"/>
                    <a:pt x="106" y="64"/>
                  </a:cubicBezTo>
                  <a:cubicBezTo>
                    <a:pt x="105" y="65"/>
                    <a:pt x="104" y="67"/>
                    <a:pt x="103" y="68"/>
                  </a:cubicBezTo>
                  <a:cubicBezTo>
                    <a:pt x="100" y="70"/>
                    <a:pt x="101" y="72"/>
                    <a:pt x="102" y="75"/>
                  </a:cubicBezTo>
                  <a:cubicBezTo>
                    <a:pt x="106" y="81"/>
                    <a:pt x="109" y="87"/>
                    <a:pt x="113" y="93"/>
                  </a:cubicBezTo>
                  <a:cubicBezTo>
                    <a:pt x="117" y="101"/>
                    <a:pt x="121" y="108"/>
                    <a:pt x="126" y="116"/>
                  </a:cubicBezTo>
                  <a:cubicBezTo>
                    <a:pt x="128" y="120"/>
                    <a:pt x="132" y="122"/>
                    <a:pt x="137" y="120"/>
                  </a:cubicBezTo>
                  <a:cubicBezTo>
                    <a:pt x="141" y="119"/>
                    <a:pt x="144" y="116"/>
                    <a:pt x="145" y="109"/>
                  </a:cubicBezTo>
                  <a:close/>
                  <a:moveTo>
                    <a:pt x="109" y="39"/>
                  </a:moveTo>
                  <a:cubicBezTo>
                    <a:pt x="94" y="39"/>
                    <a:pt x="80" y="39"/>
                    <a:pt x="65" y="39"/>
                  </a:cubicBezTo>
                  <a:cubicBezTo>
                    <a:pt x="64" y="39"/>
                    <a:pt x="63" y="40"/>
                    <a:pt x="62" y="41"/>
                  </a:cubicBezTo>
                  <a:cubicBezTo>
                    <a:pt x="60" y="43"/>
                    <a:pt x="62" y="55"/>
                    <a:pt x="65" y="57"/>
                  </a:cubicBezTo>
                  <a:cubicBezTo>
                    <a:pt x="68" y="60"/>
                    <a:pt x="69" y="64"/>
                    <a:pt x="72" y="68"/>
                  </a:cubicBezTo>
                  <a:cubicBezTo>
                    <a:pt x="73" y="69"/>
                    <a:pt x="74" y="72"/>
                    <a:pt x="75" y="72"/>
                  </a:cubicBezTo>
                  <a:cubicBezTo>
                    <a:pt x="79" y="72"/>
                    <a:pt x="82" y="72"/>
                    <a:pt x="87" y="72"/>
                  </a:cubicBezTo>
                  <a:cubicBezTo>
                    <a:pt x="77" y="59"/>
                    <a:pt x="75" y="51"/>
                    <a:pt x="84" y="46"/>
                  </a:cubicBezTo>
                  <a:cubicBezTo>
                    <a:pt x="88" y="43"/>
                    <a:pt x="94" y="42"/>
                    <a:pt x="98" y="43"/>
                  </a:cubicBezTo>
                  <a:cubicBezTo>
                    <a:pt x="102" y="44"/>
                    <a:pt x="106" y="49"/>
                    <a:pt x="109" y="52"/>
                  </a:cubicBezTo>
                  <a:cubicBezTo>
                    <a:pt x="109" y="48"/>
                    <a:pt x="109" y="44"/>
                    <a:pt x="109" y="39"/>
                  </a:cubicBezTo>
                  <a:close/>
                  <a:moveTo>
                    <a:pt x="93" y="67"/>
                  </a:moveTo>
                  <a:cubicBezTo>
                    <a:pt x="99" y="67"/>
                    <a:pt x="104" y="62"/>
                    <a:pt x="104" y="56"/>
                  </a:cubicBezTo>
                  <a:cubicBezTo>
                    <a:pt x="103" y="51"/>
                    <a:pt x="98" y="46"/>
                    <a:pt x="93" y="46"/>
                  </a:cubicBezTo>
                  <a:cubicBezTo>
                    <a:pt x="87" y="46"/>
                    <a:pt x="83" y="51"/>
                    <a:pt x="83" y="57"/>
                  </a:cubicBezTo>
                  <a:cubicBezTo>
                    <a:pt x="83" y="63"/>
                    <a:pt x="87" y="67"/>
                    <a:pt x="93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A3AC4008-9C8D-4410-9F25-31B44CF95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8" y="180975"/>
              <a:ext cx="169863" cy="188912"/>
            </a:xfrm>
            <a:custGeom>
              <a:gdLst>
                <a:gd name="T0" fmla="*/ 13 w 29"/>
                <a:gd name="T1" fmla="*/ 30 h 32"/>
                <a:gd name="T2" fmla="*/ 10 w 29"/>
                <a:gd name="T3" fmla="*/ 25 h 32"/>
                <a:gd name="T4" fmla="*/ 4 w 29"/>
                <a:gd name="T5" fmla="*/ 19 h 32"/>
                <a:gd name="T6" fmla="*/ 0 w 29"/>
                <a:gd name="T7" fmla="*/ 15 h 32"/>
                <a:gd name="T8" fmla="*/ 4 w 29"/>
                <a:gd name="T9" fmla="*/ 10 h 32"/>
                <a:gd name="T10" fmla="*/ 10 w 29"/>
                <a:gd name="T11" fmla="*/ 4 h 32"/>
                <a:gd name="T12" fmla="*/ 14 w 29"/>
                <a:gd name="T13" fmla="*/ 0 h 32"/>
                <a:gd name="T14" fmla="*/ 19 w 29"/>
                <a:gd name="T15" fmla="*/ 4 h 32"/>
                <a:gd name="T16" fmla="*/ 25 w 29"/>
                <a:gd name="T17" fmla="*/ 11 h 32"/>
                <a:gd name="T18" fmla="*/ 29 w 29"/>
                <a:gd name="T19" fmla="*/ 15 h 32"/>
                <a:gd name="T20" fmla="*/ 26 w 29"/>
                <a:gd name="T21" fmla="*/ 19 h 32"/>
                <a:gd name="T22" fmla="*/ 18 w 29"/>
                <a:gd name="T23" fmla="*/ 26 h 32"/>
                <a:gd name="T24" fmla="*/ 16 w 29"/>
                <a:gd name="T25" fmla="*/ 32 h 32"/>
                <a:gd name="T26" fmla="*/ 13 w 29"/>
                <a:gd name="T27" fmla="*/ 30 h 32"/>
                <a:gd name="T28" fmla="*/ 15 w 29"/>
                <a:gd name="T29" fmla="*/ 11 h 32"/>
                <a:gd name="T30" fmla="*/ 10 w 29"/>
                <a:gd name="T31" fmla="*/ 16 h 32"/>
                <a:gd name="T32" fmla="*/ 11 w 29"/>
                <a:gd name="T33" fmla="*/ 12 h 32"/>
                <a:gd name="T34" fmla="*/ 15 w 29"/>
                <a:gd name="T35" fmla="*/ 20 h 32"/>
                <a:gd name="T36" fmla="*/ 13 w 29"/>
                <a:gd name="T37" fmla="*/ 19 h 32"/>
                <a:gd name="T38" fmla="*/ 19 w 29"/>
                <a:gd name="T39" fmla="*/ 13 h 32"/>
                <a:gd name="T40" fmla="*/ 20 w 29"/>
                <a:gd name="T41" fmla="*/ 16 h 32"/>
                <a:gd name="T42" fmla="*/ 15 w 29"/>
                <a:gd name="T43" fmla="*/ 1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32">
                  <a:moveTo>
                    <a:pt x="13" y="30"/>
                  </a:moveTo>
                  <a:cubicBezTo>
                    <a:pt x="12" y="28"/>
                    <a:pt x="11" y="27"/>
                    <a:pt x="10" y="25"/>
                  </a:cubicBezTo>
                  <a:cubicBezTo>
                    <a:pt x="8" y="23"/>
                    <a:pt x="6" y="21"/>
                    <a:pt x="4" y="19"/>
                  </a:cubicBezTo>
                  <a:cubicBezTo>
                    <a:pt x="2" y="18"/>
                    <a:pt x="0" y="16"/>
                    <a:pt x="0" y="15"/>
                  </a:cubicBezTo>
                  <a:cubicBezTo>
                    <a:pt x="0" y="13"/>
                    <a:pt x="3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2" y="3"/>
                    <a:pt x="13" y="0"/>
                    <a:pt x="14" y="0"/>
                  </a:cubicBezTo>
                  <a:cubicBezTo>
                    <a:pt x="16" y="0"/>
                    <a:pt x="18" y="2"/>
                    <a:pt x="19" y="4"/>
                  </a:cubicBezTo>
                  <a:cubicBezTo>
                    <a:pt x="19" y="8"/>
                    <a:pt x="22" y="9"/>
                    <a:pt x="25" y="11"/>
                  </a:cubicBezTo>
                  <a:cubicBezTo>
                    <a:pt x="27" y="11"/>
                    <a:pt x="29" y="13"/>
                    <a:pt x="29" y="15"/>
                  </a:cubicBezTo>
                  <a:cubicBezTo>
                    <a:pt x="29" y="16"/>
                    <a:pt x="27" y="18"/>
                    <a:pt x="26" y="19"/>
                  </a:cubicBezTo>
                  <a:cubicBezTo>
                    <a:pt x="21" y="19"/>
                    <a:pt x="19" y="22"/>
                    <a:pt x="18" y="26"/>
                  </a:cubicBezTo>
                  <a:cubicBezTo>
                    <a:pt x="18" y="28"/>
                    <a:pt x="17" y="30"/>
                    <a:pt x="16" y="32"/>
                  </a:cubicBezTo>
                  <a:cubicBezTo>
                    <a:pt x="15" y="31"/>
                    <a:pt x="14" y="31"/>
                    <a:pt x="13" y="30"/>
                  </a:cubicBezTo>
                  <a:close/>
                  <a:moveTo>
                    <a:pt x="15" y="11"/>
                  </a:moveTo>
                  <a:cubicBezTo>
                    <a:pt x="14" y="12"/>
                    <a:pt x="12" y="14"/>
                    <a:pt x="10" y="16"/>
                  </a:cubicBezTo>
                  <a:cubicBezTo>
                    <a:pt x="10" y="15"/>
                    <a:pt x="11" y="13"/>
                    <a:pt x="11" y="12"/>
                  </a:cubicBezTo>
                  <a:cubicBezTo>
                    <a:pt x="13" y="15"/>
                    <a:pt x="14" y="17"/>
                    <a:pt x="15" y="20"/>
                  </a:cubicBezTo>
                  <a:cubicBezTo>
                    <a:pt x="14" y="20"/>
                    <a:pt x="14" y="19"/>
                    <a:pt x="13" y="19"/>
                  </a:cubicBezTo>
                  <a:cubicBezTo>
                    <a:pt x="15" y="17"/>
                    <a:pt x="17" y="15"/>
                    <a:pt x="19" y="13"/>
                  </a:cubicBezTo>
                  <a:cubicBezTo>
                    <a:pt x="19" y="14"/>
                    <a:pt x="20" y="15"/>
                    <a:pt x="20" y="16"/>
                  </a:cubicBezTo>
                  <a:cubicBezTo>
                    <a:pt x="18" y="14"/>
                    <a:pt x="16" y="12"/>
                    <a:pt x="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8F0A1737-B010-4E9B-B566-D8172885E94D}"/>
                </a:ext>
              </a:extLst>
            </p:cNvPr>
            <p:cNvSpPr/>
            <p:nvPr/>
          </p:nvSpPr>
          <p:spPr bwMode="auto">
            <a:xfrm>
              <a:off x="914400" y="374650"/>
              <a:ext cx="100013" cy="42862"/>
            </a:xfrm>
            <a:custGeom>
              <a:gdLst>
                <a:gd name="T0" fmla="*/ 0 w 17"/>
                <a:gd name="T1" fmla="*/ 6 h 7"/>
                <a:gd name="T2" fmla="*/ 17 w 17"/>
                <a:gd name="T3" fmla="*/ 2 h 7"/>
                <a:gd name="T4" fmla="*/ 0 w 17"/>
                <a:gd name="T5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0" y="6"/>
                  </a:moveTo>
                  <a:cubicBezTo>
                    <a:pt x="2" y="2"/>
                    <a:pt x="10" y="0"/>
                    <a:pt x="17" y="2"/>
                  </a:cubicBezTo>
                  <a:cubicBezTo>
                    <a:pt x="12" y="7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DA2DC08-CAD9-4F3D-9600-B8C8EAD0DDF3}"/>
                </a:ext>
              </a:extLst>
            </p:cNvPr>
            <p:cNvSpPr/>
            <p:nvPr/>
          </p:nvSpPr>
          <p:spPr bwMode="auto">
            <a:xfrm>
              <a:off x="660400" y="115888"/>
              <a:ext cx="30163" cy="88900"/>
            </a:xfrm>
            <a:custGeom>
              <a:gdLst>
                <a:gd name="T0" fmla="*/ 5 w 5"/>
                <a:gd name="T1" fmla="*/ 0 h 15"/>
                <a:gd name="T2" fmla="*/ 5 w 5"/>
                <a:gd name="T3" fmla="*/ 15 h 15"/>
                <a:gd name="T4" fmla="*/ 5 w 5"/>
                <a:gd name="T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5" y="5"/>
                    <a:pt x="5" y="9"/>
                    <a:pt x="5" y="15"/>
                  </a:cubicBezTo>
                  <a:cubicBezTo>
                    <a:pt x="0" y="11"/>
                    <a:pt x="0" y="4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A0ACF7F5-A9AA-43F4-A50B-1A64177D54C1}"/>
                </a:ext>
              </a:extLst>
            </p:cNvPr>
            <p:cNvSpPr/>
            <p:nvPr/>
          </p:nvSpPr>
          <p:spPr bwMode="auto">
            <a:xfrm>
              <a:off x="766763" y="139700"/>
              <a:ext cx="58738" cy="88900"/>
            </a:xfrm>
            <a:custGeom>
              <a:gdLst>
                <a:gd name="T0" fmla="*/ 10 w 10"/>
                <a:gd name="T1" fmla="*/ 2 h 15"/>
                <a:gd name="T2" fmla="*/ 3 w 10"/>
                <a:gd name="T3" fmla="*/ 14 h 15"/>
                <a:gd name="T4" fmla="*/ 1 w 10"/>
                <a:gd name="T5" fmla="*/ 14 h 15"/>
                <a:gd name="T6" fmla="*/ 0 w 10"/>
                <a:gd name="T7" fmla="*/ 12 h 15"/>
                <a:gd name="T8" fmla="*/ 7 w 10"/>
                <a:gd name="T9" fmla="*/ 0 h 15"/>
                <a:gd name="T10" fmla="*/ 10 w 10"/>
                <a:gd name="T11" fmla="*/ 2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10" y="2"/>
                  </a:moveTo>
                  <a:cubicBezTo>
                    <a:pt x="8" y="6"/>
                    <a:pt x="6" y="10"/>
                    <a:pt x="3" y="14"/>
                  </a:cubicBezTo>
                  <a:cubicBezTo>
                    <a:pt x="3" y="14"/>
                    <a:pt x="1" y="15"/>
                    <a:pt x="1" y="14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2" y="8"/>
                    <a:pt x="4" y="4"/>
                    <a:pt x="7" y="0"/>
                  </a:cubicBezTo>
                  <a:cubicBezTo>
                    <a:pt x="8" y="0"/>
                    <a:pt x="9" y="1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ED72D1D0-74CD-4986-A931-C16C8C8C0CA4}"/>
                </a:ext>
              </a:extLst>
            </p:cNvPr>
            <p:cNvSpPr/>
            <p:nvPr/>
          </p:nvSpPr>
          <p:spPr bwMode="auto">
            <a:xfrm>
              <a:off x="927100" y="487363"/>
              <a:ext cx="100013" cy="17462"/>
            </a:xfrm>
            <a:custGeom>
              <a:gdLst>
                <a:gd name="T0" fmla="*/ 0 w 17"/>
                <a:gd name="T1" fmla="*/ 0 h 3"/>
                <a:gd name="T2" fmla="*/ 17 w 17"/>
                <a:gd name="T3" fmla="*/ 0 h 3"/>
                <a:gd name="T4" fmla="*/ 17 w 17"/>
                <a:gd name="T5" fmla="*/ 3 h 3"/>
                <a:gd name="T6" fmla="*/ 0 w 17"/>
                <a:gd name="T7" fmla="*/ 3 h 3"/>
                <a:gd name="T8" fmla="*/ 0 w 17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0"/>
                    <a:pt x="11" y="0"/>
                    <a:pt x="17" y="0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1" y="3"/>
                    <a:pt x="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995F200-9EFF-48BE-81BF-CE81A05907F6}"/>
              </a:ext>
            </a:extLst>
          </p:cNvPr>
          <p:cNvSpPr/>
          <p:nvPr/>
        </p:nvSpPr>
        <p:spPr>
          <a:xfrm>
            <a:off x="-1" y="2050989"/>
            <a:ext cx="12200726" cy="4807010"/>
          </a:xfrm>
          <a:custGeom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3353A-8ABE-4E26-B945-775C3D2474C6}"/>
              </a:ext>
            </a:extLst>
          </p:cNvPr>
          <p:cNvSpPr txBox="1"/>
          <p:nvPr/>
        </p:nvSpPr>
        <p:spPr>
          <a:xfrm>
            <a:off x="619125" y="4446731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>
                <a:solidFill>
                  <a:schemeClr val="bg1"/>
                </a:solidFill>
                <a:cs typeface="Arial" panose="020b0604020202020204" pitchFamily="34" charset="0"/>
              </a:rPr>
              <a:t>ALLPPT Layout</a:t>
            </a:r>
          </a:p>
          <a:p>
            <a:r>
              <a:rPr lang="en-GB" altLang="ko-KR" sz="320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3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F92244-AE8A-4424-9829-B75C16847F0D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8112F-0483-40CF-A8AB-034E9C123FEC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7896BBF7-4714-43FE-88DB-1C294A730C5B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61D6C1C-1A4A-428B-A15C-EB70A0E2CEA9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F00B8-CD50-4C7F-923F-25482BBE5F79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Easy to change colors, photos. 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472EC-D7EB-49EA-95F2-C71B965E3BA4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Your Contents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42" name="Picture 2" descr="foto de la ventana de avión del Empire State Building">
            <a:extLst>
              <a:ext uri="{FF2B5EF4-FFF2-40B4-BE49-F238E27FC236}">
                <a16:creationId xmlns:a16="http://schemas.microsoft.com/office/drawing/2014/main" id="{782D7262-28F5-4021-93DC-D91483457372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9" b="353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1872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Graphic 40">
            <a:extLst>
              <a:ext uri="{FF2B5EF4-FFF2-40B4-BE49-F238E27FC236}">
                <a16:creationId xmlns:a16="http://schemas.microsoft.com/office/drawing/2014/main" id="{0B9C2D69-AF31-4E2E-8B44-FA5F1866DFE5}"/>
              </a:ext>
            </a:extLst>
          </p:cNvPr>
          <p:cNvGrpSpPr/>
          <p:nvPr/>
        </p:nvGrpSpPr>
        <p:grpSpPr>
          <a:xfrm>
            <a:off x="4351867" y="4074857"/>
            <a:ext cx="2011847" cy="2005599"/>
            <a:chOff x="4562475" y="1900237"/>
            <a:chExt cx="2011847" cy="200559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67427B-4FDF-4CBE-91F6-37E8B6CF9B7C}"/>
                </a:ext>
              </a:extLst>
            </p:cNvPr>
            <p:cNvSpPr/>
            <p:nvPr/>
          </p:nvSpPr>
          <p:spPr>
            <a:xfrm>
              <a:off x="5355293" y="3535385"/>
              <a:ext cx="6248" cy="6248"/>
            </a:xfrm>
            <a:custGeom>
              <a:gdLst>
                <a:gd name="connsiteX0" fmla="*/ 3174 w 6247"/>
                <a:gd name="connsiteY0" fmla="*/ 3071 h 6247"/>
                <a:gd name="connsiteX1" fmla="*/ 3174 w 6247"/>
                <a:gd name="connsiteY1" fmla="*/ 3071 h 6247"/>
                <a:gd name="connsiteX2" fmla="*/ 3174 w 6247"/>
                <a:gd name="connsiteY2" fmla="*/ 3071 h 6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6247">
                  <a:moveTo>
                    <a:pt x="3174" y="3071"/>
                  </a:moveTo>
                  <a:cubicBezTo>
                    <a:pt x="2549" y="11818"/>
                    <a:pt x="5048" y="6195"/>
                    <a:pt x="3174" y="3071"/>
                  </a:cubicBezTo>
                  <a:lnTo>
                    <a:pt x="3174" y="3071"/>
                  </a:lnTo>
                  <a:close/>
                </a:path>
              </a:pathLst>
            </a:custGeom>
            <a:solidFill>
              <a:srgbClr val="00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A267C2-B27E-4E84-903B-C920FBF6CEE3}"/>
                </a:ext>
              </a:extLst>
            </p:cNvPr>
            <p:cNvSpPr/>
            <p:nvPr/>
          </p:nvSpPr>
          <p:spPr>
            <a:xfrm>
              <a:off x="5877000" y="3509095"/>
              <a:ext cx="62480" cy="68728"/>
            </a:xfrm>
            <a:custGeom>
              <a:gdLst>
                <a:gd name="connsiteX0" fmla="*/ 61279 w 62479"/>
                <a:gd name="connsiteY0" fmla="*/ 37482 h 68727"/>
                <a:gd name="connsiteX1" fmla="*/ 58155 w 62479"/>
                <a:gd name="connsiteY1" fmla="*/ 59350 h 68727"/>
                <a:gd name="connsiteX2" fmla="*/ 9421 w 62479"/>
                <a:gd name="connsiteY2" fmla="*/ 69972 h 68727"/>
                <a:gd name="connsiteX3" fmla="*/ 4422 w 62479"/>
                <a:gd name="connsiteY3" fmla="*/ 63099 h 68727"/>
                <a:gd name="connsiteX4" fmla="*/ 3173 w 62479"/>
                <a:gd name="connsiteY4" fmla="*/ 11866 h 68727"/>
                <a:gd name="connsiteX5" fmla="*/ 8171 w 62479"/>
                <a:gd name="connsiteY5" fmla="*/ 3119 h 68727"/>
                <a:gd name="connsiteX6" fmla="*/ 11920 w 62479"/>
                <a:gd name="connsiteY6" fmla="*/ 11241 h 68727"/>
                <a:gd name="connsiteX7" fmla="*/ 15669 w 62479"/>
                <a:gd name="connsiteY7" fmla="*/ 38107 h 68727"/>
                <a:gd name="connsiteX8" fmla="*/ 55656 w 62479"/>
                <a:gd name="connsiteY8" fmla="*/ 44980 h 68727"/>
                <a:gd name="connsiteX9" fmla="*/ 61279 w 62479"/>
                <a:gd name="connsiteY9" fmla="*/ 37482 h 687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79" h="68727">
                  <a:moveTo>
                    <a:pt x="61279" y="37482"/>
                  </a:moveTo>
                  <a:cubicBezTo>
                    <a:pt x="68776" y="47479"/>
                    <a:pt x="65028" y="53102"/>
                    <a:pt x="58155" y="59350"/>
                  </a:cubicBezTo>
                  <a:cubicBezTo>
                    <a:pt x="43784" y="71846"/>
                    <a:pt x="26290" y="68722"/>
                    <a:pt x="9421" y="69972"/>
                  </a:cubicBezTo>
                  <a:cubicBezTo>
                    <a:pt x="4422" y="70597"/>
                    <a:pt x="4422" y="66848"/>
                    <a:pt x="4422" y="63099"/>
                  </a:cubicBezTo>
                  <a:cubicBezTo>
                    <a:pt x="4422" y="46230"/>
                    <a:pt x="3797" y="29360"/>
                    <a:pt x="3173" y="11866"/>
                  </a:cubicBezTo>
                  <a:cubicBezTo>
                    <a:pt x="3173" y="8117"/>
                    <a:pt x="1923" y="2494"/>
                    <a:pt x="8171" y="3119"/>
                  </a:cubicBezTo>
                  <a:cubicBezTo>
                    <a:pt x="13169" y="3119"/>
                    <a:pt x="11920" y="8117"/>
                    <a:pt x="11920" y="11241"/>
                  </a:cubicBezTo>
                  <a:cubicBezTo>
                    <a:pt x="11920" y="20613"/>
                    <a:pt x="12545" y="29360"/>
                    <a:pt x="15669" y="38107"/>
                  </a:cubicBezTo>
                  <a:cubicBezTo>
                    <a:pt x="23791" y="58101"/>
                    <a:pt x="41285" y="61225"/>
                    <a:pt x="55656" y="44980"/>
                  </a:cubicBezTo>
                  <a:cubicBezTo>
                    <a:pt x="56905" y="43106"/>
                    <a:pt x="58780" y="40606"/>
                    <a:pt x="61279" y="37482"/>
                  </a:cubicBezTo>
                  <a:close/>
                </a:path>
              </a:pathLst>
            </a:custGeom>
            <a:solidFill>
              <a:srgbClr val="F5F5F5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C1C264-E228-42D8-98E5-FCCB85B6FA1C}"/>
                </a:ext>
              </a:extLst>
            </p:cNvPr>
            <p:cNvSpPr/>
            <p:nvPr/>
          </p:nvSpPr>
          <p:spPr>
            <a:xfrm>
              <a:off x="5033625" y="3011180"/>
              <a:ext cx="1362058" cy="899708"/>
            </a:xfrm>
            <a:custGeom>
              <a:gdLst>
                <a:gd name="connsiteX0" fmla="*/ 487288 w 1362057"/>
                <a:gd name="connsiteY0" fmla="*/ 897155 h 899707"/>
                <a:gd name="connsiteX1" fmla="*/ 462297 w 1362057"/>
                <a:gd name="connsiteY1" fmla="*/ 894031 h 899707"/>
                <a:gd name="connsiteX2" fmla="*/ 300474 w 1362057"/>
                <a:gd name="connsiteY2" fmla="*/ 868415 h 899707"/>
                <a:gd name="connsiteX3" fmla="*/ 7444 w 1362057"/>
                <a:gd name="connsiteY3" fmla="*/ 746579 h 899707"/>
                <a:gd name="connsiteX4" fmla="*/ 3071 w 1362057"/>
                <a:gd name="connsiteY4" fmla="*/ 743455 h 899707"/>
                <a:gd name="connsiteX5" fmla="*/ 150523 w 1362057"/>
                <a:gd name="connsiteY5" fmla="*/ 714715 h 899707"/>
                <a:gd name="connsiteX6" fmla="*/ 567263 w 1362057"/>
                <a:gd name="connsiteY6" fmla="*/ 549768 h 899707"/>
                <a:gd name="connsiteX7" fmla="*/ 862167 w 1362057"/>
                <a:gd name="connsiteY7" fmla="*/ 324216 h 899707"/>
                <a:gd name="connsiteX8" fmla="*/ 1081471 w 1362057"/>
                <a:gd name="connsiteY8" fmla="*/ 13692 h 899707"/>
                <a:gd name="connsiteX9" fmla="*/ 1084595 w 1362057"/>
                <a:gd name="connsiteY9" fmla="*/ 14942 h 899707"/>
                <a:gd name="connsiteX10" fmla="*/ 1234546 w 1362057"/>
                <a:gd name="connsiteY10" fmla="*/ 34310 h 899707"/>
                <a:gd name="connsiteX11" fmla="*/ 1315770 w 1362057"/>
                <a:gd name="connsiteY11" fmla="*/ 3071 h 899707"/>
                <a:gd name="connsiteX12" fmla="*/ 1358881 w 1362057"/>
                <a:gd name="connsiteY12" fmla="*/ 218001 h 899707"/>
                <a:gd name="connsiteX13" fmla="*/ 1356381 w 1362057"/>
                <a:gd name="connsiteY13" fmla="*/ 350458 h 899707"/>
                <a:gd name="connsiteX14" fmla="*/ 1310146 w 1362057"/>
                <a:gd name="connsiteY14" fmla="*/ 515404 h 899707"/>
                <a:gd name="connsiteX15" fmla="*/ 1298900 w 1362057"/>
                <a:gd name="connsiteY15" fmla="*/ 546019 h 899707"/>
                <a:gd name="connsiteX16" fmla="*/ 1147074 w 1362057"/>
                <a:gd name="connsiteY16" fmla="*/ 689723 h 899707"/>
                <a:gd name="connsiteX17" fmla="*/ 874663 w 1362057"/>
                <a:gd name="connsiteY17" fmla="*/ 838424 h 899707"/>
                <a:gd name="connsiteX18" fmla="*/ 609124 w 1362057"/>
                <a:gd name="connsiteY18" fmla="*/ 894656 h 899707"/>
                <a:gd name="connsiteX19" fmla="*/ 590380 w 1362057"/>
                <a:gd name="connsiteY19" fmla="*/ 897155 h 899707"/>
                <a:gd name="connsiteX20" fmla="*/ 487288 w 1362057"/>
                <a:gd name="connsiteY20" fmla="*/ 897155 h 8997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2057" h="899707">
                  <a:moveTo>
                    <a:pt x="487288" y="897155"/>
                  </a:moveTo>
                  <a:cubicBezTo>
                    <a:pt x="479166" y="894031"/>
                    <a:pt x="470419" y="894656"/>
                    <a:pt x="462297" y="894031"/>
                  </a:cubicBezTo>
                  <a:cubicBezTo>
                    <a:pt x="407314" y="890283"/>
                    <a:pt x="353582" y="881535"/>
                    <a:pt x="300474" y="868415"/>
                  </a:cubicBezTo>
                  <a:cubicBezTo>
                    <a:pt x="196133" y="843423"/>
                    <a:pt x="98665" y="802811"/>
                    <a:pt x="7444" y="746579"/>
                  </a:cubicBezTo>
                  <a:cubicBezTo>
                    <a:pt x="6195" y="745330"/>
                    <a:pt x="4320" y="744705"/>
                    <a:pt x="3071" y="743455"/>
                  </a:cubicBezTo>
                  <a:cubicBezTo>
                    <a:pt x="52430" y="735958"/>
                    <a:pt x="101789" y="726586"/>
                    <a:pt x="150523" y="714715"/>
                  </a:cubicBezTo>
                  <a:cubicBezTo>
                    <a:pt x="296725" y="678476"/>
                    <a:pt x="436055" y="624119"/>
                    <a:pt x="567263" y="549768"/>
                  </a:cubicBezTo>
                  <a:cubicBezTo>
                    <a:pt x="675977" y="487913"/>
                    <a:pt x="774695" y="413562"/>
                    <a:pt x="862167" y="324216"/>
                  </a:cubicBezTo>
                  <a:cubicBezTo>
                    <a:pt x="952138" y="232996"/>
                    <a:pt x="1025239" y="129280"/>
                    <a:pt x="1081471" y="13692"/>
                  </a:cubicBezTo>
                  <a:cubicBezTo>
                    <a:pt x="1082720" y="14317"/>
                    <a:pt x="1083345" y="14317"/>
                    <a:pt x="1084595" y="14942"/>
                  </a:cubicBezTo>
                  <a:cubicBezTo>
                    <a:pt x="1132704" y="35560"/>
                    <a:pt x="1182688" y="43682"/>
                    <a:pt x="1234546" y="34310"/>
                  </a:cubicBezTo>
                  <a:cubicBezTo>
                    <a:pt x="1263912" y="29312"/>
                    <a:pt x="1290153" y="18066"/>
                    <a:pt x="1315770" y="3071"/>
                  </a:cubicBezTo>
                  <a:cubicBezTo>
                    <a:pt x="1338262" y="73048"/>
                    <a:pt x="1353257" y="144900"/>
                    <a:pt x="1358881" y="218001"/>
                  </a:cubicBezTo>
                  <a:cubicBezTo>
                    <a:pt x="1362005" y="262361"/>
                    <a:pt x="1362005" y="306097"/>
                    <a:pt x="1356381" y="350458"/>
                  </a:cubicBezTo>
                  <a:cubicBezTo>
                    <a:pt x="1348884" y="407939"/>
                    <a:pt x="1333889" y="462921"/>
                    <a:pt x="1310146" y="515404"/>
                  </a:cubicBezTo>
                  <a:cubicBezTo>
                    <a:pt x="1305773" y="525401"/>
                    <a:pt x="1300775" y="535398"/>
                    <a:pt x="1298900" y="546019"/>
                  </a:cubicBezTo>
                  <a:cubicBezTo>
                    <a:pt x="1253290" y="599127"/>
                    <a:pt x="1202681" y="647237"/>
                    <a:pt x="1147074" y="689723"/>
                  </a:cubicBezTo>
                  <a:cubicBezTo>
                    <a:pt x="1063976" y="753452"/>
                    <a:pt x="973381" y="802811"/>
                    <a:pt x="874663" y="838424"/>
                  </a:cubicBezTo>
                  <a:cubicBezTo>
                    <a:pt x="789066" y="869040"/>
                    <a:pt x="700344" y="888408"/>
                    <a:pt x="609124" y="894656"/>
                  </a:cubicBezTo>
                  <a:cubicBezTo>
                    <a:pt x="602876" y="895281"/>
                    <a:pt x="596003" y="894031"/>
                    <a:pt x="590380" y="897155"/>
                  </a:cubicBezTo>
                  <a:cubicBezTo>
                    <a:pt x="555391" y="897155"/>
                    <a:pt x="521028" y="897155"/>
                    <a:pt x="487288" y="897155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F174B6-11A6-43A6-BFB0-90DAAF0D60D8}"/>
                </a:ext>
              </a:extLst>
            </p:cNvPr>
            <p:cNvSpPr/>
            <p:nvPr/>
          </p:nvSpPr>
          <p:spPr>
            <a:xfrm>
              <a:off x="6328830" y="2806871"/>
              <a:ext cx="243671" cy="749757"/>
            </a:xfrm>
            <a:custGeom>
              <a:gdLst>
                <a:gd name="connsiteX0" fmla="*/ 244867 w 243670"/>
                <a:gd name="connsiteY0" fmla="*/ 149273 h 749756"/>
                <a:gd name="connsiteX1" fmla="*/ 242993 w 243670"/>
                <a:gd name="connsiteY1" fmla="*/ 156771 h 749756"/>
                <a:gd name="connsiteX2" fmla="*/ 29937 w 243670"/>
                <a:gd name="connsiteY2" fmla="*/ 717839 h 749756"/>
                <a:gd name="connsiteX3" fmla="*/ 3071 w 243670"/>
                <a:gd name="connsiteY3" fmla="*/ 750328 h 749756"/>
                <a:gd name="connsiteX4" fmla="*/ 14317 w 243670"/>
                <a:gd name="connsiteY4" fmla="*/ 719713 h 749756"/>
                <a:gd name="connsiteX5" fmla="*/ 60552 w 243670"/>
                <a:gd name="connsiteY5" fmla="*/ 554767 h 749756"/>
                <a:gd name="connsiteX6" fmla="*/ 63051 w 243670"/>
                <a:gd name="connsiteY6" fmla="*/ 422310 h 749756"/>
                <a:gd name="connsiteX7" fmla="*/ 19940 w 243670"/>
                <a:gd name="connsiteY7" fmla="*/ 207379 h 749756"/>
                <a:gd name="connsiteX8" fmla="*/ 113660 w 243670"/>
                <a:gd name="connsiteY8" fmla="*/ 96790 h 749756"/>
                <a:gd name="connsiteX9" fmla="*/ 141775 w 243670"/>
                <a:gd name="connsiteY9" fmla="*/ 3071 h 749756"/>
                <a:gd name="connsiteX10" fmla="*/ 237994 w 243670"/>
                <a:gd name="connsiteY10" fmla="*/ 63676 h 749756"/>
                <a:gd name="connsiteX11" fmla="*/ 244867 w 243670"/>
                <a:gd name="connsiteY11" fmla="*/ 68050 h 749756"/>
                <a:gd name="connsiteX12" fmla="*/ 244867 w 243670"/>
                <a:gd name="connsiteY12" fmla="*/ 149273 h 7497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670" h="749756">
                  <a:moveTo>
                    <a:pt x="244867" y="149273"/>
                  </a:moveTo>
                  <a:cubicBezTo>
                    <a:pt x="241743" y="151148"/>
                    <a:pt x="242993" y="154272"/>
                    <a:pt x="242993" y="156771"/>
                  </a:cubicBezTo>
                  <a:cubicBezTo>
                    <a:pt x="228622" y="365453"/>
                    <a:pt x="158645" y="552892"/>
                    <a:pt x="29937" y="717839"/>
                  </a:cubicBezTo>
                  <a:cubicBezTo>
                    <a:pt x="21190" y="729085"/>
                    <a:pt x="13067" y="740331"/>
                    <a:pt x="3071" y="750328"/>
                  </a:cubicBezTo>
                  <a:cubicBezTo>
                    <a:pt x="4945" y="739707"/>
                    <a:pt x="9943" y="729710"/>
                    <a:pt x="14317" y="719713"/>
                  </a:cubicBezTo>
                  <a:cubicBezTo>
                    <a:pt x="38059" y="666605"/>
                    <a:pt x="53054" y="611623"/>
                    <a:pt x="60552" y="554767"/>
                  </a:cubicBezTo>
                  <a:cubicBezTo>
                    <a:pt x="66175" y="511031"/>
                    <a:pt x="66800" y="466670"/>
                    <a:pt x="63051" y="422310"/>
                  </a:cubicBezTo>
                  <a:cubicBezTo>
                    <a:pt x="57428" y="348583"/>
                    <a:pt x="41808" y="277357"/>
                    <a:pt x="19940" y="207379"/>
                  </a:cubicBezTo>
                  <a:cubicBezTo>
                    <a:pt x="61802" y="179263"/>
                    <a:pt x="92417" y="142400"/>
                    <a:pt x="113660" y="96790"/>
                  </a:cubicBezTo>
                  <a:cubicBezTo>
                    <a:pt x="127405" y="66800"/>
                    <a:pt x="136152" y="34935"/>
                    <a:pt x="141775" y="3071"/>
                  </a:cubicBezTo>
                  <a:cubicBezTo>
                    <a:pt x="176764" y="18691"/>
                    <a:pt x="209254" y="38059"/>
                    <a:pt x="237994" y="63676"/>
                  </a:cubicBezTo>
                  <a:cubicBezTo>
                    <a:pt x="239869" y="65550"/>
                    <a:pt x="241743" y="68050"/>
                    <a:pt x="244867" y="68050"/>
                  </a:cubicBezTo>
                  <a:cubicBezTo>
                    <a:pt x="244867" y="94916"/>
                    <a:pt x="244867" y="122407"/>
                    <a:pt x="244867" y="149273"/>
                  </a:cubicBezTo>
                  <a:close/>
                </a:path>
              </a:pathLst>
            </a:custGeom>
            <a:solidFill>
              <a:srgbClr val="01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219138A-AE2C-4FA9-B39D-02A3738DC638}"/>
                </a:ext>
              </a:extLst>
            </p:cNvPr>
            <p:cNvSpPr/>
            <p:nvPr/>
          </p:nvSpPr>
          <p:spPr>
            <a:xfrm>
              <a:off x="6095156" y="2048992"/>
              <a:ext cx="481094" cy="824732"/>
            </a:xfrm>
            <a:custGeom>
              <a:gdLst>
                <a:gd name="connsiteX0" fmla="*/ 478541 w 481093"/>
                <a:gd name="connsiteY0" fmla="*/ 825304 h 824732"/>
                <a:gd name="connsiteX1" fmla="*/ 471668 w 481093"/>
                <a:gd name="connsiteY1" fmla="*/ 820930 h 824732"/>
                <a:gd name="connsiteX2" fmla="*/ 375450 w 481093"/>
                <a:gd name="connsiteY2" fmla="*/ 760325 h 824732"/>
                <a:gd name="connsiteX3" fmla="*/ 372326 w 481093"/>
                <a:gd name="connsiteY3" fmla="*/ 621620 h 824732"/>
                <a:gd name="connsiteX4" fmla="*/ 167392 w 481093"/>
                <a:gd name="connsiteY4" fmla="*/ 318593 h 824732"/>
                <a:gd name="connsiteX5" fmla="*/ 146149 w 481093"/>
                <a:gd name="connsiteY5" fmla="*/ 225498 h 824732"/>
                <a:gd name="connsiteX6" fmla="*/ 76172 w 481093"/>
                <a:gd name="connsiteY6" fmla="*/ 84294 h 824732"/>
                <a:gd name="connsiteX7" fmla="*/ 4945 w 481093"/>
                <a:gd name="connsiteY7" fmla="*/ 9319 h 824732"/>
                <a:gd name="connsiteX8" fmla="*/ 3071 w 481093"/>
                <a:gd name="connsiteY8" fmla="*/ 3071 h 824732"/>
                <a:gd name="connsiteX9" fmla="*/ 3695 w 481093"/>
                <a:gd name="connsiteY9" fmla="*/ 3071 h 824732"/>
                <a:gd name="connsiteX10" fmla="*/ 27438 w 481093"/>
                <a:gd name="connsiteY10" fmla="*/ 17441 h 824732"/>
                <a:gd name="connsiteX11" fmla="*/ 426683 w 481093"/>
                <a:gd name="connsiteY11" fmla="*/ 538522 h 824732"/>
                <a:gd name="connsiteX12" fmla="*/ 471044 w 481093"/>
                <a:gd name="connsiteY12" fmla="*/ 734708 h 824732"/>
                <a:gd name="connsiteX13" fmla="*/ 477292 w 481093"/>
                <a:gd name="connsiteY13" fmla="*/ 800937 h 824732"/>
                <a:gd name="connsiteX14" fmla="*/ 479166 w 481093"/>
                <a:gd name="connsiteY14" fmla="*/ 806560 h 824732"/>
                <a:gd name="connsiteX15" fmla="*/ 478541 w 481093"/>
                <a:gd name="connsiteY15" fmla="*/ 825304 h 824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1093" h="824732">
                  <a:moveTo>
                    <a:pt x="478541" y="825304"/>
                  </a:moveTo>
                  <a:cubicBezTo>
                    <a:pt x="475417" y="825304"/>
                    <a:pt x="473543" y="822805"/>
                    <a:pt x="471668" y="820930"/>
                  </a:cubicBezTo>
                  <a:cubicBezTo>
                    <a:pt x="442928" y="795938"/>
                    <a:pt x="410438" y="775945"/>
                    <a:pt x="375450" y="760325"/>
                  </a:cubicBezTo>
                  <a:cubicBezTo>
                    <a:pt x="382323" y="714090"/>
                    <a:pt x="381698" y="667230"/>
                    <a:pt x="372326" y="621620"/>
                  </a:cubicBezTo>
                  <a:cubicBezTo>
                    <a:pt x="346084" y="492287"/>
                    <a:pt x="282355" y="388571"/>
                    <a:pt x="167392" y="318593"/>
                  </a:cubicBezTo>
                  <a:cubicBezTo>
                    <a:pt x="163643" y="286729"/>
                    <a:pt x="156146" y="256114"/>
                    <a:pt x="146149" y="225498"/>
                  </a:cubicBezTo>
                  <a:cubicBezTo>
                    <a:pt x="129904" y="174890"/>
                    <a:pt x="106162" y="128030"/>
                    <a:pt x="76172" y="84294"/>
                  </a:cubicBezTo>
                  <a:cubicBezTo>
                    <a:pt x="56803" y="55554"/>
                    <a:pt x="37434" y="26188"/>
                    <a:pt x="4945" y="9319"/>
                  </a:cubicBezTo>
                  <a:cubicBezTo>
                    <a:pt x="4320" y="7444"/>
                    <a:pt x="3695" y="4945"/>
                    <a:pt x="3071" y="3071"/>
                  </a:cubicBezTo>
                  <a:cubicBezTo>
                    <a:pt x="3071" y="3071"/>
                    <a:pt x="3695" y="3071"/>
                    <a:pt x="3695" y="3071"/>
                  </a:cubicBezTo>
                  <a:cubicBezTo>
                    <a:pt x="12443" y="6195"/>
                    <a:pt x="19940" y="12443"/>
                    <a:pt x="27438" y="17441"/>
                  </a:cubicBezTo>
                  <a:cubicBezTo>
                    <a:pt x="219250" y="146149"/>
                    <a:pt x="352332" y="319843"/>
                    <a:pt x="426683" y="538522"/>
                  </a:cubicBezTo>
                  <a:cubicBezTo>
                    <a:pt x="448551" y="602251"/>
                    <a:pt x="462921" y="667855"/>
                    <a:pt x="471044" y="734708"/>
                  </a:cubicBezTo>
                  <a:cubicBezTo>
                    <a:pt x="473543" y="756576"/>
                    <a:pt x="475417" y="779069"/>
                    <a:pt x="477292" y="800937"/>
                  </a:cubicBezTo>
                  <a:cubicBezTo>
                    <a:pt x="477292" y="802811"/>
                    <a:pt x="476042" y="805310"/>
                    <a:pt x="479166" y="806560"/>
                  </a:cubicBezTo>
                  <a:cubicBezTo>
                    <a:pt x="478541" y="812808"/>
                    <a:pt x="478541" y="819056"/>
                    <a:pt x="478541" y="825304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2C860B-E87B-4BD2-8558-02379D201062}"/>
                </a:ext>
              </a:extLst>
            </p:cNvPr>
            <p:cNvSpPr/>
            <p:nvPr/>
          </p:nvSpPr>
          <p:spPr>
            <a:xfrm>
              <a:off x="4560029" y="2568406"/>
              <a:ext cx="1555745" cy="1187115"/>
            </a:xfrm>
            <a:custGeom>
              <a:gdLst>
                <a:gd name="connsiteX0" fmla="*/ 1554442 w 1555745"/>
                <a:gd name="connsiteY0" fmla="*/ 457091 h 1187114"/>
                <a:gd name="connsiteX1" fmla="*/ 1335138 w 1555745"/>
                <a:gd name="connsiteY1" fmla="*/ 767615 h 1187114"/>
                <a:gd name="connsiteX2" fmla="*/ 1040234 w 1555745"/>
                <a:gd name="connsiteY2" fmla="*/ 993167 h 1187114"/>
                <a:gd name="connsiteX3" fmla="*/ 623494 w 1555745"/>
                <a:gd name="connsiteY3" fmla="*/ 1158113 h 1187114"/>
                <a:gd name="connsiteX4" fmla="*/ 476042 w 1555745"/>
                <a:gd name="connsiteY4" fmla="*/ 1186854 h 1187114"/>
                <a:gd name="connsiteX5" fmla="*/ 397942 w 1555745"/>
                <a:gd name="connsiteY5" fmla="*/ 1133122 h 1187114"/>
                <a:gd name="connsiteX6" fmla="*/ 88668 w 1555745"/>
                <a:gd name="connsiteY6" fmla="*/ 740749 h 1187114"/>
                <a:gd name="connsiteX7" fmla="*/ 30562 w 1555745"/>
                <a:gd name="connsiteY7" fmla="*/ 568305 h 1187114"/>
                <a:gd name="connsiteX8" fmla="*/ 14942 w 1555745"/>
                <a:gd name="connsiteY8" fmla="*/ 488331 h 1187114"/>
                <a:gd name="connsiteX9" fmla="*/ 6819 w 1555745"/>
                <a:gd name="connsiteY9" fmla="*/ 418978 h 1187114"/>
                <a:gd name="connsiteX10" fmla="*/ 3071 w 1555745"/>
                <a:gd name="connsiteY10" fmla="*/ 383990 h 1187114"/>
                <a:gd name="connsiteX11" fmla="*/ 3071 w 1555745"/>
                <a:gd name="connsiteY11" fmla="*/ 287771 h 1187114"/>
                <a:gd name="connsiteX12" fmla="*/ 4945 w 1555745"/>
                <a:gd name="connsiteY12" fmla="*/ 262779 h 1187114"/>
                <a:gd name="connsiteX13" fmla="*/ 13067 w 1555745"/>
                <a:gd name="connsiteY13" fmla="*/ 252158 h 1187114"/>
                <a:gd name="connsiteX14" fmla="*/ 61802 w 1555745"/>
                <a:gd name="connsiteY14" fmla="*/ 225291 h 1187114"/>
                <a:gd name="connsiteX15" fmla="*/ 341711 w 1555745"/>
                <a:gd name="connsiteY15" fmla="*/ 104081 h 1187114"/>
                <a:gd name="connsiteX16" fmla="*/ 762824 w 1555745"/>
                <a:gd name="connsiteY16" fmla="*/ 15359 h 1187114"/>
                <a:gd name="connsiteX17" fmla="*/ 935893 w 1555745"/>
                <a:gd name="connsiteY17" fmla="*/ 3488 h 1187114"/>
                <a:gd name="connsiteX18" fmla="*/ 1187061 w 1555745"/>
                <a:gd name="connsiteY18" fmla="*/ 17859 h 1187114"/>
                <a:gd name="connsiteX19" fmla="*/ 1313270 w 1555745"/>
                <a:gd name="connsiteY19" fmla="*/ 42226 h 1187114"/>
                <a:gd name="connsiteX20" fmla="*/ 1323267 w 1555745"/>
                <a:gd name="connsiteY20" fmla="*/ 154064 h 1187114"/>
                <a:gd name="connsiteX21" fmla="*/ 1554442 w 1555745"/>
                <a:gd name="connsiteY21" fmla="*/ 457091 h 1187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745" h="1187114">
                  <a:moveTo>
                    <a:pt x="1554442" y="457091"/>
                  </a:moveTo>
                  <a:cubicBezTo>
                    <a:pt x="1498210" y="572679"/>
                    <a:pt x="1425109" y="675770"/>
                    <a:pt x="1335138" y="767615"/>
                  </a:cubicBezTo>
                  <a:cubicBezTo>
                    <a:pt x="1247667" y="856961"/>
                    <a:pt x="1148324" y="931312"/>
                    <a:pt x="1040234" y="993167"/>
                  </a:cubicBezTo>
                  <a:cubicBezTo>
                    <a:pt x="909027" y="1067518"/>
                    <a:pt x="769697" y="1121875"/>
                    <a:pt x="623494" y="1158113"/>
                  </a:cubicBezTo>
                  <a:cubicBezTo>
                    <a:pt x="574760" y="1169985"/>
                    <a:pt x="525401" y="1179357"/>
                    <a:pt x="476042" y="1186854"/>
                  </a:cubicBezTo>
                  <a:cubicBezTo>
                    <a:pt x="448551" y="1170609"/>
                    <a:pt x="422934" y="1152490"/>
                    <a:pt x="397942" y="1133122"/>
                  </a:cubicBezTo>
                  <a:cubicBezTo>
                    <a:pt x="261737" y="1028156"/>
                    <a:pt x="158645" y="897573"/>
                    <a:pt x="88668" y="740749"/>
                  </a:cubicBezTo>
                  <a:cubicBezTo>
                    <a:pt x="63676" y="685142"/>
                    <a:pt x="44932" y="627661"/>
                    <a:pt x="30562" y="568305"/>
                  </a:cubicBezTo>
                  <a:cubicBezTo>
                    <a:pt x="24314" y="542063"/>
                    <a:pt x="19315" y="515197"/>
                    <a:pt x="14942" y="488331"/>
                  </a:cubicBezTo>
                  <a:cubicBezTo>
                    <a:pt x="11193" y="465213"/>
                    <a:pt x="8694" y="442721"/>
                    <a:pt x="6819" y="418978"/>
                  </a:cubicBezTo>
                  <a:cubicBezTo>
                    <a:pt x="6195" y="407107"/>
                    <a:pt x="4320" y="395861"/>
                    <a:pt x="3071" y="383990"/>
                  </a:cubicBezTo>
                  <a:cubicBezTo>
                    <a:pt x="3071" y="352125"/>
                    <a:pt x="3071" y="319636"/>
                    <a:pt x="3071" y="287771"/>
                  </a:cubicBezTo>
                  <a:cubicBezTo>
                    <a:pt x="3071" y="279649"/>
                    <a:pt x="6195" y="270901"/>
                    <a:pt x="4945" y="262779"/>
                  </a:cubicBezTo>
                  <a:cubicBezTo>
                    <a:pt x="5570" y="257156"/>
                    <a:pt x="8694" y="254657"/>
                    <a:pt x="13067" y="252158"/>
                  </a:cubicBezTo>
                  <a:cubicBezTo>
                    <a:pt x="29312" y="243410"/>
                    <a:pt x="45557" y="234038"/>
                    <a:pt x="61802" y="225291"/>
                  </a:cubicBezTo>
                  <a:cubicBezTo>
                    <a:pt x="152397" y="177807"/>
                    <a:pt x="244242" y="134071"/>
                    <a:pt x="341711" y="104081"/>
                  </a:cubicBezTo>
                  <a:cubicBezTo>
                    <a:pt x="479166" y="61594"/>
                    <a:pt x="619746" y="31604"/>
                    <a:pt x="762824" y="15359"/>
                  </a:cubicBezTo>
                  <a:cubicBezTo>
                    <a:pt x="820305" y="9111"/>
                    <a:pt x="877787" y="4738"/>
                    <a:pt x="935893" y="3488"/>
                  </a:cubicBezTo>
                  <a:cubicBezTo>
                    <a:pt x="1020240" y="1614"/>
                    <a:pt x="1103963" y="5987"/>
                    <a:pt x="1187061" y="17859"/>
                  </a:cubicBezTo>
                  <a:cubicBezTo>
                    <a:pt x="1229548" y="24107"/>
                    <a:pt x="1271409" y="31604"/>
                    <a:pt x="1313270" y="42226"/>
                  </a:cubicBezTo>
                  <a:cubicBezTo>
                    <a:pt x="1312021" y="79713"/>
                    <a:pt x="1314520" y="117826"/>
                    <a:pt x="1323267" y="154064"/>
                  </a:cubicBezTo>
                  <a:cubicBezTo>
                    <a:pt x="1357006" y="288396"/>
                    <a:pt x="1426984" y="394611"/>
                    <a:pt x="1554442" y="457091"/>
                  </a:cubicBezTo>
                  <a:close/>
                </a:path>
              </a:pathLst>
            </a:custGeom>
            <a:solidFill>
              <a:srgbClr val="007F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3287DC-F0E9-4A81-9948-6ACD6729B763}"/>
                </a:ext>
              </a:extLst>
            </p:cNvPr>
            <p:cNvSpPr/>
            <p:nvPr/>
          </p:nvSpPr>
          <p:spPr>
            <a:xfrm>
              <a:off x="4562528" y="1963356"/>
              <a:ext cx="1424538" cy="868468"/>
            </a:xfrm>
            <a:custGeom>
              <a:gdLst>
                <a:gd name="connsiteX0" fmla="*/ 1311396 w 1424537"/>
                <a:gd name="connsiteY0" fmla="*/ 646651 h 868468"/>
                <a:gd name="connsiteX1" fmla="*/ 1185187 w 1424537"/>
                <a:gd name="connsiteY1" fmla="*/ 622284 h 868468"/>
                <a:gd name="connsiteX2" fmla="*/ 934018 w 1424537"/>
                <a:gd name="connsiteY2" fmla="*/ 607914 h 868468"/>
                <a:gd name="connsiteX3" fmla="*/ 760950 w 1424537"/>
                <a:gd name="connsiteY3" fmla="*/ 619785 h 868468"/>
                <a:gd name="connsiteX4" fmla="*/ 339836 w 1424537"/>
                <a:gd name="connsiteY4" fmla="*/ 708506 h 868468"/>
                <a:gd name="connsiteX5" fmla="*/ 59927 w 1424537"/>
                <a:gd name="connsiteY5" fmla="*/ 829716 h 868468"/>
                <a:gd name="connsiteX6" fmla="*/ 11193 w 1424537"/>
                <a:gd name="connsiteY6" fmla="*/ 856583 h 868468"/>
                <a:gd name="connsiteX7" fmla="*/ 3071 w 1424537"/>
                <a:gd name="connsiteY7" fmla="*/ 867204 h 868468"/>
                <a:gd name="connsiteX8" fmla="*/ 40558 w 1424537"/>
                <a:gd name="connsiteY8" fmla="*/ 656648 h 868468"/>
                <a:gd name="connsiteX9" fmla="*/ 298600 w 1424537"/>
                <a:gd name="connsiteY9" fmla="*/ 226787 h 868468"/>
                <a:gd name="connsiteX10" fmla="*/ 626618 w 1424537"/>
                <a:gd name="connsiteY10" fmla="*/ 9983 h 868468"/>
                <a:gd name="connsiteX11" fmla="*/ 640989 w 1424537"/>
                <a:gd name="connsiteY11" fmla="*/ 3735 h 868468"/>
                <a:gd name="connsiteX12" fmla="*/ 646612 w 1424537"/>
                <a:gd name="connsiteY12" fmla="*/ 3110 h 868468"/>
                <a:gd name="connsiteX13" fmla="*/ 814682 w 1424537"/>
                <a:gd name="connsiteY13" fmla="*/ 21854 h 868468"/>
                <a:gd name="connsiteX14" fmla="*/ 1095216 w 1424537"/>
                <a:gd name="connsiteY14" fmla="*/ 135567 h 868468"/>
                <a:gd name="connsiteX15" fmla="*/ 1425109 w 1424537"/>
                <a:gd name="connsiteY15" fmla="*/ 409228 h 868468"/>
                <a:gd name="connsiteX16" fmla="*/ 1348259 w 1424537"/>
                <a:gd name="connsiteY16" fmla="*/ 502948 h 868468"/>
                <a:gd name="connsiteX17" fmla="*/ 1311396 w 1424537"/>
                <a:gd name="connsiteY17" fmla="*/ 646651 h 8684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4537" h="868467">
                  <a:moveTo>
                    <a:pt x="1311396" y="646651"/>
                  </a:moveTo>
                  <a:cubicBezTo>
                    <a:pt x="1270159" y="636029"/>
                    <a:pt x="1227673" y="627907"/>
                    <a:pt x="1185187" y="622284"/>
                  </a:cubicBezTo>
                  <a:cubicBezTo>
                    <a:pt x="1102089" y="610413"/>
                    <a:pt x="1017741" y="606039"/>
                    <a:pt x="934018" y="607914"/>
                  </a:cubicBezTo>
                  <a:cubicBezTo>
                    <a:pt x="875912" y="609163"/>
                    <a:pt x="818431" y="613537"/>
                    <a:pt x="760950" y="619785"/>
                  </a:cubicBezTo>
                  <a:cubicBezTo>
                    <a:pt x="617871" y="636029"/>
                    <a:pt x="477292" y="666020"/>
                    <a:pt x="339836" y="708506"/>
                  </a:cubicBezTo>
                  <a:cubicBezTo>
                    <a:pt x="242368" y="738496"/>
                    <a:pt x="149898" y="782232"/>
                    <a:pt x="59927" y="829716"/>
                  </a:cubicBezTo>
                  <a:cubicBezTo>
                    <a:pt x="43682" y="838464"/>
                    <a:pt x="27438" y="847836"/>
                    <a:pt x="11193" y="856583"/>
                  </a:cubicBezTo>
                  <a:cubicBezTo>
                    <a:pt x="6195" y="859082"/>
                    <a:pt x="3071" y="862206"/>
                    <a:pt x="3071" y="867204"/>
                  </a:cubicBezTo>
                  <a:cubicBezTo>
                    <a:pt x="7444" y="795353"/>
                    <a:pt x="21190" y="725375"/>
                    <a:pt x="40558" y="656648"/>
                  </a:cubicBezTo>
                  <a:cubicBezTo>
                    <a:pt x="88668" y="490452"/>
                    <a:pt x="176139" y="347998"/>
                    <a:pt x="298600" y="226787"/>
                  </a:cubicBezTo>
                  <a:cubicBezTo>
                    <a:pt x="393569" y="133068"/>
                    <a:pt x="502908" y="60591"/>
                    <a:pt x="626618" y="9983"/>
                  </a:cubicBezTo>
                  <a:cubicBezTo>
                    <a:pt x="631617" y="8108"/>
                    <a:pt x="635990" y="6234"/>
                    <a:pt x="640989" y="3735"/>
                  </a:cubicBezTo>
                  <a:cubicBezTo>
                    <a:pt x="642863" y="3735"/>
                    <a:pt x="644737" y="3110"/>
                    <a:pt x="646612" y="3110"/>
                  </a:cubicBezTo>
                  <a:cubicBezTo>
                    <a:pt x="703468" y="2485"/>
                    <a:pt x="759075" y="9358"/>
                    <a:pt x="814682" y="21854"/>
                  </a:cubicBezTo>
                  <a:cubicBezTo>
                    <a:pt x="914025" y="44971"/>
                    <a:pt x="1007120" y="84333"/>
                    <a:pt x="1095216" y="135567"/>
                  </a:cubicBezTo>
                  <a:cubicBezTo>
                    <a:pt x="1220176" y="208043"/>
                    <a:pt x="1330140" y="299888"/>
                    <a:pt x="1425109" y="409228"/>
                  </a:cubicBezTo>
                  <a:cubicBezTo>
                    <a:pt x="1391995" y="434220"/>
                    <a:pt x="1366378" y="465460"/>
                    <a:pt x="1348259" y="502948"/>
                  </a:cubicBezTo>
                  <a:cubicBezTo>
                    <a:pt x="1325142" y="548558"/>
                    <a:pt x="1314520" y="596667"/>
                    <a:pt x="1311396" y="64665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0F4D50-A093-4C60-996B-EC64F3F09735}"/>
                </a:ext>
              </a:extLst>
            </p:cNvPr>
            <p:cNvSpPr/>
            <p:nvPr/>
          </p:nvSpPr>
          <p:spPr>
            <a:xfrm>
              <a:off x="5198542" y="1897216"/>
              <a:ext cx="1062155" cy="474846"/>
            </a:xfrm>
            <a:custGeom>
              <a:gdLst>
                <a:gd name="connsiteX0" fmla="*/ 788470 w 1062155"/>
                <a:gd name="connsiteY0" fmla="*/ 475993 h 474845"/>
                <a:gd name="connsiteX1" fmla="*/ 458577 w 1062155"/>
                <a:gd name="connsiteY1" fmla="*/ 202332 h 474845"/>
                <a:gd name="connsiteX2" fmla="*/ 178043 w 1062155"/>
                <a:gd name="connsiteY2" fmla="*/ 88619 h 474845"/>
                <a:gd name="connsiteX3" fmla="*/ 9973 w 1062155"/>
                <a:gd name="connsiteY3" fmla="*/ 69875 h 474845"/>
                <a:gd name="connsiteX4" fmla="*/ 4350 w 1062155"/>
                <a:gd name="connsiteY4" fmla="*/ 70499 h 474845"/>
                <a:gd name="connsiteX5" fmla="*/ 6849 w 1062155"/>
                <a:gd name="connsiteY5" fmla="*/ 66751 h 474845"/>
                <a:gd name="connsiteX6" fmla="*/ 120562 w 1062155"/>
                <a:gd name="connsiteY6" fmla="*/ 31762 h 474845"/>
                <a:gd name="connsiteX7" fmla="*/ 414841 w 1062155"/>
                <a:gd name="connsiteY7" fmla="*/ 4896 h 474845"/>
                <a:gd name="connsiteX8" fmla="*/ 873443 w 1062155"/>
                <a:gd name="connsiteY8" fmla="*/ 145475 h 474845"/>
                <a:gd name="connsiteX9" fmla="*/ 900309 w 1062155"/>
                <a:gd name="connsiteY9" fmla="*/ 161720 h 474845"/>
                <a:gd name="connsiteX10" fmla="*/ 971536 w 1062155"/>
                <a:gd name="connsiteY10" fmla="*/ 236696 h 474845"/>
                <a:gd name="connsiteX11" fmla="*/ 1041513 w 1062155"/>
                <a:gd name="connsiteY11" fmla="*/ 377900 h 474845"/>
                <a:gd name="connsiteX12" fmla="*/ 1062756 w 1062155"/>
                <a:gd name="connsiteY12" fmla="*/ 470995 h 474845"/>
                <a:gd name="connsiteX13" fmla="*/ 1029017 w 1062155"/>
                <a:gd name="connsiteY13" fmla="*/ 454750 h 474845"/>
                <a:gd name="connsiteX14" fmla="*/ 864695 w 1062155"/>
                <a:gd name="connsiteY14" fmla="*/ 439755 h 474845"/>
                <a:gd name="connsiteX15" fmla="*/ 788470 w 1062155"/>
                <a:gd name="connsiteY15" fmla="*/ 475993 h 4748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2155" h="474845">
                  <a:moveTo>
                    <a:pt x="788470" y="475993"/>
                  </a:moveTo>
                  <a:cubicBezTo>
                    <a:pt x="694126" y="366029"/>
                    <a:pt x="584162" y="274808"/>
                    <a:pt x="458577" y="202332"/>
                  </a:cubicBezTo>
                  <a:cubicBezTo>
                    <a:pt x="370481" y="151098"/>
                    <a:pt x="277386" y="111736"/>
                    <a:pt x="178043" y="88619"/>
                  </a:cubicBezTo>
                  <a:cubicBezTo>
                    <a:pt x="123061" y="76123"/>
                    <a:pt x="66829" y="69250"/>
                    <a:pt x="9973" y="69875"/>
                  </a:cubicBezTo>
                  <a:cubicBezTo>
                    <a:pt x="8098" y="69875"/>
                    <a:pt x="6224" y="69875"/>
                    <a:pt x="4350" y="70499"/>
                  </a:cubicBezTo>
                  <a:cubicBezTo>
                    <a:pt x="601" y="66126"/>
                    <a:pt x="6224" y="67376"/>
                    <a:pt x="6849" y="66751"/>
                  </a:cubicBezTo>
                  <a:cubicBezTo>
                    <a:pt x="43712" y="53005"/>
                    <a:pt x="81825" y="41134"/>
                    <a:pt x="120562" y="31762"/>
                  </a:cubicBezTo>
                  <a:cubicBezTo>
                    <a:pt x="217406" y="8645"/>
                    <a:pt x="315499" y="-1352"/>
                    <a:pt x="414841" y="4896"/>
                  </a:cubicBezTo>
                  <a:cubicBezTo>
                    <a:pt x="579163" y="14893"/>
                    <a:pt x="732238" y="61128"/>
                    <a:pt x="873443" y="145475"/>
                  </a:cubicBezTo>
                  <a:cubicBezTo>
                    <a:pt x="882190" y="151098"/>
                    <a:pt x="891562" y="156097"/>
                    <a:pt x="900309" y="161720"/>
                  </a:cubicBezTo>
                  <a:cubicBezTo>
                    <a:pt x="932798" y="178589"/>
                    <a:pt x="951542" y="207955"/>
                    <a:pt x="971536" y="236696"/>
                  </a:cubicBezTo>
                  <a:cubicBezTo>
                    <a:pt x="1001526" y="280431"/>
                    <a:pt x="1025268" y="327291"/>
                    <a:pt x="1041513" y="377900"/>
                  </a:cubicBezTo>
                  <a:cubicBezTo>
                    <a:pt x="1051510" y="408515"/>
                    <a:pt x="1059007" y="439130"/>
                    <a:pt x="1062756" y="470995"/>
                  </a:cubicBezTo>
                  <a:cubicBezTo>
                    <a:pt x="1051510" y="465371"/>
                    <a:pt x="1040263" y="459748"/>
                    <a:pt x="1029017" y="454750"/>
                  </a:cubicBezTo>
                  <a:cubicBezTo>
                    <a:pt x="975909" y="432257"/>
                    <a:pt x="920927" y="425384"/>
                    <a:pt x="864695" y="439755"/>
                  </a:cubicBezTo>
                  <a:cubicBezTo>
                    <a:pt x="837829" y="447252"/>
                    <a:pt x="812213" y="460373"/>
                    <a:pt x="788470" y="475993"/>
                  </a:cubicBezTo>
                  <a:close/>
                </a:path>
              </a:pathLst>
            </a:custGeom>
            <a:solidFill>
              <a:srgbClr val="7F017F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E267242-1CDD-4989-8738-372B476DB2F9}"/>
                </a:ext>
              </a:extLst>
            </p:cNvPr>
            <p:cNvSpPr/>
            <p:nvPr/>
          </p:nvSpPr>
          <p:spPr>
            <a:xfrm>
              <a:off x="4559471" y="2853106"/>
              <a:ext cx="6248" cy="99968"/>
            </a:xfrm>
            <a:custGeom>
              <a:gdLst>
                <a:gd name="connsiteX0" fmla="*/ 4254 w 6247"/>
                <a:gd name="connsiteY0" fmla="*/ 3071 h 99967"/>
                <a:gd name="connsiteX1" fmla="*/ 4254 w 6247"/>
                <a:gd name="connsiteY1" fmla="*/ 99289 h 99967"/>
                <a:gd name="connsiteX2" fmla="*/ 4254 w 6247"/>
                <a:gd name="connsiteY2" fmla="*/ 3071 h 999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99967">
                  <a:moveTo>
                    <a:pt x="4254" y="3071"/>
                  </a:moveTo>
                  <a:cubicBezTo>
                    <a:pt x="4254" y="34935"/>
                    <a:pt x="4254" y="67425"/>
                    <a:pt x="4254" y="99289"/>
                  </a:cubicBezTo>
                  <a:cubicBezTo>
                    <a:pt x="3004" y="67425"/>
                    <a:pt x="2379" y="34935"/>
                    <a:pt x="4254" y="307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56179A-7B0D-4170-AB85-C82F4B2B4340}"/>
                </a:ext>
              </a:extLst>
            </p:cNvPr>
            <p:cNvSpPr/>
            <p:nvPr/>
          </p:nvSpPr>
          <p:spPr>
            <a:xfrm>
              <a:off x="6093282" y="2047118"/>
              <a:ext cx="6248" cy="6248"/>
            </a:xfrm>
            <a:custGeom>
              <a:gdLst>
                <a:gd name="connsiteX0" fmla="*/ 4320 w 6247"/>
                <a:gd name="connsiteY0" fmla="*/ 5570 h 6247"/>
                <a:gd name="connsiteX1" fmla="*/ 3071 w 6247"/>
                <a:gd name="connsiteY1" fmla="*/ 3695 h 6247"/>
                <a:gd name="connsiteX2" fmla="*/ 3695 w 6247"/>
                <a:gd name="connsiteY2" fmla="*/ 3071 h 6247"/>
                <a:gd name="connsiteX3" fmla="*/ 4320 w 6247"/>
                <a:gd name="connsiteY3" fmla="*/ 5570 h 6247"/>
                <a:gd name="connsiteX4" fmla="*/ 4320 w 6247"/>
                <a:gd name="connsiteY4" fmla="*/ 5570 h 6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7" h="6247">
                  <a:moveTo>
                    <a:pt x="4320" y="5570"/>
                  </a:moveTo>
                  <a:cubicBezTo>
                    <a:pt x="3071" y="5570"/>
                    <a:pt x="3071" y="4945"/>
                    <a:pt x="3071" y="3695"/>
                  </a:cubicBezTo>
                  <a:cubicBezTo>
                    <a:pt x="3071" y="3695"/>
                    <a:pt x="3695" y="3071"/>
                    <a:pt x="3695" y="3071"/>
                  </a:cubicBezTo>
                  <a:cubicBezTo>
                    <a:pt x="3695" y="3695"/>
                    <a:pt x="4320" y="4320"/>
                    <a:pt x="4320" y="5570"/>
                  </a:cubicBezTo>
                  <a:cubicBezTo>
                    <a:pt x="4945" y="5570"/>
                    <a:pt x="4320" y="5570"/>
                    <a:pt x="4320" y="5570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14EF27-A304-4ABD-8829-EE491C065D63}"/>
                </a:ext>
              </a:extLst>
            </p:cNvPr>
            <p:cNvSpPr/>
            <p:nvPr/>
          </p:nvSpPr>
          <p:spPr>
            <a:xfrm>
              <a:off x="5870552" y="2326375"/>
              <a:ext cx="606053" cy="724765"/>
            </a:xfrm>
            <a:custGeom>
              <a:gdLst>
                <a:gd name="connsiteX0" fmla="*/ 116461 w 606053"/>
                <a:gd name="connsiteY0" fmla="*/ 46833 h 724764"/>
                <a:gd name="connsiteX1" fmla="*/ 193311 w 606053"/>
                <a:gd name="connsiteY1" fmla="*/ 10595 h 724764"/>
                <a:gd name="connsiteX2" fmla="*/ 357632 w 606053"/>
                <a:gd name="connsiteY2" fmla="*/ 25590 h 724764"/>
                <a:gd name="connsiteX3" fmla="*/ 391371 w 606053"/>
                <a:gd name="connsiteY3" fmla="*/ 41835 h 724764"/>
                <a:gd name="connsiteX4" fmla="*/ 596305 w 606053"/>
                <a:gd name="connsiteY4" fmla="*/ 344862 h 724764"/>
                <a:gd name="connsiteX5" fmla="*/ 599429 w 606053"/>
                <a:gd name="connsiteY5" fmla="*/ 483567 h 724764"/>
                <a:gd name="connsiteX6" fmla="*/ 571313 w 606053"/>
                <a:gd name="connsiteY6" fmla="*/ 577286 h 724764"/>
                <a:gd name="connsiteX7" fmla="*/ 477593 w 606053"/>
                <a:gd name="connsiteY7" fmla="*/ 687875 h 724764"/>
                <a:gd name="connsiteX8" fmla="*/ 396370 w 606053"/>
                <a:gd name="connsiteY8" fmla="*/ 719115 h 724764"/>
                <a:gd name="connsiteX9" fmla="*/ 246418 w 606053"/>
                <a:gd name="connsiteY9" fmla="*/ 699746 h 724764"/>
                <a:gd name="connsiteX10" fmla="*/ 243295 w 606053"/>
                <a:gd name="connsiteY10" fmla="*/ 698497 h 724764"/>
                <a:gd name="connsiteX11" fmla="*/ 13369 w 606053"/>
                <a:gd name="connsiteY11" fmla="*/ 395470 h 724764"/>
                <a:gd name="connsiteX12" fmla="*/ 3372 w 606053"/>
                <a:gd name="connsiteY12" fmla="*/ 283632 h 724764"/>
                <a:gd name="connsiteX13" fmla="*/ 39611 w 606053"/>
                <a:gd name="connsiteY13" fmla="*/ 140553 h 724764"/>
                <a:gd name="connsiteX14" fmla="*/ 116461 w 606053"/>
                <a:gd name="connsiteY14" fmla="*/ 46833 h 7247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53" h="724764">
                  <a:moveTo>
                    <a:pt x="116461" y="46833"/>
                  </a:moveTo>
                  <a:cubicBezTo>
                    <a:pt x="140203" y="30589"/>
                    <a:pt x="165195" y="18093"/>
                    <a:pt x="193311" y="10595"/>
                  </a:cubicBezTo>
                  <a:cubicBezTo>
                    <a:pt x="250167" y="-3775"/>
                    <a:pt x="304525" y="3098"/>
                    <a:pt x="357632" y="25590"/>
                  </a:cubicBezTo>
                  <a:cubicBezTo>
                    <a:pt x="368879" y="30589"/>
                    <a:pt x="380125" y="36212"/>
                    <a:pt x="391371" y="41835"/>
                  </a:cubicBezTo>
                  <a:cubicBezTo>
                    <a:pt x="505709" y="111812"/>
                    <a:pt x="569439" y="215529"/>
                    <a:pt x="596305" y="344862"/>
                  </a:cubicBezTo>
                  <a:cubicBezTo>
                    <a:pt x="605677" y="391097"/>
                    <a:pt x="606926" y="437332"/>
                    <a:pt x="599429" y="483567"/>
                  </a:cubicBezTo>
                  <a:cubicBezTo>
                    <a:pt x="593806" y="516056"/>
                    <a:pt x="585683" y="547296"/>
                    <a:pt x="571313" y="577286"/>
                  </a:cubicBezTo>
                  <a:cubicBezTo>
                    <a:pt x="550070" y="622896"/>
                    <a:pt x="519455" y="660384"/>
                    <a:pt x="477593" y="687875"/>
                  </a:cubicBezTo>
                  <a:cubicBezTo>
                    <a:pt x="452601" y="702870"/>
                    <a:pt x="425735" y="714117"/>
                    <a:pt x="396370" y="719115"/>
                  </a:cubicBezTo>
                  <a:cubicBezTo>
                    <a:pt x="344512" y="728487"/>
                    <a:pt x="294528" y="720365"/>
                    <a:pt x="246418" y="699746"/>
                  </a:cubicBezTo>
                  <a:cubicBezTo>
                    <a:pt x="245169" y="699122"/>
                    <a:pt x="244544" y="699122"/>
                    <a:pt x="243295" y="698497"/>
                  </a:cubicBezTo>
                  <a:cubicBezTo>
                    <a:pt x="115836" y="636017"/>
                    <a:pt x="45859" y="529802"/>
                    <a:pt x="13369" y="395470"/>
                  </a:cubicBezTo>
                  <a:cubicBezTo>
                    <a:pt x="4622" y="358607"/>
                    <a:pt x="2123" y="321119"/>
                    <a:pt x="3372" y="283632"/>
                  </a:cubicBezTo>
                  <a:cubicBezTo>
                    <a:pt x="6496" y="233648"/>
                    <a:pt x="16493" y="185538"/>
                    <a:pt x="39611" y="140553"/>
                  </a:cubicBezTo>
                  <a:cubicBezTo>
                    <a:pt x="58354" y="103690"/>
                    <a:pt x="83971" y="72450"/>
                    <a:pt x="116461" y="46833"/>
                  </a:cubicBezTo>
                  <a:close/>
                </a:path>
              </a:pathLst>
            </a:custGeom>
            <a:solidFill>
              <a:srgbClr val="FEFE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2338D3E-76C8-4CD8-82F3-D9B241D2B7D9}"/>
              </a:ext>
            </a:extLst>
          </p:cNvPr>
          <p:cNvSpPr/>
          <p:nvPr/>
        </p:nvSpPr>
        <p:spPr>
          <a:xfrm rot="10800000">
            <a:off x="-3587" y="3963"/>
            <a:ext cx="12195587" cy="3160252"/>
          </a:xfrm>
          <a:custGeom>
            <a:gdLst>
              <a:gd name="connsiteX0" fmla="*/ 12195587 w 12195587"/>
              <a:gd name="connsiteY0" fmla="*/ 3160252 h 3160252"/>
              <a:gd name="connsiteX1" fmla="*/ 3587 w 12195587"/>
              <a:gd name="connsiteY1" fmla="*/ 3160252 h 3160252"/>
              <a:gd name="connsiteX2" fmla="*/ 3587 w 12195587"/>
              <a:gd name="connsiteY2" fmla="*/ 1051140 h 3160252"/>
              <a:gd name="connsiteX3" fmla="*/ 0 w 12195587"/>
              <a:gd name="connsiteY3" fmla="*/ 1051140 h 3160252"/>
              <a:gd name="connsiteX4" fmla="*/ 0 w 12195587"/>
              <a:gd name="connsiteY4" fmla="*/ 244001 h 3160252"/>
              <a:gd name="connsiteX5" fmla="*/ 141276 w 12195587"/>
              <a:gd name="connsiteY5" fmla="*/ 253009 h 3160252"/>
              <a:gd name="connsiteX6" fmla="*/ 3002507 w 12195587"/>
              <a:gd name="connsiteY6" fmla="*/ 358197 h 3160252"/>
              <a:gd name="connsiteX7" fmla="*/ 7970293 w 12195587"/>
              <a:gd name="connsiteY7" fmla="*/ 253 h 3160252"/>
              <a:gd name="connsiteX8" fmla="*/ 11368585 w 12195587"/>
              <a:gd name="connsiteY8" fmla="*/ 422443 h 3160252"/>
              <a:gd name="connsiteX9" fmla="*/ 12082747 w 12195587"/>
              <a:gd name="connsiteY9" fmla="*/ 397347 h 3160252"/>
              <a:gd name="connsiteX10" fmla="*/ 12192000 w 12195587"/>
              <a:gd name="connsiteY10" fmla="*/ 385359 h 3160252"/>
              <a:gd name="connsiteX11" fmla="*/ 12192000 w 12195587"/>
              <a:gd name="connsiteY11" fmla="*/ 883948 h 3160252"/>
              <a:gd name="connsiteX12" fmla="*/ 12195587 w 12195587"/>
              <a:gd name="connsiteY12" fmla="*/ 883948 h 31602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587" h="3160252">
                <a:moveTo>
                  <a:pt x="12195587" y="3160252"/>
                </a:moveTo>
                <a:lnTo>
                  <a:pt x="3587" y="3160252"/>
                </a:lnTo>
                <a:lnTo>
                  <a:pt x="3587" y="1051140"/>
                </a:lnTo>
                <a:lnTo>
                  <a:pt x="0" y="1051140"/>
                </a:lnTo>
                <a:lnTo>
                  <a:pt x="0" y="244001"/>
                </a:lnTo>
                <a:lnTo>
                  <a:pt x="141276" y="253009"/>
                </a:lnTo>
                <a:cubicBezTo>
                  <a:pt x="866633" y="302269"/>
                  <a:pt x="1949924" y="385731"/>
                  <a:pt x="3002507" y="358197"/>
                </a:cubicBezTo>
                <a:cubicBezTo>
                  <a:pt x="4405953" y="321485"/>
                  <a:pt x="6575947" y="-10455"/>
                  <a:pt x="7970293" y="253"/>
                </a:cubicBezTo>
                <a:cubicBezTo>
                  <a:pt x="9364639" y="10960"/>
                  <a:pt x="10410967" y="394909"/>
                  <a:pt x="11368585" y="422443"/>
                </a:cubicBezTo>
                <a:cubicBezTo>
                  <a:pt x="11607989" y="429327"/>
                  <a:pt x="11849242" y="418237"/>
                  <a:pt x="12082747" y="397347"/>
                </a:cubicBezTo>
                <a:lnTo>
                  <a:pt x="12192000" y="385359"/>
                </a:lnTo>
                <a:lnTo>
                  <a:pt x="12192000" y="883948"/>
                </a:lnTo>
                <a:lnTo>
                  <a:pt x="12195587" y="8839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FD11CB1-047E-4A24-8CD0-CB523A53F36B}"/>
              </a:ext>
            </a:extLst>
          </p:cNvPr>
          <p:cNvSpPr/>
          <p:nvPr/>
        </p:nvSpPr>
        <p:spPr>
          <a:xfrm>
            <a:off x="2278234" y="1027673"/>
            <a:ext cx="4835416" cy="5140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E6159B-6547-463F-A3C6-3EBA313BF0C7}"/>
              </a:ext>
            </a:extLst>
          </p:cNvPr>
          <p:cNvSpPr txBox="1"/>
          <p:nvPr/>
        </p:nvSpPr>
        <p:spPr>
          <a:xfrm>
            <a:off x="3131826" y="3329085"/>
            <a:ext cx="312823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latin typeface="Arial Narrow" panose="020b060602020203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TRAVEL EVENT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D88EE-4156-4036-80EE-E69B3F7B8346}"/>
              </a:ext>
            </a:extLst>
          </p:cNvPr>
          <p:cNvSpPr txBox="1"/>
          <p:nvPr/>
        </p:nvSpPr>
        <p:spPr>
          <a:xfrm>
            <a:off x="3131826" y="4806059"/>
            <a:ext cx="3128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latin typeface="Arial Narrow" panose="020b060602020203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SUMMER TIME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3E7F36-31FF-45E8-B7D9-604E6121D4D7}"/>
              </a:ext>
            </a:extLst>
          </p:cNvPr>
          <p:cNvSpPr/>
          <p:nvPr/>
        </p:nvSpPr>
        <p:spPr>
          <a:xfrm rot="1024728">
            <a:off x="7436919" y="1354240"/>
            <a:ext cx="3727878" cy="1181987"/>
          </a:xfrm>
          <a:custGeom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  <a:gd name="connsiteX194" fmla="*/ 3725131 w 5673186"/>
              <a:gd name="connsiteY194" fmla="*/ 175 h 1798781"/>
              <a:gd name="connsiteX195" fmla="*/ 3725131 w 5673186"/>
              <a:gd name="connsiteY195" fmla="*/ 175 h 1798781"/>
              <a:gd name="connsiteX196" fmla="*/ 3725131 w 5673186"/>
              <a:gd name="connsiteY196" fmla="*/ 175 h 1798781"/>
              <a:gd name="connsiteX197" fmla="*/ 3725131 w 5673186"/>
              <a:gd name="connsiteY197" fmla="*/ 175 h 1798781"/>
              <a:gd name="connsiteX198" fmla="*/ 3725131 w 5673186"/>
              <a:gd name="connsiteY198" fmla="*/ 175 h 1798781"/>
              <a:gd name="connsiteX199" fmla="*/ 3725131 w 5673186"/>
              <a:gd name="connsiteY199" fmla="*/ 175 h 1798781"/>
              <a:gd name="connsiteX200" fmla="*/ 3725131 w 5673186"/>
              <a:gd name="connsiteY200" fmla="*/ 175 h 1798781"/>
              <a:gd name="connsiteX201" fmla="*/ 3725131 w 5673186"/>
              <a:gd name="connsiteY201" fmla="*/ 175 h 17987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CA038D7-044F-4EAF-81D7-0BE08A8EA16E}"/>
              </a:ext>
            </a:extLst>
          </p:cNvPr>
          <p:cNvSpPr txBox="1"/>
          <p:nvPr/>
        </p:nvSpPr>
        <p:spPr>
          <a:xfrm>
            <a:off x="2591345" y="2491178"/>
            <a:ext cx="42091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chemeClr val="accent3"/>
                </a:solidFill>
                <a:latin typeface="Arial Narrow" panose="020b060602020203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SUMMER VACATION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56444DB-701A-4307-B842-CEBA4B461D0C}"/>
              </a:ext>
            </a:extLst>
          </p:cNvPr>
          <p:cNvSpPr txBox="1"/>
          <p:nvPr/>
        </p:nvSpPr>
        <p:spPr>
          <a:xfrm>
            <a:off x="2928120" y="4006017"/>
            <a:ext cx="353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77B546B-7406-4E52-BF98-C4FC5EBCD2F1}"/>
              </a:ext>
            </a:extLst>
          </p:cNvPr>
          <p:cNvSpPr txBox="1"/>
          <p:nvPr/>
        </p:nvSpPr>
        <p:spPr>
          <a:xfrm>
            <a:off x="9186621" y="5880395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PowerPoint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C35F21E-E1BB-4DDE-A610-33201E4BD2BC}"/>
              </a:ext>
            </a:extLst>
          </p:cNvPr>
          <p:cNvSpPr txBox="1"/>
          <p:nvPr/>
        </p:nvSpPr>
        <p:spPr>
          <a:xfrm>
            <a:off x="8116918" y="3335937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DD9A15B-006F-46FA-93C2-8FAC41F5C6D8}"/>
              </a:ext>
            </a:extLst>
          </p:cNvPr>
          <p:cNvSpPr txBox="1"/>
          <p:nvPr/>
        </p:nvSpPr>
        <p:spPr>
          <a:xfrm>
            <a:off x="8229384" y="5880395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Modern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4D0C5D9-05AD-4D0A-9F21-72F0047F2DD6}"/>
              </a:ext>
            </a:extLst>
          </p:cNvPr>
          <p:cNvSpPr txBox="1"/>
          <p:nvPr/>
        </p:nvSpPr>
        <p:spPr>
          <a:xfrm>
            <a:off x="10454022" y="5880395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33CE26CC-CBAA-4B3B-BAF7-94D61CCE6638}"/>
              </a:ext>
            </a:extLst>
          </p:cNvPr>
          <p:cNvGrpSpPr/>
          <p:nvPr/>
        </p:nvGrpSpPr>
        <p:grpSpPr>
          <a:xfrm>
            <a:off x="211138" y="3609976"/>
            <a:ext cx="2716213" cy="2957512"/>
            <a:chOff x="211138" y="3609976"/>
            <a:chExt cx="2716213" cy="2957512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BA05756-15F4-43CE-8D42-2FB99A16D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138" y="4176713"/>
              <a:ext cx="1847850" cy="2390775"/>
            </a:xfrm>
            <a:custGeom>
              <a:gdLst>
                <a:gd name="T0" fmla="*/ 0 w 166"/>
                <a:gd name="T1" fmla="*/ 12 h 215"/>
                <a:gd name="T2" fmla="*/ 154 w 166"/>
                <a:gd name="T3" fmla="*/ 0 h 215"/>
                <a:gd name="T4" fmla="*/ 166 w 166"/>
                <a:gd name="T5" fmla="*/ 202 h 215"/>
                <a:gd name="T6" fmla="*/ 19 w 166"/>
                <a:gd name="T7" fmla="*/ 215 h 215"/>
                <a:gd name="T8" fmla="*/ 0 w 166"/>
                <a:gd name="T9" fmla="*/ 204 h 215"/>
                <a:gd name="T10" fmla="*/ 0 w 166"/>
                <a:gd name="T11" fmla="*/ 107 h 215"/>
                <a:gd name="T12" fmla="*/ 83 w 166"/>
                <a:gd name="T13" fmla="*/ 143 h 215"/>
                <a:gd name="T14" fmla="*/ 86 w 166"/>
                <a:gd name="T15" fmla="*/ 25 h 215"/>
                <a:gd name="T16" fmla="*/ 83 w 166"/>
                <a:gd name="T17" fmla="*/ 143 h 215"/>
                <a:gd name="T18" fmla="*/ 54 w 166"/>
                <a:gd name="T19" fmla="*/ 195 h 215"/>
                <a:gd name="T20" fmla="*/ 75 w 166"/>
                <a:gd name="T21" fmla="*/ 191 h 215"/>
                <a:gd name="T22" fmla="*/ 72 w 166"/>
                <a:gd name="T23" fmla="*/ 167 h 215"/>
                <a:gd name="T24" fmla="*/ 63 w 166"/>
                <a:gd name="T25" fmla="*/ 168 h 215"/>
                <a:gd name="T26" fmla="*/ 107 w 166"/>
                <a:gd name="T27" fmla="*/ 172 h 215"/>
                <a:gd name="T28" fmla="*/ 85 w 166"/>
                <a:gd name="T29" fmla="*/ 170 h 215"/>
                <a:gd name="T30" fmla="*/ 98 w 166"/>
                <a:gd name="T31" fmla="*/ 182 h 215"/>
                <a:gd name="T32" fmla="*/ 98 w 166"/>
                <a:gd name="T33" fmla="*/ 189 h 215"/>
                <a:gd name="T34" fmla="*/ 84 w 166"/>
                <a:gd name="T35" fmla="*/ 183 h 215"/>
                <a:gd name="T36" fmla="*/ 99 w 166"/>
                <a:gd name="T37" fmla="*/ 194 h 215"/>
                <a:gd name="T38" fmla="*/ 97 w 166"/>
                <a:gd name="T39" fmla="*/ 175 h 215"/>
                <a:gd name="T40" fmla="*/ 107 w 166"/>
                <a:gd name="T41" fmla="*/ 172 h 215"/>
                <a:gd name="T42" fmla="*/ 135 w 166"/>
                <a:gd name="T43" fmla="*/ 171 h 215"/>
                <a:gd name="T44" fmla="*/ 115 w 166"/>
                <a:gd name="T45" fmla="*/ 167 h 215"/>
                <a:gd name="T46" fmla="*/ 125 w 166"/>
                <a:gd name="T47" fmla="*/ 182 h 215"/>
                <a:gd name="T48" fmla="*/ 123 w 166"/>
                <a:gd name="T49" fmla="*/ 189 h 215"/>
                <a:gd name="T50" fmla="*/ 111 w 166"/>
                <a:gd name="T51" fmla="*/ 183 h 215"/>
                <a:gd name="T52" fmla="*/ 135 w 166"/>
                <a:gd name="T53" fmla="*/ 186 h 215"/>
                <a:gd name="T54" fmla="*/ 121 w 166"/>
                <a:gd name="T55" fmla="*/ 174 h 215"/>
                <a:gd name="T56" fmla="*/ 122 w 166"/>
                <a:gd name="T57" fmla="*/ 169 h 215"/>
                <a:gd name="T58" fmla="*/ 134 w 166"/>
                <a:gd name="T59" fmla="*/ 173 h 215"/>
                <a:gd name="T60" fmla="*/ 46 w 166"/>
                <a:gd name="T61" fmla="*/ 183 h 215"/>
                <a:gd name="T62" fmla="*/ 50 w 166"/>
                <a:gd name="T63" fmla="*/ 166 h 215"/>
                <a:gd name="T64" fmla="*/ 31 w 166"/>
                <a:gd name="T65" fmla="*/ 169 h 215"/>
                <a:gd name="T66" fmla="*/ 37 w 166"/>
                <a:gd name="T67" fmla="*/ 193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6" h="215">
                  <a:moveTo>
                    <a:pt x="0" y="107"/>
                  </a:moveTo>
                  <a:cubicBezTo>
                    <a:pt x="0" y="75"/>
                    <a:pt x="0" y="43"/>
                    <a:pt x="0" y="12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60" y="0"/>
                    <a:pt x="107" y="0"/>
                    <a:pt x="154" y="0"/>
                  </a:cubicBezTo>
                  <a:cubicBezTo>
                    <a:pt x="163" y="0"/>
                    <a:pt x="166" y="2"/>
                    <a:pt x="166" y="11"/>
                  </a:cubicBezTo>
                  <a:cubicBezTo>
                    <a:pt x="166" y="75"/>
                    <a:pt x="166" y="138"/>
                    <a:pt x="166" y="202"/>
                  </a:cubicBezTo>
                  <a:cubicBezTo>
                    <a:pt x="166" y="213"/>
                    <a:pt x="164" y="215"/>
                    <a:pt x="153" y="215"/>
                  </a:cubicBezTo>
                  <a:cubicBezTo>
                    <a:pt x="108" y="215"/>
                    <a:pt x="63" y="215"/>
                    <a:pt x="19" y="215"/>
                  </a:cubicBezTo>
                  <a:cubicBezTo>
                    <a:pt x="16" y="215"/>
                    <a:pt x="13" y="215"/>
                    <a:pt x="11" y="215"/>
                  </a:cubicBezTo>
                  <a:cubicBezTo>
                    <a:pt x="3" y="215"/>
                    <a:pt x="0" y="212"/>
                    <a:pt x="0" y="204"/>
                  </a:cubicBezTo>
                  <a:cubicBezTo>
                    <a:pt x="0" y="175"/>
                    <a:pt x="0" y="146"/>
                    <a:pt x="0" y="116"/>
                  </a:cubicBezTo>
                  <a:cubicBezTo>
                    <a:pt x="0" y="113"/>
                    <a:pt x="0" y="110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lose/>
                  <a:moveTo>
                    <a:pt x="83" y="143"/>
                  </a:moveTo>
                  <a:cubicBezTo>
                    <a:pt x="114" y="145"/>
                    <a:pt x="141" y="119"/>
                    <a:pt x="142" y="87"/>
                  </a:cubicBezTo>
                  <a:cubicBezTo>
                    <a:pt x="144" y="54"/>
                    <a:pt x="119" y="27"/>
                    <a:pt x="86" y="25"/>
                  </a:cubicBezTo>
                  <a:cubicBezTo>
                    <a:pt x="54" y="24"/>
                    <a:pt x="26" y="48"/>
                    <a:pt x="24" y="80"/>
                  </a:cubicBezTo>
                  <a:cubicBezTo>
                    <a:pt x="22" y="112"/>
                    <a:pt x="48" y="145"/>
                    <a:pt x="83" y="143"/>
                  </a:cubicBezTo>
                  <a:close/>
                  <a:moveTo>
                    <a:pt x="53" y="193"/>
                  </a:moveTo>
                  <a:cubicBezTo>
                    <a:pt x="53" y="194"/>
                    <a:pt x="53" y="194"/>
                    <a:pt x="54" y="195"/>
                  </a:cubicBezTo>
                  <a:cubicBezTo>
                    <a:pt x="56" y="194"/>
                    <a:pt x="59" y="193"/>
                    <a:pt x="60" y="192"/>
                  </a:cubicBezTo>
                  <a:cubicBezTo>
                    <a:pt x="64" y="186"/>
                    <a:pt x="70" y="186"/>
                    <a:pt x="75" y="191"/>
                  </a:cubicBezTo>
                  <a:cubicBezTo>
                    <a:pt x="76" y="193"/>
                    <a:pt x="79" y="193"/>
                    <a:pt x="81" y="194"/>
                  </a:cubicBezTo>
                  <a:cubicBezTo>
                    <a:pt x="78" y="184"/>
                    <a:pt x="75" y="175"/>
                    <a:pt x="72" y="167"/>
                  </a:cubicBezTo>
                  <a:cubicBezTo>
                    <a:pt x="71" y="166"/>
                    <a:pt x="69" y="164"/>
                    <a:pt x="68" y="164"/>
                  </a:cubicBezTo>
                  <a:cubicBezTo>
                    <a:pt x="66" y="165"/>
                    <a:pt x="64" y="166"/>
                    <a:pt x="63" y="168"/>
                  </a:cubicBezTo>
                  <a:cubicBezTo>
                    <a:pt x="59" y="176"/>
                    <a:pt x="56" y="185"/>
                    <a:pt x="53" y="193"/>
                  </a:cubicBezTo>
                  <a:close/>
                  <a:moveTo>
                    <a:pt x="107" y="172"/>
                  </a:moveTo>
                  <a:cubicBezTo>
                    <a:pt x="105" y="165"/>
                    <a:pt x="99" y="162"/>
                    <a:pt x="91" y="164"/>
                  </a:cubicBezTo>
                  <a:cubicBezTo>
                    <a:pt x="89" y="165"/>
                    <a:pt x="86" y="168"/>
                    <a:pt x="85" y="170"/>
                  </a:cubicBezTo>
                  <a:cubicBezTo>
                    <a:pt x="85" y="173"/>
                    <a:pt x="87" y="177"/>
                    <a:pt x="89" y="179"/>
                  </a:cubicBezTo>
                  <a:cubicBezTo>
                    <a:pt x="92" y="181"/>
                    <a:pt x="95" y="181"/>
                    <a:pt x="98" y="182"/>
                  </a:cubicBezTo>
                  <a:cubicBezTo>
                    <a:pt x="100" y="183"/>
                    <a:pt x="101" y="185"/>
                    <a:pt x="101" y="186"/>
                  </a:cubicBezTo>
                  <a:cubicBezTo>
                    <a:pt x="101" y="187"/>
                    <a:pt x="99" y="189"/>
                    <a:pt x="98" y="189"/>
                  </a:cubicBezTo>
                  <a:cubicBezTo>
                    <a:pt x="95" y="189"/>
                    <a:pt x="93" y="187"/>
                    <a:pt x="91" y="186"/>
                  </a:cubicBezTo>
                  <a:cubicBezTo>
                    <a:pt x="89" y="186"/>
                    <a:pt x="87" y="185"/>
                    <a:pt x="84" y="183"/>
                  </a:cubicBezTo>
                  <a:cubicBezTo>
                    <a:pt x="84" y="186"/>
                    <a:pt x="84" y="186"/>
                    <a:pt x="84" y="187"/>
                  </a:cubicBezTo>
                  <a:cubicBezTo>
                    <a:pt x="87" y="193"/>
                    <a:pt x="92" y="196"/>
                    <a:pt x="99" y="194"/>
                  </a:cubicBezTo>
                  <a:cubicBezTo>
                    <a:pt x="104" y="194"/>
                    <a:pt x="107" y="191"/>
                    <a:pt x="108" y="186"/>
                  </a:cubicBezTo>
                  <a:cubicBezTo>
                    <a:pt x="108" y="179"/>
                    <a:pt x="102" y="177"/>
                    <a:pt x="97" y="175"/>
                  </a:cubicBezTo>
                  <a:cubicBezTo>
                    <a:pt x="95" y="175"/>
                    <a:pt x="93" y="173"/>
                    <a:pt x="90" y="172"/>
                  </a:cubicBezTo>
                  <a:cubicBezTo>
                    <a:pt x="96" y="163"/>
                    <a:pt x="101" y="176"/>
                    <a:pt x="107" y="172"/>
                  </a:cubicBezTo>
                  <a:close/>
                  <a:moveTo>
                    <a:pt x="134" y="173"/>
                  </a:moveTo>
                  <a:cubicBezTo>
                    <a:pt x="134" y="172"/>
                    <a:pt x="135" y="172"/>
                    <a:pt x="135" y="171"/>
                  </a:cubicBezTo>
                  <a:cubicBezTo>
                    <a:pt x="132" y="168"/>
                    <a:pt x="130" y="165"/>
                    <a:pt x="127" y="165"/>
                  </a:cubicBezTo>
                  <a:cubicBezTo>
                    <a:pt x="123" y="164"/>
                    <a:pt x="118" y="165"/>
                    <a:pt x="115" y="167"/>
                  </a:cubicBezTo>
                  <a:cubicBezTo>
                    <a:pt x="110" y="170"/>
                    <a:pt x="112" y="177"/>
                    <a:pt x="117" y="179"/>
                  </a:cubicBezTo>
                  <a:cubicBezTo>
                    <a:pt x="119" y="180"/>
                    <a:pt x="122" y="181"/>
                    <a:pt x="125" y="182"/>
                  </a:cubicBezTo>
                  <a:cubicBezTo>
                    <a:pt x="126" y="183"/>
                    <a:pt x="128" y="185"/>
                    <a:pt x="129" y="186"/>
                  </a:cubicBezTo>
                  <a:cubicBezTo>
                    <a:pt x="127" y="187"/>
                    <a:pt x="125" y="189"/>
                    <a:pt x="123" y="189"/>
                  </a:cubicBezTo>
                  <a:cubicBezTo>
                    <a:pt x="121" y="189"/>
                    <a:pt x="120" y="187"/>
                    <a:pt x="118" y="186"/>
                  </a:cubicBezTo>
                  <a:cubicBezTo>
                    <a:pt x="116" y="185"/>
                    <a:pt x="114" y="185"/>
                    <a:pt x="111" y="183"/>
                  </a:cubicBezTo>
                  <a:cubicBezTo>
                    <a:pt x="114" y="193"/>
                    <a:pt x="118" y="196"/>
                    <a:pt x="126" y="194"/>
                  </a:cubicBezTo>
                  <a:cubicBezTo>
                    <a:pt x="131" y="194"/>
                    <a:pt x="135" y="192"/>
                    <a:pt x="135" y="186"/>
                  </a:cubicBezTo>
                  <a:cubicBezTo>
                    <a:pt x="136" y="180"/>
                    <a:pt x="133" y="178"/>
                    <a:pt x="128" y="176"/>
                  </a:cubicBezTo>
                  <a:cubicBezTo>
                    <a:pt x="125" y="176"/>
                    <a:pt x="123" y="175"/>
                    <a:pt x="121" y="174"/>
                  </a:cubicBezTo>
                  <a:cubicBezTo>
                    <a:pt x="120" y="174"/>
                    <a:pt x="119" y="172"/>
                    <a:pt x="118" y="172"/>
                  </a:cubicBezTo>
                  <a:cubicBezTo>
                    <a:pt x="120" y="171"/>
                    <a:pt x="121" y="169"/>
                    <a:pt x="122" y="169"/>
                  </a:cubicBezTo>
                  <a:cubicBezTo>
                    <a:pt x="124" y="169"/>
                    <a:pt x="126" y="170"/>
                    <a:pt x="128" y="171"/>
                  </a:cubicBezTo>
                  <a:cubicBezTo>
                    <a:pt x="130" y="172"/>
                    <a:pt x="132" y="172"/>
                    <a:pt x="134" y="173"/>
                  </a:cubicBezTo>
                  <a:close/>
                  <a:moveTo>
                    <a:pt x="37" y="193"/>
                  </a:moveTo>
                  <a:cubicBezTo>
                    <a:pt x="38" y="184"/>
                    <a:pt x="38" y="184"/>
                    <a:pt x="46" y="183"/>
                  </a:cubicBezTo>
                  <a:cubicBezTo>
                    <a:pt x="50" y="182"/>
                    <a:pt x="53" y="179"/>
                    <a:pt x="53" y="175"/>
                  </a:cubicBezTo>
                  <a:cubicBezTo>
                    <a:pt x="53" y="172"/>
                    <a:pt x="52" y="167"/>
                    <a:pt x="50" y="166"/>
                  </a:cubicBezTo>
                  <a:cubicBezTo>
                    <a:pt x="44" y="165"/>
                    <a:pt x="38" y="165"/>
                    <a:pt x="32" y="165"/>
                  </a:cubicBezTo>
                  <a:cubicBezTo>
                    <a:pt x="32" y="165"/>
                    <a:pt x="31" y="167"/>
                    <a:pt x="31" y="169"/>
                  </a:cubicBezTo>
                  <a:cubicBezTo>
                    <a:pt x="31" y="176"/>
                    <a:pt x="31" y="182"/>
                    <a:pt x="31" y="189"/>
                  </a:cubicBezTo>
                  <a:cubicBezTo>
                    <a:pt x="31" y="194"/>
                    <a:pt x="33" y="195"/>
                    <a:pt x="37" y="19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7309F21-FF91-4214-8686-5BFED97C5123}"/>
                </a:ext>
              </a:extLst>
            </p:cNvPr>
            <p:cNvSpPr/>
            <p:nvPr/>
          </p:nvSpPr>
          <p:spPr bwMode="auto">
            <a:xfrm>
              <a:off x="1023938" y="3609976"/>
              <a:ext cx="1903413" cy="2724150"/>
            </a:xfrm>
            <a:custGeom>
              <a:gdLst>
                <a:gd name="T0" fmla="*/ 0 w 171"/>
                <a:gd name="T1" fmla="*/ 44 h 245"/>
                <a:gd name="T2" fmla="*/ 9 w 171"/>
                <a:gd name="T3" fmla="*/ 6 h 245"/>
                <a:gd name="T4" fmla="*/ 18 w 171"/>
                <a:gd name="T5" fmla="*/ 1 h 245"/>
                <a:gd name="T6" fmla="*/ 45 w 171"/>
                <a:gd name="T7" fmla="*/ 6 h 245"/>
                <a:gd name="T8" fmla="*/ 160 w 171"/>
                <a:gd name="T9" fmla="*/ 32 h 245"/>
                <a:gd name="T10" fmla="*/ 169 w 171"/>
                <a:gd name="T11" fmla="*/ 48 h 245"/>
                <a:gd name="T12" fmla="*/ 127 w 171"/>
                <a:gd name="T13" fmla="*/ 234 h 245"/>
                <a:gd name="T14" fmla="*/ 113 w 171"/>
                <a:gd name="T15" fmla="*/ 243 h 245"/>
                <a:gd name="T16" fmla="*/ 100 w 171"/>
                <a:gd name="T17" fmla="*/ 226 h 245"/>
                <a:gd name="T18" fmla="*/ 100 w 171"/>
                <a:gd name="T19" fmla="*/ 60 h 245"/>
                <a:gd name="T20" fmla="*/ 83 w 171"/>
                <a:gd name="T21" fmla="*/ 44 h 245"/>
                <a:gd name="T22" fmla="*/ 8 w 171"/>
                <a:gd name="T23" fmla="*/ 44 h 245"/>
                <a:gd name="T24" fmla="*/ 0 w 171"/>
                <a:gd name="T25" fmla="*/ 44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245">
                  <a:moveTo>
                    <a:pt x="0" y="44"/>
                  </a:moveTo>
                  <a:cubicBezTo>
                    <a:pt x="3" y="31"/>
                    <a:pt x="5" y="18"/>
                    <a:pt x="9" y="6"/>
                  </a:cubicBezTo>
                  <a:cubicBezTo>
                    <a:pt x="10" y="2"/>
                    <a:pt x="14" y="0"/>
                    <a:pt x="18" y="1"/>
                  </a:cubicBezTo>
                  <a:cubicBezTo>
                    <a:pt x="27" y="2"/>
                    <a:pt x="36" y="4"/>
                    <a:pt x="45" y="6"/>
                  </a:cubicBezTo>
                  <a:cubicBezTo>
                    <a:pt x="83" y="15"/>
                    <a:pt x="121" y="24"/>
                    <a:pt x="160" y="32"/>
                  </a:cubicBezTo>
                  <a:cubicBezTo>
                    <a:pt x="170" y="35"/>
                    <a:pt x="171" y="38"/>
                    <a:pt x="169" y="48"/>
                  </a:cubicBezTo>
                  <a:cubicBezTo>
                    <a:pt x="155" y="110"/>
                    <a:pt x="141" y="172"/>
                    <a:pt x="127" y="234"/>
                  </a:cubicBezTo>
                  <a:cubicBezTo>
                    <a:pt x="125" y="242"/>
                    <a:pt x="122" y="245"/>
                    <a:pt x="113" y="243"/>
                  </a:cubicBezTo>
                  <a:cubicBezTo>
                    <a:pt x="100" y="240"/>
                    <a:pt x="100" y="240"/>
                    <a:pt x="100" y="226"/>
                  </a:cubicBezTo>
                  <a:cubicBezTo>
                    <a:pt x="100" y="171"/>
                    <a:pt x="100" y="115"/>
                    <a:pt x="100" y="60"/>
                  </a:cubicBezTo>
                  <a:cubicBezTo>
                    <a:pt x="100" y="50"/>
                    <a:pt x="93" y="44"/>
                    <a:pt x="83" y="44"/>
                  </a:cubicBezTo>
                  <a:cubicBezTo>
                    <a:pt x="58" y="44"/>
                    <a:pt x="33" y="44"/>
                    <a:pt x="8" y="44"/>
                  </a:cubicBezTo>
                  <a:cubicBezTo>
                    <a:pt x="5" y="44"/>
                    <a:pt x="3" y="44"/>
                    <a:pt x="0" y="44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D6B55D7-E997-445A-8C34-69E0C475B4F6}"/>
                </a:ext>
              </a:extLst>
            </p:cNvPr>
            <p:cNvSpPr/>
            <p:nvPr/>
          </p:nvSpPr>
          <p:spPr bwMode="auto">
            <a:xfrm>
              <a:off x="1481138" y="4778376"/>
              <a:ext cx="244475" cy="288925"/>
            </a:xfrm>
            <a:custGeom>
              <a:gdLst>
                <a:gd name="T0" fmla="*/ 22 w 22"/>
                <a:gd name="T1" fmla="*/ 26 h 26"/>
                <a:gd name="T2" fmla="*/ 2 w 22"/>
                <a:gd name="T3" fmla="*/ 26 h 26"/>
                <a:gd name="T4" fmla="*/ 0 w 22"/>
                <a:gd name="T5" fmla="*/ 6 h 26"/>
                <a:gd name="T6" fmla="*/ 13 w 22"/>
                <a:gd name="T7" fmla="*/ 0 h 26"/>
                <a:gd name="T8" fmla="*/ 22 w 22"/>
                <a:gd name="T9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4" y="26"/>
                    <a:pt x="9" y="26"/>
                    <a:pt x="2" y="26"/>
                  </a:cubicBezTo>
                  <a:cubicBezTo>
                    <a:pt x="2" y="19"/>
                    <a:pt x="1" y="13"/>
                    <a:pt x="0" y="6"/>
                  </a:cubicBezTo>
                  <a:cubicBezTo>
                    <a:pt x="4" y="4"/>
                    <a:pt x="7" y="3"/>
                    <a:pt x="13" y="0"/>
                  </a:cubicBezTo>
                  <a:cubicBezTo>
                    <a:pt x="16" y="9"/>
                    <a:pt x="19" y="17"/>
                    <a:pt x="22" y="2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E0546062-4CB7-4927-B3DD-0B42D0158EEA}"/>
                </a:ext>
              </a:extLst>
            </p:cNvPr>
            <p:cNvSpPr/>
            <p:nvPr/>
          </p:nvSpPr>
          <p:spPr bwMode="auto">
            <a:xfrm>
              <a:off x="546101" y="4778376"/>
              <a:ext cx="244475" cy="288925"/>
            </a:xfrm>
            <a:custGeom>
              <a:gdLst>
                <a:gd name="T0" fmla="*/ 9 w 22"/>
                <a:gd name="T1" fmla="*/ 0 h 26"/>
                <a:gd name="T2" fmla="*/ 22 w 22"/>
                <a:gd name="T3" fmla="*/ 6 h 26"/>
                <a:gd name="T4" fmla="*/ 20 w 22"/>
                <a:gd name="T5" fmla="*/ 26 h 26"/>
                <a:gd name="T6" fmla="*/ 0 w 22"/>
                <a:gd name="T7" fmla="*/ 26 h 26"/>
                <a:gd name="T8" fmla="*/ 9 w 22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9" y="0"/>
                  </a:moveTo>
                  <a:cubicBezTo>
                    <a:pt x="15" y="2"/>
                    <a:pt x="18" y="4"/>
                    <a:pt x="22" y="6"/>
                  </a:cubicBezTo>
                  <a:cubicBezTo>
                    <a:pt x="21" y="12"/>
                    <a:pt x="21" y="19"/>
                    <a:pt x="20" y="26"/>
                  </a:cubicBezTo>
                  <a:cubicBezTo>
                    <a:pt x="14" y="26"/>
                    <a:pt x="8" y="26"/>
                    <a:pt x="0" y="26"/>
                  </a:cubicBezTo>
                  <a:cubicBezTo>
                    <a:pt x="3" y="17"/>
                    <a:pt x="6" y="9"/>
                    <a:pt x="9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AA316CEC-74EB-4469-B98B-AB6701E3BF86}"/>
                </a:ext>
              </a:extLst>
            </p:cNvPr>
            <p:cNvSpPr/>
            <p:nvPr/>
          </p:nvSpPr>
          <p:spPr bwMode="auto">
            <a:xfrm>
              <a:off x="1458913" y="5089526"/>
              <a:ext cx="266700" cy="344488"/>
            </a:xfrm>
            <a:custGeom>
              <a:gdLst>
                <a:gd name="T0" fmla="*/ 15 w 24"/>
                <a:gd name="T1" fmla="*/ 31 h 31"/>
                <a:gd name="T2" fmla="*/ 4 w 24"/>
                <a:gd name="T3" fmla="*/ 10 h 31"/>
                <a:gd name="T4" fmla="*/ 22 w 24"/>
                <a:gd name="T5" fmla="*/ 6 h 31"/>
                <a:gd name="T6" fmla="*/ 24 w 24"/>
                <a:gd name="T7" fmla="*/ 7 h 31"/>
                <a:gd name="T8" fmla="*/ 15 w 24"/>
                <a:gd name="T9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5" y="31"/>
                  </a:moveTo>
                  <a:cubicBezTo>
                    <a:pt x="1" y="26"/>
                    <a:pt x="0" y="25"/>
                    <a:pt x="4" y="10"/>
                  </a:cubicBezTo>
                  <a:cubicBezTo>
                    <a:pt x="8" y="0"/>
                    <a:pt x="16" y="8"/>
                    <a:pt x="22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1" y="15"/>
                    <a:pt x="18" y="23"/>
                    <a:pt x="15" y="31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B1C89C50-727F-4FC6-A1A9-CB639885AEE3}"/>
                </a:ext>
              </a:extLst>
            </p:cNvPr>
            <p:cNvSpPr/>
            <p:nvPr/>
          </p:nvSpPr>
          <p:spPr bwMode="auto">
            <a:xfrm>
              <a:off x="557213" y="5156201"/>
              <a:ext cx="233363" cy="300038"/>
            </a:xfrm>
            <a:custGeom>
              <a:gdLst>
                <a:gd name="T0" fmla="*/ 21 w 21"/>
                <a:gd name="T1" fmla="*/ 19 h 27"/>
                <a:gd name="T2" fmla="*/ 3 w 21"/>
                <a:gd name="T3" fmla="*/ 12 h 27"/>
                <a:gd name="T4" fmla="*/ 0 w 21"/>
                <a:gd name="T5" fmla="*/ 0 h 27"/>
                <a:gd name="T6" fmla="*/ 19 w 21"/>
                <a:gd name="T7" fmla="*/ 0 h 27"/>
                <a:gd name="T8" fmla="*/ 21 w 21"/>
                <a:gd name="T9" fmla="*/ 19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19"/>
                  </a:moveTo>
                  <a:cubicBezTo>
                    <a:pt x="7" y="26"/>
                    <a:pt x="9" y="27"/>
                    <a:pt x="3" y="12"/>
                  </a:cubicBezTo>
                  <a:cubicBezTo>
                    <a:pt x="2" y="9"/>
                    <a:pt x="1" y="5"/>
                    <a:pt x="0" y="0"/>
                  </a:cubicBezTo>
                  <a:cubicBezTo>
                    <a:pt x="7" y="0"/>
                    <a:pt x="13" y="0"/>
                    <a:pt x="19" y="0"/>
                  </a:cubicBezTo>
                  <a:cubicBezTo>
                    <a:pt x="20" y="6"/>
                    <a:pt x="20" y="13"/>
                    <a:pt x="21" y="19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6C8DB2B8-1C29-454F-9C5F-04B82B2AEE78}"/>
                </a:ext>
              </a:extLst>
            </p:cNvPr>
            <p:cNvSpPr/>
            <p:nvPr/>
          </p:nvSpPr>
          <p:spPr bwMode="auto">
            <a:xfrm>
              <a:off x="1179513" y="4867276"/>
              <a:ext cx="244475" cy="200025"/>
            </a:xfrm>
            <a:custGeom>
              <a:gdLst>
                <a:gd name="T0" fmla="*/ 0 w 22"/>
                <a:gd name="T1" fmla="*/ 18 h 18"/>
                <a:gd name="T2" fmla="*/ 0 w 22"/>
                <a:gd name="T3" fmla="*/ 3 h 18"/>
                <a:gd name="T4" fmla="*/ 19 w 22"/>
                <a:gd name="T5" fmla="*/ 0 h 18"/>
                <a:gd name="T6" fmla="*/ 22 w 22"/>
                <a:gd name="T7" fmla="*/ 18 h 18"/>
                <a:gd name="T8" fmla="*/ 0 w 22"/>
                <a:gd name="T9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0" y="18"/>
                  </a:moveTo>
                  <a:cubicBezTo>
                    <a:pt x="0" y="13"/>
                    <a:pt x="0" y="8"/>
                    <a:pt x="0" y="3"/>
                  </a:cubicBezTo>
                  <a:cubicBezTo>
                    <a:pt x="6" y="2"/>
                    <a:pt x="12" y="1"/>
                    <a:pt x="19" y="0"/>
                  </a:cubicBezTo>
                  <a:cubicBezTo>
                    <a:pt x="20" y="6"/>
                    <a:pt x="21" y="12"/>
                    <a:pt x="22" y="18"/>
                  </a:cubicBezTo>
                  <a:cubicBezTo>
                    <a:pt x="14" y="18"/>
                    <a:pt x="7" y="18"/>
                    <a:pt x="0" y="1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F6F4464F-05A8-4C69-A88A-F48A07DC061E}"/>
                </a:ext>
              </a:extLst>
            </p:cNvPr>
            <p:cNvSpPr/>
            <p:nvPr/>
          </p:nvSpPr>
          <p:spPr bwMode="auto">
            <a:xfrm>
              <a:off x="846138" y="4878388"/>
              <a:ext cx="244475" cy="188913"/>
            </a:xfrm>
            <a:custGeom>
              <a:gdLst>
                <a:gd name="T0" fmla="*/ 22 w 22"/>
                <a:gd name="T1" fmla="*/ 1 h 17"/>
                <a:gd name="T2" fmla="*/ 22 w 22"/>
                <a:gd name="T3" fmla="*/ 17 h 17"/>
                <a:gd name="T4" fmla="*/ 0 w 22"/>
                <a:gd name="T5" fmla="*/ 17 h 17"/>
                <a:gd name="T6" fmla="*/ 3 w 22"/>
                <a:gd name="T7" fmla="*/ 2 h 17"/>
                <a:gd name="T8" fmla="*/ 6 w 22"/>
                <a:gd name="T9" fmla="*/ 0 h 17"/>
                <a:gd name="T10" fmla="*/ 22 w 22"/>
                <a:gd name="T11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22" y="1"/>
                  </a:moveTo>
                  <a:cubicBezTo>
                    <a:pt x="22" y="7"/>
                    <a:pt x="22" y="11"/>
                    <a:pt x="22" y="17"/>
                  </a:cubicBezTo>
                  <a:cubicBezTo>
                    <a:pt x="15" y="17"/>
                    <a:pt x="8" y="17"/>
                    <a:pt x="0" y="17"/>
                  </a:cubicBezTo>
                  <a:cubicBezTo>
                    <a:pt x="1" y="12"/>
                    <a:pt x="2" y="7"/>
                    <a:pt x="3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11" y="0"/>
                    <a:pt x="16" y="1"/>
                    <a:pt x="22" y="1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6D0EA8FD-5907-4B74-9F9D-4F4986D1C6DB}"/>
                </a:ext>
              </a:extLst>
            </p:cNvPr>
            <p:cNvSpPr/>
            <p:nvPr/>
          </p:nvSpPr>
          <p:spPr bwMode="auto">
            <a:xfrm>
              <a:off x="1179513" y="5156201"/>
              <a:ext cx="244475" cy="188913"/>
            </a:xfrm>
            <a:custGeom>
              <a:gdLst>
                <a:gd name="T0" fmla="*/ 21 w 22"/>
                <a:gd name="T1" fmla="*/ 0 h 17"/>
                <a:gd name="T2" fmla="*/ 7 w 22"/>
                <a:gd name="T3" fmla="*/ 16 h 17"/>
                <a:gd name="T4" fmla="*/ 0 w 22"/>
                <a:gd name="T5" fmla="*/ 15 h 17"/>
                <a:gd name="T6" fmla="*/ 0 w 22"/>
                <a:gd name="T7" fmla="*/ 0 h 17"/>
                <a:gd name="T8" fmla="*/ 21 w 22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1" y="0"/>
                  </a:moveTo>
                  <a:cubicBezTo>
                    <a:pt x="22" y="16"/>
                    <a:pt x="22" y="17"/>
                    <a:pt x="7" y="16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890AD9B-48C4-48CB-96A3-A4F34833244F}"/>
                </a:ext>
              </a:extLst>
            </p:cNvPr>
            <p:cNvSpPr/>
            <p:nvPr/>
          </p:nvSpPr>
          <p:spPr bwMode="auto">
            <a:xfrm>
              <a:off x="846138" y="5156201"/>
              <a:ext cx="244475" cy="177800"/>
            </a:xfrm>
            <a:custGeom>
              <a:gdLst>
                <a:gd name="T0" fmla="*/ 22 w 22"/>
                <a:gd name="T1" fmla="*/ 15 h 16"/>
                <a:gd name="T2" fmla="*/ 7 w 22"/>
                <a:gd name="T3" fmla="*/ 16 h 16"/>
                <a:gd name="T4" fmla="*/ 3 w 22"/>
                <a:gd name="T5" fmla="*/ 13 h 16"/>
                <a:gd name="T6" fmla="*/ 0 w 22"/>
                <a:gd name="T7" fmla="*/ 0 h 16"/>
                <a:gd name="T8" fmla="*/ 22 w 22"/>
                <a:gd name="T9" fmla="*/ 0 h 16"/>
                <a:gd name="T10" fmla="*/ 22 w 22"/>
                <a:gd name="T11" fmla="*/ 15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22" y="15"/>
                  </a:moveTo>
                  <a:cubicBezTo>
                    <a:pt x="17" y="15"/>
                    <a:pt x="12" y="16"/>
                    <a:pt x="7" y="16"/>
                  </a:cubicBezTo>
                  <a:cubicBezTo>
                    <a:pt x="5" y="16"/>
                    <a:pt x="3" y="15"/>
                    <a:pt x="3" y="13"/>
                  </a:cubicBezTo>
                  <a:cubicBezTo>
                    <a:pt x="1" y="9"/>
                    <a:pt x="1" y="5"/>
                    <a:pt x="0" y="0"/>
                  </a:cubicBezTo>
                  <a:cubicBezTo>
                    <a:pt x="8" y="0"/>
                    <a:pt x="14" y="0"/>
                    <a:pt x="22" y="0"/>
                  </a:cubicBezTo>
                  <a:cubicBezTo>
                    <a:pt x="22" y="5"/>
                    <a:pt x="22" y="9"/>
                    <a:pt x="22" y="1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96070DED-F226-46D7-9142-4C6FCECF918E}"/>
                </a:ext>
              </a:extLst>
            </p:cNvPr>
            <p:cNvSpPr/>
            <p:nvPr/>
          </p:nvSpPr>
          <p:spPr bwMode="auto">
            <a:xfrm>
              <a:off x="1179513" y="5411788"/>
              <a:ext cx="188913" cy="277813"/>
            </a:xfrm>
            <a:custGeom>
              <a:gdLst>
                <a:gd name="T0" fmla="*/ 0 w 17"/>
                <a:gd name="T1" fmla="*/ 0 h 25"/>
                <a:gd name="T2" fmla="*/ 17 w 17"/>
                <a:gd name="T3" fmla="*/ 2 h 25"/>
                <a:gd name="T4" fmla="*/ 0 w 17"/>
                <a:gd name="T5" fmla="*/ 25 h 25"/>
                <a:gd name="T6" fmla="*/ 0 w 17"/>
                <a:gd name="T7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cubicBezTo>
                    <a:pt x="6" y="0"/>
                    <a:pt x="11" y="1"/>
                    <a:pt x="17" y="2"/>
                  </a:cubicBezTo>
                  <a:cubicBezTo>
                    <a:pt x="14" y="11"/>
                    <a:pt x="10" y="19"/>
                    <a:pt x="0" y="25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F24A81BA-DF27-4AEF-9496-8392086369FB}"/>
                </a:ext>
              </a:extLst>
            </p:cNvPr>
            <p:cNvSpPr/>
            <p:nvPr/>
          </p:nvSpPr>
          <p:spPr bwMode="auto">
            <a:xfrm>
              <a:off x="901701" y="4545013"/>
              <a:ext cx="188913" cy="266700"/>
            </a:xfrm>
            <a:custGeom>
              <a:gdLst>
                <a:gd name="T0" fmla="*/ 0 w 17"/>
                <a:gd name="T1" fmla="*/ 22 h 24"/>
                <a:gd name="T2" fmla="*/ 17 w 17"/>
                <a:gd name="T3" fmla="*/ 0 h 24"/>
                <a:gd name="T4" fmla="*/ 17 w 17"/>
                <a:gd name="T5" fmla="*/ 24 h 24"/>
                <a:gd name="T6" fmla="*/ 0 w 17"/>
                <a:gd name="T7" fmla="*/ 22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0" y="22"/>
                  </a:moveTo>
                  <a:cubicBezTo>
                    <a:pt x="4" y="12"/>
                    <a:pt x="7" y="4"/>
                    <a:pt x="17" y="0"/>
                  </a:cubicBezTo>
                  <a:cubicBezTo>
                    <a:pt x="17" y="8"/>
                    <a:pt x="17" y="15"/>
                    <a:pt x="17" y="24"/>
                  </a:cubicBezTo>
                  <a:cubicBezTo>
                    <a:pt x="12" y="23"/>
                    <a:pt x="7" y="23"/>
                    <a:pt x="0" y="22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7782D560-7ECD-4AC9-9839-93B8C8342D19}"/>
                </a:ext>
              </a:extLst>
            </p:cNvPr>
            <p:cNvSpPr/>
            <p:nvPr/>
          </p:nvSpPr>
          <p:spPr bwMode="auto">
            <a:xfrm>
              <a:off x="1179513" y="4545013"/>
              <a:ext cx="188913" cy="266700"/>
            </a:xfrm>
            <a:custGeom>
              <a:gdLst>
                <a:gd name="T0" fmla="*/ 0 w 17"/>
                <a:gd name="T1" fmla="*/ 0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0" y="0"/>
                  </a:moveTo>
                  <a:cubicBezTo>
                    <a:pt x="9" y="4"/>
                    <a:pt x="13" y="12"/>
                    <a:pt x="17" y="22"/>
                  </a:cubicBezTo>
                  <a:cubicBezTo>
                    <a:pt x="11" y="23"/>
                    <a:pt x="6" y="23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09ED679-44EE-40DF-9970-412907E4A82E}"/>
                </a:ext>
              </a:extLst>
            </p:cNvPr>
            <p:cNvSpPr/>
            <p:nvPr/>
          </p:nvSpPr>
          <p:spPr bwMode="auto">
            <a:xfrm>
              <a:off x="912813" y="5411788"/>
              <a:ext cx="177800" cy="266700"/>
            </a:xfrm>
            <a:custGeom>
              <a:gdLst>
                <a:gd name="T0" fmla="*/ 16 w 16"/>
                <a:gd name="T1" fmla="*/ 24 h 24"/>
                <a:gd name="T2" fmla="*/ 0 w 16"/>
                <a:gd name="T3" fmla="*/ 2 h 24"/>
                <a:gd name="T4" fmla="*/ 16 w 16"/>
                <a:gd name="T5" fmla="*/ 0 h 24"/>
                <a:gd name="T6" fmla="*/ 16 w 16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6" y="24"/>
                  </a:moveTo>
                  <a:cubicBezTo>
                    <a:pt x="7" y="18"/>
                    <a:pt x="3" y="11"/>
                    <a:pt x="0" y="2"/>
                  </a:cubicBezTo>
                  <a:cubicBezTo>
                    <a:pt x="5" y="1"/>
                    <a:pt x="10" y="1"/>
                    <a:pt x="16" y="0"/>
                  </a:cubicBezTo>
                  <a:cubicBezTo>
                    <a:pt x="16" y="8"/>
                    <a:pt x="16" y="16"/>
                    <a:pt x="16" y="24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0A1B4F5D-98CB-4527-84A9-2C1EC218B2AD}"/>
                </a:ext>
              </a:extLst>
            </p:cNvPr>
            <p:cNvSpPr/>
            <p:nvPr/>
          </p:nvSpPr>
          <p:spPr bwMode="auto">
            <a:xfrm>
              <a:off x="1379538" y="5456238"/>
              <a:ext cx="190500" cy="177800"/>
            </a:xfrm>
            <a:custGeom>
              <a:gdLst>
                <a:gd name="T0" fmla="*/ 0 w 17"/>
                <a:gd name="T1" fmla="*/ 14 h 16"/>
                <a:gd name="T2" fmla="*/ 7 w 17"/>
                <a:gd name="T3" fmla="*/ 0 h 16"/>
                <a:gd name="T4" fmla="*/ 17 w 17"/>
                <a:gd name="T5" fmla="*/ 4 h 16"/>
                <a:gd name="T6" fmla="*/ 2 w 17"/>
                <a:gd name="T7" fmla="*/ 16 h 16"/>
                <a:gd name="T8" fmla="*/ 0 w 17"/>
                <a:gd name="T9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0" y="14"/>
                  </a:moveTo>
                  <a:cubicBezTo>
                    <a:pt x="2" y="10"/>
                    <a:pt x="4" y="5"/>
                    <a:pt x="7" y="0"/>
                  </a:cubicBezTo>
                  <a:cubicBezTo>
                    <a:pt x="10" y="1"/>
                    <a:pt x="13" y="2"/>
                    <a:pt x="17" y="4"/>
                  </a:cubicBezTo>
                  <a:cubicBezTo>
                    <a:pt x="11" y="8"/>
                    <a:pt x="6" y="12"/>
                    <a:pt x="2" y="16"/>
                  </a:cubicBezTo>
                  <a:cubicBezTo>
                    <a:pt x="1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CA33CFB5-FAFB-4577-A0FA-EF657C330018}"/>
                </a:ext>
              </a:extLst>
            </p:cNvPr>
            <p:cNvSpPr/>
            <p:nvPr/>
          </p:nvSpPr>
          <p:spPr bwMode="auto">
            <a:xfrm>
              <a:off x="1368426" y="4589463"/>
              <a:ext cx="201613" cy="166688"/>
            </a:xfrm>
            <a:custGeom>
              <a:gdLst>
                <a:gd name="T0" fmla="*/ 1 w 18"/>
                <a:gd name="T1" fmla="*/ 0 h 15"/>
                <a:gd name="T2" fmla="*/ 18 w 18"/>
                <a:gd name="T3" fmla="*/ 11 h 15"/>
                <a:gd name="T4" fmla="*/ 8 w 18"/>
                <a:gd name="T5" fmla="*/ 15 h 15"/>
                <a:gd name="T6" fmla="*/ 0 w 18"/>
                <a:gd name="T7" fmla="*/ 1 h 15"/>
                <a:gd name="T8" fmla="*/ 1 w 18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" y="0"/>
                  </a:moveTo>
                  <a:cubicBezTo>
                    <a:pt x="6" y="3"/>
                    <a:pt x="11" y="7"/>
                    <a:pt x="18" y="11"/>
                  </a:cubicBezTo>
                  <a:cubicBezTo>
                    <a:pt x="14" y="13"/>
                    <a:pt x="11" y="14"/>
                    <a:pt x="8" y="15"/>
                  </a:cubicBezTo>
                  <a:cubicBezTo>
                    <a:pt x="5" y="10"/>
                    <a:pt x="3" y="6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A197376-E2C0-4D94-A9C8-81D9FDC4F08C}"/>
                </a:ext>
              </a:extLst>
            </p:cNvPr>
            <p:cNvSpPr/>
            <p:nvPr/>
          </p:nvSpPr>
          <p:spPr bwMode="auto">
            <a:xfrm>
              <a:off x="712788" y="4589463"/>
              <a:ext cx="188913" cy="177800"/>
            </a:xfrm>
            <a:custGeom>
              <a:gdLst>
                <a:gd name="T0" fmla="*/ 17 w 17"/>
                <a:gd name="T1" fmla="*/ 1 h 16"/>
                <a:gd name="T2" fmla="*/ 10 w 17"/>
                <a:gd name="T3" fmla="*/ 16 h 16"/>
                <a:gd name="T4" fmla="*/ 0 w 17"/>
                <a:gd name="T5" fmla="*/ 11 h 16"/>
                <a:gd name="T6" fmla="*/ 16 w 17"/>
                <a:gd name="T7" fmla="*/ 0 h 16"/>
                <a:gd name="T8" fmla="*/ 17 w 17"/>
                <a:gd name="T9" fmla="*/ 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1"/>
                  </a:moveTo>
                  <a:cubicBezTo>
                    <a:pt x="14" y="6"/>
                    <a:pt x="12" y="10"/>
                    <a:pt x="10" y="16"/>
                  </a:cubicBezTo>
                  <a:cubicBezTo>
                    <a:pt x="7" y="14"/>
                    <a:pt x="4" y="13"/>
                    <a:pt x="0" y="11"/>
                  </a:cubicBezTo>
                  <a:cubicBezTo>
                    <a:pt x="6" y="7"/>
                    <a:pt x="11" y="3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7D2B3CAC-DBB1-4548-BD1D-DFF67A05B700}"/>
                </a:ext>
              </a:extLst>
            </p:cNvPr>
            <p:cNvSpPr/>
            <p:nvPr/>
          </p:nvSpPr>
          <p:spPr bwMode="auto">
            <a:xfrm>
              <a:off x="712788" y="5456238"/>
              <a:ext cx="177800" cy="166688"/>
            </a:xfrm>
            <a:custGeom>
              <a:gdLst>
                <a:gd name="T0" fmla="*/ 0 w 16"/>
                <a:gd name="T1" fmla="*/ 4 h 15"/>
                <a:gd name="T2" fmla="*/ 9 w 16"/>
                <a:gd name="T3" fmla="*/ 0 h 15"/>
                <a:gd name="T4" fmla="*/ 16 w 16"/>
                <a:gd name="T5" fmla="*/ 14 h 15"/>
                <a:gd name="T6" fmla="*/ 15 w 16"/>
                <a:gd name="T7" fmla="*/ 15 h 15"/>
                <a:gd name="T8" fmla="*/ 0 w 16"/>
                <a:gd name="T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4"/>
                  </a:moveTo>
                  <a:cubicBezTo>
                    <a:pt x="4" y="3"/>
                    <a:pt x="6" y="2"/>
                    <a:pt x="9" y="0"/>
                  </a:cubicBezTo>
                  <a:cubicBezTo>
                    <a:pt x="11" y="5"/>
                    <a:pt x="14" y="10"/>
                    <a:pt x="16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0" y="12"/>
                    <a:pt x="6" y="9"/>
                    <a:pt x="0" y="4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628C5529-278E-4046-9DF7-F4993C1EB833}"/>
                </a:ext>
              </a:extLst>
            </p:cNvPr>
            <p:cNvSpPr/>
            <p:nvPr/>
          </p:nvSpPr>
          <p:spPr bwMode="auto">
            <a:xfrm>
              <a:off x="612776" y="6056313"/>
              <a:ext cx="122238" cy="111125"/>
            </a:xfrm>
            <a:custGeom>
              <a:gdLst>
                <a:gd name="T0" fmla="*/ 0 w 11"/>
                <a:gd name="T1" fmla="*/ 7 h 10"/>
                <a:gd name="T2" fmla="*/ 4 w 11"/>
                <a:gd name="T3" fmla="*/ 0 h 10"/>
                <a:gd name="T4" fmla="*/ 11 w 11"/>
                <a:gd name="T5" fmla="*/ 5 h 10"/>
                <a:gd name="T6" fmla="*/ 3 w 11"/>
                <a:gd name="T7" fmla="*/ 10 h 10"/>
                <a:gd name="T8" fmla="*/ 0 w 11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7"/>
                  </a:moveTo>
                  <a:cubicBezTo>
                    <a:pt x="1" y="5"/>
                    <a:pt x="3" y="3"/>
                    <a:pt x="4" y="0"/>
                  </a:cubicBezTo>
                  <a:cubicBezTo>
                    <a:pt x="7" y="2"/>
                    <a:pt x="9" y="3"/>
                    <a:pt x="11" y="5"/>
                  </a:cubicBezTo>
                  <a:cubicBezTo>
                    <a:pt x="9" y="7"/>
                    <a:pt x="6" y="8"/>
                    <a:pt x="3" y="10"/>
                  </a:cubicBezTo>
                  <a:cubicBezTo>
                    <a:pt x="2" y="9"/>
                    <a:pt x="1" y="8"/>
                    <a:pt x="0" y="7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2578527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24BB8C-D85E-4B9D-B8A4-5C287E3AB4F4}"/>
              </a:ext>
            </a:extLst>
          </p:cNvPr>
          <p:cNvGrpSpPr/>
          <p:nvPr/>
        </p:nvGrpSpPr>
        <p:grpSpPr>
          <a:xfrm>
            <a:off x="416243" y="2879214"/>
            <a:ext cx="1080051" cy="1452483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34325894-2DFB-41DD-9774-D9FCAFF3D61F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4855AE-6B21-4AB0-B6AD-E1C8C0F48B36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9CAF6F-934D-4F54-BAC2-A8457BB901E6}"/>
              </a:ext>
            </a:extLst>
          </p:cNvPr>
          <p:cNvGrpSpPr/>
          <p:nvPr/>
        </p:nvGrpSpPr>
        <p:grpSpPr>
          <a:xfrm>
            <a:off x="1399466" y="1829866"/>
            <a:ext cx="1080051" cy="1452483"/>
            <a:chOff x="5823708" y="3105088"/>
            <a:chExt cx="1330902" cy="1789834"/>
          </a:xfrm>
        </p:grpSpPr>
        <p:sp>
          <p:nvSpPr>
            <p:cNvPr id="29" name="Graphic 22">
              <a:extLst>
                <a:ext uri="{FF2B5EF4-FFF2-40B4-BE49-F238E27FC236}">
                  <a16:creationId xmlns:a16="http://schemas.microsoft.com/office/drawing/2014/main" id="{0D4A20BD-03A0-4DD0-ADDB-32B06B372CBE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AF1C06-6AB1-44BC-AFB6-85AE353523F0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B613E3-D81E-4C49-9F3A-33ECBB8325C2}"/>
              </a:ext>
            </a:extLst>
          </p:cNvPr>
          <p:cNvGrpSpPr/>
          <p:nvPr/>
        </p:nvGrpSpPr>
        <p:grpSpPr>
          <a:xfrm>
            <a:off x="2382689" y="1294868"/>
            <a:ext cx="1080051" cy="1452483"/>
            <a:chOff x="5823708" y="3105088"/>
            <a:chExt cx="1330902" cy="1789834"/>
          </a:xfrm>
        </p:grpSpPr>
        <p:sp>
          <p:nvSpPr>
            <p:cNvPr id="32" name="Graphic 22">
              <a:extLst>
                <a:ext uri="{FF2B5EF4-FFF2-40B4-BE49-F238E27FC236}">
                  <a16:creationId xmlns:a16="http://schemas.microsoft.com/office/drawing/2014/main" id="{AC4A0506-A3E9-4F2D-B6F4-5B54516BA80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BC383B-7137-4538-AFEC-2C7D78D3F15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B37147-E412-4416-9BB6-C09F86AE8A89}"/>
              </a:ext>
            </a:extLst>
          </p:cNvPr>
          <p:cNvGrpSpPr/>
          <p:nvPr/>
        </p:nvGrpSpPr>
        <p:grpSpPr>
          <a:xfrm>
            <a:off x="3365911" y="1829866"/>
            <a:ext cx="1080051" cy="1452483"/>
            <a:chOff x="5823708" y="3105088"/>
            <a:chExt cx="1330902" cy="1789834"/>
          </a:xfrm>
        </p:grpSpPr>
        <p:sp>
          <p:nvSpPr>
            <p:cNvPr id="35" name="Graphic 22">
              <a:extLst>
                <a:ext uri="{FF2B5EF4-FFF2-40B4-BE49-F238E27FC236}">
                  <a16:creationId xmlns:a16="http://schemas.microsoft.com/office/drawing/2014/main" id="{53DF9C08-C89C-4817-B264-6F671C741664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039FB4-9942-4FE2-A14A-A9389CE79C7C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E8301C-B88D-40AC-93C3-EEF7EB79AF85}"/>
              </a:ext>
            </a:extLst>
          </p:cNvPr>
          <p:cNvGrpSpPr/>
          <p:nvPr/>
        </p:nvGrpSpPr>
        <p:grpSpPr>
          <a:xfrm>
            <a:off x="4349133" y="2879214"/>
            <a:ext cx="1080051" cy="1452483"/>
            <a:chOff x="5823708" y="3105088"/>
            <a:chExt cx="1330902" cy="1789834"/>
          </a:xfrm>
        </p:grpSpPr>
        <p:sp>
          <p:nvSpPr>
            <p:cNvPr id="38" name="Graphic 22">
              <a:extLst>
                <a:ext uri="{FF2B5EF4-FFF2-40B4-BE49-F238E27FC236}">
                  <a16:creationId xmlns:a16="http://schemas.microsoft.com/office/drawing/2014/main" id="{6F519202-3A85-455A-8843-2A2007096EC1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BBDD33-502F-4A39-9369-BC0A0F2D547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5EEF83C9-F72A-4A55-97C0-BCBCCF98EC59}"/>
              </a:ext>
            </a:extLst>
          </p:cNvPr>
          <p:cNvSpPr/>
          <p:nvPr/>
        </p:nvSpPr>
        <p:spPr>
          <a:xfrm>
            <a:off x="813128" y="3297822"/>
            <a:ext cx="303320" cy="222426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1DDD29EF-6977-46A7-BDCE-8BFA17685F03}"/>
              </a:ext>
            </a:extLst>
          </p:cNvPr>
          <p:cNvSpPr/>
          <p:nvPr/>
        </p:nvSpPr>
        <p:spPr>
          <a:xfrm>
            <a:off x="1790172" y="2216013"/>
            <a:ext cx="315482" cy="242333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CAD8E48C-DF86-4323-9E6A-10FE3F06ADB7}"/>
              </a:ext>
            </a:extLst>
          </p:cNvPr>
          <p:cNvSpPr/>
          <p:nvPr/>
        </p:nvSpPr>
        <p:spPr>
          <a:xfrm>
            <a:off x="3765941" y="2180257"/>
            <a:ext cx="320746" cy="276800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3280D11E-E404-495D-BF9C-C1EBC8710D08}"/>
              </a:ext>
            </a:extLst>
          </p:cNvPr>
          <p:cNvSpPr/>
          <p:nvPr/>
        </p:nvSpPr>
        <p:spPr>
          <a:xfrm>
            <a:off x="2768000" y="1673770"/>
            <a:ext cx="325903" cy="257664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90EAEB01-E958-4FCE-92C4-FF4F4FD33476}"/>
              </a:ext>
            </a:extLst>
          </p:cNvPr>
          <p:cNvSpPr/>
          <p:nvPr/>
        </p:nvSpPr>
        <p:spPr>
          <a:xfrm>
            <a:off x="4764180" y="3259728"/>
            <a:ext cx="323283" cy="302622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99571E-EC93-48F0-8BD2-AD703385BB5C}"/>
              </a:ext>
            </a:extLst>
          </p:cNvPr>
          <p:cNvSpPr txBox="1"/>
          <p:nvPr/>
        </p:nvSpPr>
        <p:spPr>
          <a:xfrm>
            <a:off x="6312801" y="2282159"/>
            <a:ext cx="485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F239F5-F7C0-416B-875F-3728FE9BBD4C}"/>
              </a:ext>
            </a:extLst>
          </p:cNvPr>
          <p:cNvSpPr txBox="1"/>
          <p:nvPr/>
        </p:nvSpPr>
        <p:spPr>
          <a:xfrm>
            <a:off x="6312801" y="1841702"/>
            <a:ext cx="4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accent2"/>
                </a:solidFill>
                <a:cs typeface="Arial" panose="020b0604020202020204" pitchFamily="34" charset="0"/>
              </a:rPr>
              <a:t>Simple PowerPoint Presentation</a:t>
            </a:r>
            <a:endParaRPr lang="ko-KR" altLang="en-US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597165-A477-4F89-B172-E3848ABF14FF}"/>
              </a:ext>
            </a:extLst>
          </p:cNvPr>
          <p:cNvSpPr txBox="1"/>
          <p:nvPr/>
        </p:nvSpPr>
        <p:spPr>
          <a:xfrm>
            <a:off x="6312801" y="4082670"/>
            <a:ext cx="485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1B52DF-2D09-445E-81C8-0E16DCC32985}"/>
              </a:ext>
            </a:extLst>
          </p:cNvPr>
          <p:cNvSpPr txBox="1"/>
          <p:nvPr/>
        </p:nvSpPr>
        <p:spPr>
          <a:xfrm>
            <a:off x="6312801" y="3642213"/>
            <a:ext cx="4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accent1"/>
                </a:solidFill>
                <a:cs typeface="Arial" panose="020b0604020202020204" pitchFamily="34" charset="0"/>
              </a:rPr>
              <a:t>Simple PowerPoint Presentation</a:t>
            </a:r>
            <a:endParaRPr lang="ko-KR" altLang="en-US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DAECF79E-6718-4675-BCA3-70CD8781630E}"/>
              </a:ext>
            </a:extLst>
          </p:cNvPr>
          <p:cNvSpPr txBox="1"/>
          <p:nvPr/>
        </p:nvSpPr>
        <p:spPr>
          <a:xfrm>
            <a:off x="6435587" y="5441593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/>
              <a:t>INFOGRAPHIC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E232EF3-A394-E875-C460-584777A09F4F}"/>
              </a:ext>
            </a:extLst>
          </p:cNvPr>
          <p:cNvGrpSpPr/>
          <p:nvPr/>
        </p:nvGrpSpPr>
        <p:grpSpPr>
          <a:xfrm>
            <a:off x="1301750" y="3233738"/>
            <a:ext cx="3425825" cy="3209925"/>
            <a:chOff x="1301750" y="3233738"/>
            <a:chExt cx="3425825" cy="3209925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17E6C83-0E54-4A23-BEF4-FEA3FFDC55C7}"/>
                </a:ext>
              </a:extLst>
            </p:cNvPr>
            <p:cNvSpPr/>
            <p:nvPr/>
          </p:nvSpPr>
          <p:spPr bwMode="auto">
            <a:xfrm>
              <a:off x="1301750" y="3736975"/>
              <a:ext cx="1509712" cy="1412875"/>
            </a:xfrm>
            <a:custGeom>
              <a:gdLst>
                <a:gd name="T0" fmla="*/ 0 w 676"/>
                <a:gd name="T1" fmla="*/ 58 h 633"/>
                <a:gd name="T2" fmla="*/ 24 w 676"/>
                <a:gd name="T3" fmla="*/ 50 h 633"/>
                <a:gd name="T4" fmla="*/ 343 w 676"/>
                <a:gd name="T5" fmla="*/ 25 h 633"/>
                <a:gd name="T6" fmla="*/ 644 w 676"/>
                <a:gd name="T7" fmla="*/ 1 h 633"/>
                <a:gd name="T8" fmla="*/ 667 w 676"/>
                <a:gd name="T9" fmla="*/ 16 h 633"/>
                <a:gd name="T10" fmla="*/ 676 w 676"/>
                <a:gd name="T11" fmla="*/ 129 h 633"/>
                <a:gd name="T12" fmla="*/ 625 w 676"/>
                <a:gd name="T13" fmla="*/ 140 h 633"/>
                <a:gd name="T14" fmla="*/ 619 w 676"/>
                <a:gd name="T15" fmla="*/ 65 h 633"/>
                <a:gd name="T16" fmla="*/ 66 w 676"/>
                <a:gd name="T17" fmla="*/ 109 h 633"/>
                <a:gd name="T18" fmla="*/ 95 w 676"/>
                <a:gd name="T19" fmla="*/ 471 h 633"/>
                <a:gd name="T20" fmla="*/ 188 w 676"/>
                <a:gd name="T21" fmla="*/ 464 h 633"/>
                <a:gd name="T22" fmla="*/ 222 w 676"/>
                <a:gd name="T23" fmla="*/ 339 h 633"/>
                <a:gd name="T24" fmla="*/ 260 w 676"/>
                <a:gd name="T25" fmla="*/ 257 h 633"/>
                <a:gd name="T26" fmla="*/ 325 w 676"/>
                <a:gd name="T27" fmla="*/ 251 h 633"/>
                <a:gd name="T28" fmla="*/ 375 w 676"/>
                <a:gd name="T29" fmla="*/ 314 h 633"/>
                <a:gd name="T30" fmla="*/ 376 w 676"/>
                <a:gd name="T31" fmla="*/ 332 h 633"/>
                <a:gd name="T32" fmla="*/ 319 w 676"/>
                <a:gd name="T33" fmla="*/ 519 h 633"/>
                <a:gd name="T34" fmla="*/ 321 w 676"/>
                <a:gd name="T35" fmla="*/ 598 h 633"/>
                <a:gd name="T36" fmla="*/ 323 w 676"/>
                <a:gd name="T37" fmla="*/ 611 h 633"/>
                <a:gd name="T38" fmla="*/ 236 w 676"/>
                <a:gd name="T39" fmla="*/ 618 h 633"/>
                <a:gd name="T40" fmla="*/ 69 w 676"/>
                <a:gd name="T41" fmla="*/ 631 h 633"/>
                <a:gd name="T42" fmla="*/ 43 w 676"/>
                <a:gd name="T43" fmla="*/ 611 h 633"/>
                <a:gd name="T44" fmla="*/ 33 w 676"/>
                <a:gd name="T45" fmla="*/ 486 h 633"/>
                <a:gd name="T46" fmla="*/ 16 w 676"/>
                <a:gd name="T47" fmla="*/ 275 h 633"/>
                <a:gd name="T48" fmla="*/ 3 w 676"/>
                <a:gd name="T49" fmla="*/ 108 h 633"/>
                <a:gd name="T50" fmla="*/ 0 w 676"/>
                <a:gd name="T51" fmla="*/ 91 h 633"/>
                <a:gd name="T52" fmla="*/ 0 w 676"/>
                <a:gd name="T53" fmla="*/ 58 h 6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6" h="633">
                  <a:moveTo>
                    <a:pt x="0" y="58"/>
                  </a:moveTo>
                  <a:cubicBezTo>
                    <a:pt x="8" y="55"/>
                    <a:pt x="16" y="51"/>
                    <a:pt x="24" y="50"/>
                  </a:cubicBezTo>
                  <a:cubicBezTo>
                    <a:pt x="131" y="41"/>
                    <a:pt x="237" y="33"/>
                    <a:pt x="343" y="25"/>
                  </a:cubicBezTo>
                  <a:cubicBezTo>
                    <a:pt x="444" y="17"/>
                    <a:pt x="544" y="9"/>
                    <a:pt x="644" y="1"/>
                  </a:cubicBezTo>
                  <a:cubicBezTo>
                    <a:pt x="657" y="0"/>
                    <a:pt x="666" y="2"/>
                    <a:pt x="667" y="16"/>
                  </a:cubicBezTo>
                  <a:cubicBezTo>
                    <a:pt x="670" y="53"/>
                    <a:pt x="673" y="90"/>
                    <a:pt x="676" y="129"/>
                  </a:cubicBezTo>
                  <a:cubicBezTo>
                    <a:pt x="659" y="133"/>
                    <a:pt x="643" y="136"/>
                    <a:pt x="625" y="140"/>
                  </a:cubicBezTo>
                  <a:cubicBezTo>
                    <a:pt x="623" y="114"/>
                    <a:pt x="621" y="90"/>
                    <a:pt x="619" y="65"/>
                  </a:cubicBezTo>
                  <a:cubicBezTo>
                    <a:pt x="434" y="80"/>
                    <a:pt x="250" y="95"/>
                    <a:pt x="66" y="109"/>
                  </a:cubicBezTo>
                  <a:cubicBezTo>
                    <a:pt x="75" y="230"/>
                    <a:pt x="85" y="350"/>
                    <a:pt x="95" y="471"/>
                  </a:cubicBezTo>
                  <a:cubicBezTo>
                    <a:pt x="127" y="469"/>
                    <a:pt x="158" y="466"/>
                    <a:pt x="188" y="464"/>
                  </a:cubicBezTo>
                  <a:cubicBezTo>
                    <a:pt x="199" y="421"/>
                    <a:pt x="208" y="379"/>
                    <a:pt x="222" y="339"/>
                  </a:cubicBezTo>
                  <a:cubicBezTo>
                    <a:pt x="231" y="310"/>
                    <a:pt x="244" y="282"/>
                    <a:pt x="260" y="257"/>
                  </a:cubicBezTo>
                  <a:cubicBezTo>
                    <a:pt x="279" y="226"/>
                    <a:pt x="300" y="225"/>
                    <a:pt x="325" y="251"/>
                  </a:cubicBezTo>
                  <a:cubicBezTo>
                    <a:pt x="344" y="270"/>
                    <a:pt x="360" y="292"/>
                    <a:pt x="375" y="314"/>
                  </a:cubicBezTo>
                  <a:cubicBezTo>
                    <a:pt x="378" y="318"/>
                    <a:pt x="378" y="328"/>
                    <a:pt x="376" y="332"/>
                  </a:cubicBezTo>
                  <a:cubicBezTo>
                    <a:pt x="342" y="390"/>
                    <a:pt x="322" y="452"/>
                    <a:pt x="319" y="519"/>
                  </a:cubicBezTo>
                  <a:cubicBezTo>
                    <a:pt x="318" y="545"/>
                    <a:pt x="320" y="572"/>
                    <a:pt x="321" y="598"/>
                  </a:cubicBezTo>
                  <a:cubicBezTo>
                    <a:pt x="322" y="602"/>
                    <a:pt x="322" y="606"/>
                    <a:pt x="323" y="611"/>
                  </a:cubicBezTo>
                  <a:cubicBezTo>
                    <a:pt x="293" y="613"/>
                    <a:pt x="264" y="616"/>
                    <a:pt x="236" y="618"/>
                  </a:cubicBezTo>
                  <a:cubicBezTo>
                    <a:pt x="180" y="622"/>
                    <a:pt x="124" y="627"/>
                    <a:pt x="69" y="631"/>
                  </a:cubicBezTo>
                  <a:cubicBezTo>
                    <a:pt x="49" y="633"/>
                    <a:pt x="44" y="630"/>
                    <a:pt x="43" y="611"/>
                  </a:cubicBezTo>
                  <a:cubicBezTo>
                    <a:pt x="39" y="569"/>
                    <a:pt x="36" y="527"/>
                    <a:pt x="33" y="486"/>
                  </a:cubicBezTo>
                  <a:cubicBezTo>
                    <a:pt x="27" y="415"/>
                    <a:pt x="21" y="345"/>
                    <a:pt x="16" y="275"/>
                  </a:cubicBezTo>
                  <a:cubicBezTo>
                    <a:pt x="11" y="220"/>
                    <a:pt x="7" y="164"/>
                    <a:pt x="3" y="108"/>
                  </a:cubicBezTo>
                  <a:cubicBezTo>
                    <a:pt x="2" y="103"/>
                    <a:pt x="1" y="97"/>
                    <a:pt x="0" y="91"/>
                  </a:cubicBezTo>
                  <a:cubicBezTo>
                    <a:pt x="0" y="80"/>
                    <a:pt x="0" y="69"/>
                    <a:pt x="0" y="5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059BAAB-643B-4D53-A664-E82BCD01A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700" y="5118100"/>
              <a:ext cx="1757362" cy="1319213"/>
            </a:xfrm>
            <a:custGeom>
              <a:gdLst>
                <a:gd name="T0" fmla="*/ 788 w 788"/>
                <a:gd name="T1" fmla="*/ 54 h 591"/>
                <a:gd name="T2" fmla="*/ 788 w 788"/>
                <a:gd name="T3" fmla="*/ 591 h 591"/>
                <a:gd name="T4" fmla="*/ 0 w 788"/>
                <a:gd name="T5" fmla="*/ 591 h 591"/>
                <a:gd name="T6" fmla="*/ 0 w 788"/>
                <a:gd name="T7" fmla="*/ 54 h 591"/>
                <a:gd name="T8" fmla="*/ 75 w 788"/>
                <a:gd name="T9" fmla="*/ 54 h 591"/>
                <a:gd name="T10" fmla="*/ 75 w 788"/>
                <a:gd name="T11" fmla="*/ 0 h 591"/>
                <a:gd name="T12" fmla="*/ 238 w 788"/>
                <a:gd name="T13" fmla="*/ 0 h 591"/>
                <a:gd name="T14" fmla="*/ 238 w 788"/>
                <a:gd name="T15" fmla="*/ 54 h 591"/>
                <a:gd name="T16" fmla="*/ 788 w 788"/>
                <a:gd name="T17" fmla="*/ 54 h 591"/>
                <a:gd name="T18" fmla="*/ 283 w 788"/>
                <a:gd name="T19" fmla="*/ 115 h 591"/>
                <a:gd name="T20" fmla="*/ 70 w 788"/>
                <a:gd name="T21" fmla="*/ 328 h 591"/>
                <a:gd name="T22" fmla="*/ 283 w 788"/>
                <a:gd name="T23" fmla="*/ 541 h 591"/>
                <a:gd name="T24" fmla="*/ 496 w 788"/>
                <a:gd name="T25" fmla="*/ 328 h 591"/>
                <a:gd name="T26" fmla="*/ 283 w 788"/>
                <a:gd name="T27" fmla="*/ 115 h 591"/>
                <a:gd name="T28" fmla="*/ 665 w 788"/>
                <a:gd name="T29" fmla="*/ 166 h 591"/>
                <a:gd name="T30" fmla="*/ 698 w 788"/>
                <a:gd name="T31" fmla="*/ 166 h 591"/>
                <a:gd name="T32" fmla="*/ 736 w 788"/>
                <a:gd name="T33" fmla="*/ 129 h 591"/>
                <a:gd name="T34" fmla="*/ 698 w 788"/>
                <a:gd name="T35" fmla="*/ 93 h 591"/>
                <a:gd name="T36" fmla="*/ 634 w 788"/>
                <a:gd name="T37" fmla="*/ 93 h 591"/>
                <a:gd name="T38" fmla="*/ 595 w 788"/>
                <a:gd name="T39" fmla="*/ 130 h 591"/>
                <a:gd name="T40" fmla="*/ 633 w 788"/>
                <a:gd name="T41" fmla="*/ 166 h 591"/>
                <a:gd name="T42" fmla="*/ 665 w 788"/>
                <a:gd name="T43" fmla="*/ 166 h 5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8" h="591">
                  <a:moveTo>
                    <a:pt x="788" y="54"/>
                  </a:moveTo>
                  <a:cubicBezTo>
                    <a:pt x="788" y="234"/>
                    <a:pt x="788" y="412"/>
                    <a:pt x="788" y="591"/>
                  </a:cubicBezTo>
                  <a:cubicBezTo>
                    <a:pt x="523" y="591"/>
                    <a:pt x="261" y="591"/>
                    <a:pt x="0" y="591"/>
                  </a:cubicBezTo>
                  <a:cubicBezTo>
                    <a:pt x="0" y="413"/>
                    <a:pt x="0" y="234"/>
                    <a:pt x="0" y="54"/>
                  </a:cubicBezTo>
                  <a:cubicBezTo>
                    <a:pt x="26" y="54"/>
                    <a:pt x="50" y="54"/>
                    <a:pt x="75" y="54"/>
                  </a:cubicBezTo>
                  <a:cubicBezTo>
                    <a:pt x="75" y="35"/>
                    <a:pt x="75" y="18"/>
                    <a:pt x="75" y="0"/>
                  </a:cubicBezTo>
                  <a:cubicBezTo>
                    <a:pt x="130" y="0"/>
                    <a:pt x="183" y="0"/>
                    <a:pt x="238" y="0"/>
                  </a:cubicBezTo>
                  <a:cubicBezTo>
                    <a:pt x="238" y="18"/>
                    <a:pt x="238" y="35"/>
                    <a:pt x="238" y="54"/>
                  </a:cubicBezTo>
                  <a:cubicBezTo>
                    <a:pt x="422" y="54"/>
                    <a:pt x="605" y="54"/>
                    <a:pt x="788" y="54"/>
                  </a:cubicBezTo>
                  <a:close/>
                  <a:moveTo>
                    <a:pt x="283" y="115"/>
                  </a:moveTo>
                  <a:cubicBezTo>
                    <a:pt x="165" y="115"/>
                    <a:pt x="70" y="210"/>
                    <a:pt x="70" y="328"/>
                  </a:cubicBezTo>
                  <a:cubicBezTo>
                    <a:pt x="70" y="446"/>
                    <a:pt x="165" y="541"/>
                    <a:pt x="283" y="541"/>
                  </a:cubicBezTo>
                  <a:cubicBezTo>
                    <a:pt x="400" y="541"/>
                    <a:pt x="496" y="445"/>
                    <a:pt x="496" y="328"/>
                  </a:cubicBezTo>
                  <a:cubicBezTo>
                    <a:pt x="496" y="211"/>
                    <a:pt x="400" y="115"/>
                    <a:pt x="283" y="115"/>
                  </a:cubicBezTo>
                  <a:close/>
                  <a:moveTo>
                    <a:pt x="665" y="166"/>
                  </a:moveTo>
                  <a:cubicBezTo>
                    <a:pt x="676" y="166"/>
                    <a:pt x="687" y="167"/>
                    <a:pt x="698" y="166"/>
                  </a:cubicBezTo>
                  <a:cubicBezTo>
                    <a:pt x="721" y="165"/>
                    <a:pt x="736" y="150"/>
                    <a:pt x="736" y="129"/>
                  </a:cubicBezTo>
                  <a:cubicBezTo>
                    <a:pt x="736" y="109"/>
                    <a:pt x="721" y="93"/>
                    <a:pt x="698" y="93"/>
                  </a:cubicBezTo>
                  <a:cubicBezTo>
                    <a:pt x="677" y="92"/>
                    <a:pt x="655" y="92"/>
                    <a:pt x="634" y="93"/>
                  </a:cubicBezTo>
                  <a:cubicBezTo>
                    <a:pt x="611" y="93"/>
                    <a:pt x="595" y="110"/>
                    <a:pt x="595" y="130"/>
                  </a:cubicBezTo>
                  <a:cubicBezTo>
                    <a:pt x="595" y="149"/>
                    <a:pt x="611" y="165"/>
                    <a:pt x="633" y="166"/>
                  </a:cubicBezTo>
                  <a:cubicBezTo>
                    <a:pt x="644" y="167"/>
                    <a:pt x="654" y="166"/>
                    <a:pt x="665" y="16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D25E5F1-63A5-49FA-8E29-45BA24155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3900" y="4003675"/>
              <a:ext cx="1865312" cy="1752600"/>
            </a:xfrm>
            <a:custGeom>
              <a:gdLst>
                <a:gd name="T0" fmla="*/ 768 w 836"/>
                <a:gd name="T1" fmla="*/ 471 h 786"/>
                <a:gd name="T2" fmla="*/ 650 w 836"/>
                <a:gd name="T3" fmla="*/ 395 h 786"/>
                <a:gd name="T4" fmla="*/ 522 w 836"/>
                <a:gd name="T5" fmla="*/ 447 h 786"/>
                <a:gd name="T6" fmla="*/ 344 w 836"/>
                <a:gd name="T7" fmla="*/ 361 h 786"/>
                <a:gd name="T8" fmla="*/ 312 w 836"/>
                <a:gd name="T9" fmla="*/ 363 h 786"/>
                <a:gd name="T10" fmla="*/ 193 w 836"/>
                <a:gd name="T11" fmla="*/ 476 h 786"/>
                <a:gd name="T12" fmla="*/ 293 w 836"/>
                <a:gd name="T13" fmla="*/ 533 h 786"/>
                <a:gd name="T14" fmla="*/ 230 w 836"/>
                <a:gd name="T15" fmla="*/ 634 h 786"/>
                <a:gd name="T16" fmla="*/ 293 w 836"/>
                <a:gd name="T17" fmla="*/ 681 h 786"/>
                <a:gd name="T18" fmla="*/ 290 w 836"/>
                <a:gd name="T19" fmla="*/ 754 h 786"/>
                <a:gd name="T20" fmla="*/ 508 w 836"/>
                <a:gd name="T21" fmla="*/ 51 h 786"/>
                <a:gd name="T22" fmla="*/ 467 w 836"/>
                <a:gd name="T23" fmla="*/ 209 h 786"/>
                <a:gd name="T24" fmla="*/ 363 w 836"/>
                <a:gd name="T25" fmla="*/ 212 h 786"/>
                <a:gd name="T26" fmla="*/ 645 w 836"/>
                <a:gd name="T27" fmla="*/ 348 h 786"/>
                <a:gd name="T28" fmla="*/ 620 w 836"/>
                <a:gd name="T29" fmla="*/ 227 h 786"/>
                <a:gd name="T30" fmla="*/ 645 w 836"/>
                <a:gd name="T31" fmla="*/ 348 h 786"/>
                <a:gd name="T32" fmla="*/ 301 w 836"/>
                <a:gd name="T33" fmla="*/ 334 h 786"/>
                <a:gd name="T34" fmla="*/ 332 w 836"/>
                <a:gd name="T35" fmla="*/ 201 h 786"/>
                <a:gd name="T36" fmla="*/ 191 w 836"/>
                <a:gd name="T37" fmla="*/ 349 h 786"/>
                <a:gd name="T38" fmla="*/ 560 w 836"/>
                <a:gd name="T39" fmla="*/ 102 h 786"/>
                <a:gd name="T40" fmla="*/ 528 w 836"/>
                <a:gd name="T41" fmla="*/ 174 h 786"/>
                <a:gd name="T42" fmla="*/ 177 w 836"/>
                <a:gd name="T43" fmla="*/ 238 h 786"/>
                <a:gd name="T44" fmla="*/ 75 w 836"/>
                <a:gd name="T45" fmla="*/ 353 h 786"/>
                <a:gd name="T46" fmla="*/ 161 w 836"/>
                <a:gd name="T47" fmla="*/ 353 h 786"/>
                <a:gd name="T48" fmla="*/ 679 w 836"/>
                <a:gd name="T49" fmla="*/ 350 h 786"/>
                <a:gd name="T50" fmla="*/ 748 w 836"/>
                <a:gd name="T51" fmla="*/ 297 h 786"/>
                <a:gd name="T52" fmla="*/ 373 w 836"/>
                <a:gd name="T53" fmla="*/ 73 h 786"/>
                <a:gd name="T54" fmla="*/ 232 w 836"/>
                <a:gd name="T55" fmla="*/ 187 h 786"/>
                <a:gd name="T56" fmla="*/ 373 w 836"/>
                <a:gd name="T57" fmla="*/ 73 h 786"/>
                <a:gd name="T58" fmla="*/ 162 w 836"/>
                <a:gd name="T59" fmla="*/ 513 h 786"/>
                <a:gd name="T60" fmla="*/ 98 w 836"/>
                <a:gd name="T61" fmla="*/ 569 h 786"/>
                <a:gd name="T62" fmla="*/ 458 w 836"/>
                <a:gd name="T63" fmla="*/ 167 h 786"/>
                <a:gd name="T64" fmla="*/ 373 w 836"/>
                <a:gd name="T65" fmla="*/ 167 h 786"/>
                <a:gd name="T66" fmla="*/ 67 w 836"/>
                <a:gd name="T67" fmla="*/ 432 h 786"/>
                <a:gd name="T68" fmla="*/ 158 w 836"/>
                <a:gd name="T69" fmla="*/ 393 h 786"/>
                <a:gd name="T70" fmla="*/ 770 w 836"/>
                <a:gd name="T71" fmla="*/ 429 h 786"/>
                <a:gd name="T72" fmla="*/ 216 w 836"/>
                <a:gd name="T73" fmla="*/ 137 h 786"/>
                <a:gd name="T74" fmla="*/ 193 w 836"/>
                <a:gd name="T75" fmla="*/ 194 h 786"/>
                <a:gd name="T76" fmla="*/ 628 w 836"/>
                <a:gd name="T77" fmla="*/ 143 h 786"/>
                <a:gd name="T78" fmla="*/ 708 w 836"/>
                <a:gd name="T79" fmla="*/ 226 h 786"/>
                <a:gd name="T80" fmla="*/ 214 w 836"/>
                <a:gd name="T81" fmla="*/ 714 h 786"/>
                <a:gd name="T82" fmla="*/ 192 w 836"/>
                <a:gd name="T83" fmla="*/ 656 h 786"/>
                <a:gd name="T84" fmla="*/ 214 w 836"/>
                <a:gd name="T85" fmla="*/ 714 h 7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6" h="786">
                  <a:moveTo>
                    <a:pt x="796" y="498"/>
                  </a:moveTo>
                  <a:cubicBezTo>
                    <a:pt x="785" y="498"/>
                    <a:pt x="776" y="498"/>
                    <a:pt x="765" y="498"/>
                  </a:cubicBezTo>
                  <a:cubicBezTo>
                    <a:pt x="766" y="490"/>
                    <a:pt x="767" y="482"/>
                    <a:pt x="768" y="471"/>
                  </a:cubicBezTo>
                  <a:cubicBezTo>
                    <a:pt x="732" y="489"/>
                    <a:pt x="697" y="507"/>
                    <a:pt x="654" y="497"/>
                  </a:cubicBezTo>
                  <a:cubicBezTo>
                    <a:pt x="654" y="494"/>
                    <a:pt x="653" y="490"/>
                    <a:pt x="653" y="486"/>
                  </a:cubicBezTo>
                  <a:cubicBezTo>
                    <a:pt x="652" y="455"/>
                    <a:pt x="651" y="425"/>
                    <a:pt x="650" y="395"/>
                  </a:cubicBezTo>
                  <a:cubicBezTo>
                    <a:pt x="650" y="387"/>
                    <a:pt x="648" y="383"/>
                    <a:pt x="638" y="381"/>
                  </a:cubicBezTo>
                  <a:cubicBezTo>
                    <a:pt x="600" y="375"/>
                    <a:pt x="562" y="368"/>
                    <a:pt x="522" y="361"/>
                  </a:cubicBezTo>
                  <a:cubicBezTo>
                    <a:pt x="522" y="392"/>
                    <a:pt x="522" y="419"/>
                    <a:pt x="522" y="447"/>
                  </a:cubicBezTo>
                  <a:cubicBezTo>
                    <a:pt x="512" y="447"/>
                    <a:pt x="502" y="447"/>
                    <a:pt x="490" y="447"/>
                  </a:cubicBezTo>
                  <a:cubicBezTo>
                    <a:pt x="490" y="419"/>
                    <a:pt x="490" y="391"/>
                    <a:pt x="490" y="361"/>
                  </a:cubicBezTo>
                  <a:cubicBezTo>
                    <a:pt x="440" y="361"/>
                    <a:pt x="393" y="361"/>
                    <a:pt x="344" y="361"/>
                  </a:cubicBezTo>
                  <a:cubicBezTo>
                    <a:pt x="344" y="407"/>
                    <a:pt x="344" y="452"/>
                    <a:pt x="344" y="498"/>
                  </a:cubicBezTo>
                  <a:cubicBezTo>
                    <a:pt x="334" y="498"/>
                    <a:pt x="324" y="498"/>
                    <a:pt x="312" y="498"/>
                  </a:cubicBezTo>
                  <a:cubicBezTo>
                    <a:pt x="312" y="454"/>
                    <a:pt x="312" y="410"/>
                    <a:pt x="312" y="363"/>
                  </a:cubicBezTo>
                  <a:cubicBezTo>
                    <a:pt x="272" y="370"/>
                    <a:pt x="236" y="377"/>
                    <a:pt x="199" y="384"/>
                  </a:cubicBezTo>
                  <a:cubicBezTo>
                    <a:pt x="196" y="385"/>
                    <a:pt x="191" y="390"/>
                    <a:pt x="191" y="394"/>
                  </a:cubicBezTo>
                  <a:cubicBezTo>
                    <a:pt x="191" y="421"/>
                    <a:pt x="192" y="449"/>
                    <a:pt x="193" y="476"/>
                  </a:cubicBezTo>
                  <a:cubicBezTo>
                    <a:pt x="193" y="479"/>
                    <a:pt x="199" y="483"/>
                    <a:pt x="202" y="484"/>
                  </a:cubicBezTo>
                  <a:cubicBezTo>
                    <a:pt x="232" y="490"/>
                    <a:pt x="262" y="495"/>
                    <a:pt x="293" y="501"/>
                  </a:cubicBezTo>
                  <a:cubicBezTo>
                    <a:pt x="293" y="511"/>
                    <a:pt x="293" y="521"/>
                    <a:pt x="293" y="533"/>
                  </a:cubicBezTo>
                  <a:cubicBezTo>
                    <a:pt x="260" y="528"/>
                    <a:pt x="229" y="523"/>
                    <a:pt x="193" y="517"/>
                  </a:cubicBezTo>
                  <a:cubicBezTo>
                    <a:pt x="202" y="554"/>
                    <a:pt x="210" y="589"/>
                    <a:pt x="219" y="624"/>
                  </a:cubicBezTo>
                  <a:cubicBezTo>
                    <a:pt x="220" y="628"/>
                    <a:pt x="226" y="632"/>
                    <a:pt x="230" y="634"/>
                  </a:cubicBezTo>
                  <a:cubicBezTo>
                    <a:pt x="245" y="638"/>
                    <a:pt x="261" y="643"/>
                    <a:pt x="276" y="645"/>
                  </a:cubicBezTo>
                  <a:cubicBezTo>
                    <a:pt x="292" y="646"/>
                    <a:pt x="296" y="653"/>
                    <a:pt x="294" y="667"/>
                  </a:cubicBezTo>
                  <a:cubicBezTo>
                    <a:pt x="293" y="671"/>
                    <a:pt x="293" y="675"/>
                    <a:pt x="293" y="681"/>
                  </a:cubicBezTo>
                  <a:cubicBezTo>
                    <a:pt x="274" y="677"/>
                    <a:pt x="256" y="674"/>
                    <a:pt x="234" y="669"/>
                  </a:cubicBezTo>
                  <a:cubicBezTo>
                    <a:pt x="245" y="689"/>
                    <a:pt x="253" y="708"/>
                    <a:pt x="264" y="724"/>
                  </a:cubicBezTo>
                  <a:cubicBezTo>
                    <a:pt x="271" y="735"/>
                    <a:pt x="284" y="742"/>
                    <a:pt x="290" y="754"/>
                  </a:cubicBezTo>
                  <a:cubicBezTo>
                    <a:pt x="295" y="762"/>
                    <a:pt x="294" y="775"/>
                    <a:pt x="295" y="786"/>
                  </a:cubicBezTo>
                  <a:cubicBezTo>
                    <a:pt x="144" y="742"/>
                    <a:pt x="0" y="567"/>
                    <a:pt x="42" y="353"/>
                  </a:cubicBezTo>
                  <a:cubicBezTo>
                    <a:pt x="84" y="133"/>
                    <a:pt x="297" y="0"/>
                    <a:pt x="508" y="51"/>
                  </a:cubicBezTo>
                  <a:cubicBezTo>
                    <a:pt x="732" y="104"/>
                    <a:pt x="836" y="322"/>
                    <a:pt x="796" y="498"/>
                  </a:cubicBezTo>
                  <a:close/>
                  <a:moveTo>
                    <a:pt x="488" y="327"/>
                  </a:moveTo>
                  <a:cubicBezTo>
                    <a:pt x="481" y="287"/>
                    <a:pt x="474" y="248"/>
                    <a:pt x="467" y="209"/>
                  </a:cubicBezTo>
                  <a:cubicBezTo>
                    <a:pt x="466" y="205"/>
                    <a:pt x="460" y="200"/>
                    <a:pt x="456" y="200"/>
                  </a:cubicBezTo>
                  <a:cubicBezTo>
                    <a:pt x="430" y="200"/>
                    <a:pt x="403" y="200"/>
                    <a:pt x="377" y="200"/>
                  </a:cubicBezTo>
                  <a:cubicBezTo>
                    <a:pt x="368" y="200"/>
                    <a:pt x="364" y="204"/>
                    <a:pt x="363" y="212"/>
                  </a:cubicBezTo>
                  <a:cubicBezTo>
                    <a:pt x="357" y="250"/>
                    <a:pt x="351" y="289"/>
                    <a:pt x="345" y="327"/>
                  </a:cubicBezTo>
                  <a:cubicBezTo>
                    <a:pt x="393" y="327"/>
                    <a:pt x="439" y="327"/>
                    <a:pt x="488" y="327"/>
                  </a:cubicBezTo>
                  <a:close/>
                  <a:moveTo>
                    <a:pt x="645" y="348"/>
                  </a:moveTo>
                  <a:cubicBezTo>
                    <a:pt x="645" y="348"/>
                    <a:pt x="646" y="347"/>
                    <a:pt x="646" y="346"/>
                  </a:cubicBezTo>
                  <a:cubicBezTo>
                    <a:pt x="640" y="309"/>
                    <a:pt x="633" y="272"/>
                    <a:pt x="626" y="235"/>
                  </a:cubicBezTo>
                  <a:cubicBezTo>
                    <a:pt x="626" y="232"/>
                    <a:pt x="623" y="228"/>
                    <a:pt x="620" y="227"/>
                  </a:cubicBezTo>
                  <a:cubicBezTo>
                    <a:pt x="582" y="216"/>
                    <a:pt x="542" y="207"/>
                    <a:pt x="501" y="204"/>
                  </a:cubicBezTo>
                  <a:cubicBezTo>
                    <a:pt x="507" y="247"/>
                    <a:pt x="514" y="289"/>
                    <a:pt x="520" y="329"/>
                  </a:cubicBezTo>
                  <a:cubicBezTo>
                    <a:pt x="562" y="335"/>
                    <a:pt x="604" y="342"/>
                    <a:pt x="645" y="348"/>
                  </a:cubicBezTo>
                  <a:close/>
                  <a:moveTo>
                    <a:pt x="191" y="349"/>
                  </a:moveTo>
                  <a:cubicBezTo>
                    <a:pt x="198" y="349"/>
                    <a:pt x="200" y="350"/>
                    <a:pt x="202" y="349"/>
                  </a:cubicBezTo>
                  <a:cubicBezTo>
                    <a:pt x="235" y="344"/>
                    <a:pt x="268" y="338"/>
                    <a:pt x="301" y="334"/>
                  </a:cubicBezTo>
                  <a:cubicBezTo>
                    <a:pt x="313" y="332"/>
                    <a:pt x="314" y="324"/>
                    <a:pt x="315" y="315"/>
                  </a:cubicBezTo>
                  <a:cubicBezTo>
                    <a:pt x="318" y="291"/>
                    <a:pt x="321" y="267"/>
                    <a:pt x="325" y="243"/>
                  </a:cubicBezTo>
                  <a:cubicBezTo>
                    <a:pt x="326" y="231"/>
                    <a:pt x="329" y="219"/>
                    <a:pt x="332" y="201"/>
                  </a:cubicBezTo>
                  <a:cubicBezTo>
                    <a:pt x="293" y="210"/>
                    <a:pt x="257" y="218"/>
                    <a:pt x="221" y="226"/>
                  </a:cubicBezTo>
                  <a:cubicBezTo>
                    <a:pt x="219" y="227"/>
                    <a:pt x="216" y="231"/>
                    <a:pt x="216" y="234"/>
                  </a:cubicBezTo>
                  <a:cubicBezTo>
                    <a:pt x="207" y="271"/>
                    <a:pt x="200" y="309"/>
                    <a:pt x="191" y="349"/>
                  </a:cubicBezTo>
                  <a:close/>
                  <a:moveTo>
                    <a:pt x="615" y="190"/>
                  </a:moveTo>
                  <a:cubicBezTo>
                    <a:pt x="599" y="161"/>
                    <a:pt x="584" y="135"/>
                    <a:pt x="569" y="109"/>
                  </a:cubicBezTo>
                  <a:cubicBezTo>
                    <a:pt x="567" y="106"/>
                    <a:pt x="564" y="103"/>
                    <a:pt x="560" y="102"/>
                  </a:cubicBezTo>
                  <a:cubicBezTo>
                    <a:pt x="527" y="87"/>
                    <a:pt x="493" y="78"/>
                    <a:pt x="456" y="74"/>
                  </a:cubicBezTo>
                  <a:cubicBezTo>
                    <a:pt x="464" y="95"/>
                    <a:pt x="474" y="113"/>
                    <a:pt x="479" y="133"/>
                  </a:cubicBezTo>
                  <a:cubicBezTo>
                    <a:pt x="485" y="160"/>
                    <a:pt x="496" y="178"/>
                    <a:pt x="528" y="174"/>
                  </a:cubicBezTo>
                  <a:cubicBezTo>
                    <a:pt x="528" y="174"/>
                    <a:pt x="529" y="174"/>
                    <a:pt x="530" y="175"/>
                  </a:cubicBezTo>
                  <a:cubicBezTo>
                    <a:pt x="557" y="180"/>
                    <a:pt x="584" y="184"/>
                    <a:pt x="615" y="190"/>
                  </a:cubicBezTo>
                  <a:close/>
                  <a:moveTo>
                    <a:pt x="177" y="238"/>
                  </a:moveTo>
                  <a:cubicBezTo>
                    <a:pt x="150" y="255"/>
                    <a:pt x="125" y="269"/>
                    <a:pt x="100" y="285"/>
                  </a:cubicBezTo>
                  <a:cubicBezTo>
                    <a:pt x="96" y="287"/>
                    <a:pt x="93" y="293"/>
                    <a:pt x="91" y="298"/>
                  </a:cubicBezTo>
                  <a:cubicBezTo>
                    <a:pt x="85" y="316"/>
                    <a:pt x="80" y="334"/>
                    <a:pt x="75" y="353"/>
                  </a:cubicBezTo>
                  <a:cubicBezTo>
                    <a:pt x="72" y="366"/>
                    <a:pt x="71" y="380"/>
                    <a:pt x="68" y="393"/>
                  </a:cubicBezTo>
                  <a:cubicBezTo>
                    <a:pt x="99" y="382"/>
                    <a:pt x="126" y="372"/>
                    <a:pt x="153" y="362"/>
                  </a:cubicBezTo>
                  <a:cubicBezTo>
                    <a:pt x="157" y="360"/>
                    <a:pt x="161" y="356"/>
                    <a:pt x="161" y="353"/>
                  </a:cubicBezTo>
                  <a:cubicBezTo>
                    <a:pt x="167" y="317"/>
                    <a:pt x="172" y="280"/>
                    <a:pt x="177" y="238"/>
                  </a:cubicBezTo>
                  <a:close/>
                  <a:moveTo>
                    <a:pt x="664" y="239"/>
                  </a:moveTo>
                  <a:cubicBezTo>
                    <a:pt x="669" y="279"/>
                    <a:pt x="674" y="315"/>
                    <a:pt x="679" y="350"/>
                  </a:cubicBezTo>
                  <a:cubicBezTo>
                    <a:pt x="680" y="353"/>
                    <a:pt x="682" y="358"/>
                    <a:pt x="685" y="359"/>
                  </a:cubicBezTo>
                  <a:cubicBezTo>
                    <a:pt x="713" y="370"/>
                    <a:pt x="741" y="381"/>
                    <a:pt x="774" y="393"/>
                  </a:cubicBezTo>
                  <a:cubicBezTo>
                    <a:pt x="765" y="359"/>
                    <a:pt x="757" y="328"/>
                    <a:pt x="748" y="297"/>
                  </a:cubicBezTo>
                  <a:cubicBezTo>
                    <a:pt x="747" y="293"/>
                    <a:pt x="745" y="288"/>
                    <a:pt x="742" y="286"/>
                  </a:cubicBezTo>
                  <a:cubicBezTo>
                    <a:pt x="716" y="271"/>
                    <a:pt x="691" y="256"/>
                    <a:pt x="664" y="239"/>
                  </a:cubicBezTo>
                  <a:close/>
                  <a:moveTo>
                    <a:pt x="373" y="73"/>
                  </a:moveTo>
                  <a:cubicBezTo>
                    <a:pt x="344" y="81"/>
                    <a:pt x="318" y="89"/>
                    <a:pt x="292" y="96"/>
                  </a:cubicBezTo>
                  <a:cubicBezTo>
                    <a:pt x="287" y="98"/>
                    <a:pt x="280" y="100"/>
                    <a:pt x="277" y="104"/>
                  </a:cubicBezTo>
                  <a:cubicBezTo>
                    <a:pt x="257" y="129"/>
                    <a:pt x="243" y="157"/>
                    <a:pt x="232" y="187"/>
                  </a:cubicBezTo>
                  <a:cubicBezTo>
                    <a:pt x="266" y="182"/>
                    <a:pt x="299" y="177"/>
                    <a:pt x="332" y="171"/>
                  </a:cubicBezTo>
                  <a:cubicBezTo>
                    <a:pt x="335" y="171"/>
                    <a:pt x="340" y="167"/>
                    <a:pt x="342" y="164"/>
                  </a:cubicBezTo>
                  <a:cubicBezTo>
                    <a:pt x="352" y="136"/>
                    <a:pt x="361" y="107"/>
                    <a:pt x="373" y="73"/>
                  </a:cubicBezTo>
                  <a:close/>
                  <a:moveTo>
                    <a:pt x="178" y="618"/>
                  </a:moveTo>
                  <a:cubicBezTo>
                    <a:pt x="180" y="615"/>
                    <a:pt x="180" y="614"/>
                    <a:pt x="180" y="614"/>
                  </a:cubicBezTo>
                  <a:cubicBezTo>
                    <a:pt x="174" y="580"/>
                    <a:pt x="169" y="546"/>
                    <a:pt x="162" y="513"/>
                  </a:cubicBezTo>
                  <a:cubicBezTo>
                    <a:pt x="162" y="510"/>
                    <a:pt x="159" y="507"/>
                    <a:pt x="157" y="507"/>
                  </a:cubicBezTo>
                  <a:cubicBezTo>
                    <a:pt x="129" y="496"/>
                    <a:pt x="101" y="487"/>
                    <a:pt x="67" y="475"/>
                  </a:cubicBezTo>
                  <a:cubicBezTo>
                    <a:pt x="78" y="509"/>
                    <a:pt x="88" y="539"/>
                    <a:pt x="98" y="569"/>
                  </a:cubicBezTo>
                  <a:cubicBezTo>
                    <a:pt x="99" y="571"/>
                    <a:pt x="101" y="574"/>
                    <a:pt x="104" y="575"/>
                  </a:cubicBezTo>
                  <a:cubicBezTo>
                    <a:pt x="128" y="590"/>
                    <a:pt x="153" y="604"/>
                    <a:pt x="178" y="618"/>
                  </a:cubicBezTo>
                  <a:close/>
                  <a:moveTo>
                    <a:pt x="458" y="167"/>
                  </a:moveTo>
                  <a:cubicBezTo>
                    <a:pt x="444" y="133"/>
                    <a:pt x="431" y="102"/>
                    <a:pt x="418" y="71"/>
                  </a:cubicBezTo>
                  <a:cubicBezTo>
                    <a:pt x="416" y="72"/>
                    <a:pt x="413" y="72"/>
                    <a:pt x="411" y="72"/>
                  </a:cubicBezTo>
                  <a:cubicBezTo>
                    <a:pt x="399" y="103"/>
                    <a:pt x="386" y="134"/>
                    <a:pt x="373" y="167"/>
                  </a:cubicBezTo>
                  <a:cubicBezTo>
                    <a:pt x="403" y="167"/>
                    <a:pt x="429" y="167"/>
                    <a:pt x="458" y="167"/>
                  </a:cubicBezTo>
                  <a:close/>
                  <a:moveTo>
                    <a:pt x="158" y="393"/>
                  </a:moveTo>
                  <a:cubicBezTo>
                    <a:pt x="126" y="407"/>
                    <a:pt x="96" y="419"/>
                    <a:pt x="67" y="432"/>
                  </a:cubicBezTo>
                  <a:cubicBezTo>
                    <a:pt x="67" y="434"/>
                    <a:pt x="67" y="436"/>
                    <a:pt x="67" y="437"/>
                  </a:cubicBezTo>
                  <a:cubicBezTo>
                    <a:pt x="97" y="450"/>
                    <a:pt x="127" y="462"/>
                    <a:pt x="158" y="474"/>
                  </a:cubicBezTo>
                  <a:cubicBezTo>
                    <a:pt x="158" y="447"/>
                    <a:pt x="158" y="422"/>
                    <a:pt x="158" y="393"/>
                  </a:cubicBezTo>
                  <a:close/>
                  <a:moveTo>
                    <a:pt x="682" y="473"/>
                  </a:moveTo>
                  <a:cubicBezTo>
                    <a:pt x="712" y="460"/>
                    <a:pt x="741" y="447"/>
                    <a:pt x="770" y="434"/>
                  </a:cubicBezTo>
                  <a:cubicBezTo>
                    <a:pt x="770" y="433"/>
                    <a:pt x="770" y="431"/>
                    <a:pt x="770" y="429"/>
                  </a:cubicBezTo>
                  <a:cubicBezTo>
                    <a:pt x="741" y="417"/>
                    <a:pt x="713" y="405"/>
                    <a:pt x="682" y="391"/>
                  </a:cubicBezTo>
                  <a:cubicBezTo>
                    <a:pt x="682" y="420"/>
                    <a:pt x="682" y="445"/>
                    <a:pt x="682" y="473"/>
                  </a:cubicBezTo>
                  <a:close/>
                  <a:moveTo>
                    <a:pt x="216" y="137"/>
                  </a:moveTo>
                  <a:cubicBezTo>
                    <a:pt x="181" y="163"/>
                    <a:pt x="153" y="191"/>
                    <a:pt x="129" y="227"/>
                  </a:cubicBezTo>
                  <a:cubicBezTo>
                    <a:pt x="149" y="218"/>
                    <a:pt x="167" y="211"/>
                    <a:pt x="185" y="203"/>
                  </a:cubicBezTo>
                  <a:cubicBezTo>
                    <a:pt x="188" y="202"/>
                    <a:pt x="192" y="198"/>
                    <a:pt x="193" y="194"/>
                  </a:cubicBezTo>
                  <a:cubicBezTo>
                    <a:pt x="201" y="177"/>
                    <a:pt x="208" y="159"/>
                    <a:pt x="216" y="137"/>
                  </a:cubicBezTo>
                  <a:close/>
                  <a:moveTo>
                    <a:pt x="632" y="140"/>
                  </a:moveTo>
                  <a:cubicBezTo>
                    <a:pt x="631" y="141"/>
                    <a:pt x="629" y="142"/>
                    <a:pt x="628" y="143"/>
                  </a:cubicBezTo>
                  <a:cubicBezTo>
                    <a:pt x="635" y="161"/>
                    <a:pt x="641" y="178"/>
                    <a:pt x="648" y="196"/>
                  </a:cubicBezTo>
                  <a:cubicBezTo>
                    <a:pt x="650" y="199"/>
                    <a:pt x="652" y="202"/>
                    <a:pt x="654" y="203"/>
                  </a:cubicBezTo>
                  <a:cubicBezTo>
                    <a:pt x="672" y="211"/>
                    <a:pt x="690" y="219"/>
                    <a:pt x="708" y="226"/>
                  </a:cubicBezTo>
                  <a:cubicBezTo>
                    <a:pt x="710" y="225"/>
                    <a:pt x="711" y="224"/>
                    <a:pt x="712" y="222"/>
                  </a:cubicBezTo>
                  <a:cubicBezTo>
                    <a:pt x="685" y="195"/>
                    <a:pt x="658" y="167"/>
                    <a:pt x="632" y="140"/>
                  </a:cubicBezTo>
                  <a:close/>
                  <a:moveTo>
                    <a:pt x="214" y="714"/>
                  </a:moveTo>
                  <a:cubicBezTo>
                    <a:pt x="216" y="713"/>
                    <a:pt x="217" y="712"/>
                    <a:pt x="218" y="711"/>
                  </a:cubicBezTo>
                  <a:cubicBezTo>
                    <a:pt x="211" y="696"/>
                    <a:pt x="205" y="680"/>
                    <a:pt x="198" y="666"/>
                  </a:cubicBezTo>
                  <a:cubicBezTo>
                    <a:pt x="197" y="662"/>
                    <a:pt x="195" y="658"/>
                    <a:pt x="192" y="656"/>
                  </a:cubicBezTo>
                  <a:cubicBezTo>
                    <a:pt x="175" y="649"/>
                    <a:pt x="157" y="643"/>
                    <a:pt x="140" y="636"/>
                  </a:cubicBezTo>
                  <a:cubicBezTo>
                    <a:pt x="139" y="637"/>
                    <a:pt x="138" y="639"/>
                    <a:pt x="137" y="640"/>
                  </a:cubicBezTo>
                  <a:cubicBezTo>
                    <a:pt x="163" y="665"/>
                    <a:pt x="189" y="690"/>
                    <a:pt x="214" y="714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DBBA70F5-3D0E-467F-9996-29B17D470C03}"/>
                </a:ext>
              </a:extLst>
            </p:cNvPr>
            <p:cNvSpPr/>
            <p:nvPr/>
          </p:nvSpPr>
          <p:spPr bwMode="auto">
            <a:xfrm>
              <a:off x="3370263" y="3233738"/>
              <a:ext cx="1357312" cy="1343025"/>
            </a:xfrm>
            <a:custGeom>
              <a:gdLst>
                <a:gd name="T0" fmla="*/ 156 w 608"/>
                <a:gd name="T1" fmla="*/ 0 h 602"/>
                <a:gd name="T2" fmla="*/ 252 w 608"/>
                <a:gd name="T3" fmla="*/ 98 h 602"/>
                <a:gd name="T4" fmla="*/ 278 w 608"/>
                <a:gd name="T5" fmla="*/ 229 h 602"/>
                <a:gd name="T6" fmla="*/ 282 w 608"/>
                <a:gd name="T7" fmla="*/ 291 h 602"/>
                <a:gd name="T8" fmla="*/ 289 w 608"/>
                <a:gd name="T9" fmla="*/ 306 h 602"/>
                <a:gd name="T10" fmla="*/ 305 w 608"/>
                <a:gd name="T11" fmla="*/ 277 h 602"/>
                <a:gd name="T12" fmla="*/ 318 w 608"/>
                <a:gd name="T13" fmla="*/ 249 h 602"/>
                <a:gd name="T14" fmla="*/ 306 w 608"/>
                <a:gd name="T15" fmla="*/ 296 h 602"/>
                <a:gd name="T16" fmla="*/ 355 w 608"/>
                <a:gd name="T17" fmla="*/ 281 h 602"/>
                <a:gd name="T18" fmla="*/ 356 w 608"/>
                <a:gd name="T19" fmla="*/ 282 h 602"/>
                <a:gd name="T20" fmla="*/ 299 w 608"/>
                <a:gd name="T21" fmla="*/ 309 h 602"/>
                <a:gd name="T22" fmla="*/ 300 w 608"/>
                <a:gd name="T23" fmla="*/ 317 h 602"/>
                <a:gd name="T24" fmla="*/ 343 w 608"/>
                <a:gd name="T25" fmla="*/ 323 h 602"/>
                <a:gd name="T26" fmla="*/ 426 w 608"/>
                <a:gd name="T27" fmla="*/ 320 h 602"/>
                <a:gd name="T28" fmla="*/ 608 w 608"/>
                <a:gd name="T29" fmla="*/ 437 h 602"/>
                <a:gd name="T30" fmla="*/ 437 w 608"/>
                <a:gd name="T31" fmla="*/ 500 h 602"/>
                <a:gd name="T32" fmla="*/ 396 w 608"/>
                <a:gd name="T33" fmla="*/ 495 h 602"/>
                <a:gd name="T34" fmla="*/ 335 w 608"/>
                <a:gd name="T35" fmla="*/ 466 h 602"/>
                <a:gd name="T36" fmla="*/ 330 w 608"/>
                <a:gd name="T37" fmla="*/ 523 h 602"/>
                <a:gd name="T38" fmla="*/ 253 w 608"/>
                <a:gd name="T39" fmla="*/ 597 h 602"/>
                <a:gd name="T40" fmla="*/ 204 w 608"/>
                <a:gd name="T41" fmla="*/ 584 h 602"/>
                <a:gd name="T42" fmla="*/ 176 w 608"/>
                <a:gd name="T43" fmla="*/ 486 h 602"/>
                <a:gd name="T44" fmla="*/ 187 w 608"/>
                <a:gd name="T45" fmla="*/ 436 h 602"/>
                <a:gd name="T46" fmla="*/ 168 w 608"/>
                <a:gd name="T47" fmla="*/ 456 h 602"/>
                <a:gd name="T48" fmla="*/ 133 w 608"/>
                <a:gd name="T49" fmla="*/ 488 h 602"/>
                <a:gd name="T50" fmla="*/ 121 w 608"/>
                <a:gd name="T51" fmla="*/ 488 h 602"/>
                <a:gd name="T52" fmla="*/ 119 w 608"/>
                <a:gd name="T53" fmla="*/ 475 h 602"/>
                <a:gd name="T54" fmla="*/ 144 w 608"/>
                <a:gd name="T55" fmla="*/ 444 h 602"/>
                <a:gd name="T56" fmla="*/ 168 w 608"/>
                <a:gd name="T57" fmla="*/ 416 h 602"/>
                <a:gd name="T58" fmla="*/ 112 w 608"/>
                <a:gd name="T59" fmla="*/ 434 h 602"/>
                <a:gd name="T60" fmla="*/ 57 w 608"/>
                <a:gd name="T61" fmla="*/ 429 h 602"/>
                <a:gd name="T62" fmla="*/ 29 w 608"/>
                <a:gd name="T63" fmla="*/ 411 h 602"/>
                <a:gd name="T64" fmla="*/ 11 w 608"/>
                <a:gd name="T65" fmla="*/ 343 h 602"/>
                <a:gd name="T66" fmla="*/ 104 w 608"/>
                <a:gd name="T67" fmla="*/ 275 h 602"/>
                <a:gd name="T68" fmla="*/ 135 w 608"/>
                <a:gd name="T69" fmla="*/ 273 h 602"/>
                <a:gd name="T70" fmla="*/ 105 w 608"/>
                <a:gd name="T71" fmla="*/ 214 h 602"/>
                <a:gd name="T72" fmla="*/ 100 w 608"/>
                <a:gd name="T73" fmla="*/ 159 h 602"/>
                <a:gd name="T74" fmla="*/ 156 w 608"/>
                <a:gd name="T75" fmla="*/ 0 h 6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8" h="602">
                  <a:moveTo>
                    <a:pt x="156" y="0"/>
                  </a:moveTo>
                  <a:cubicBezTo>
                    <a:pt x="201" y="22"/>
                    <a:pt x="230" y="57"/>
                    <a:pt x="252" y="98"/>
                  </a:cubicBezTo>
                  <a:cubicBezTo>
                    <a:pt x="275" y="138"/>
                    <a:pt x="284" y="182"/>
                    <a:pt x="278" y="229"/>
                  </a:cubicBezTo>
                  <a:cubicBezTo>
                    <a:pt x="275" y="249"/>
                    <a:pt x="280" y="270"/>
                    <a:pt x="282" y="291"/>
                  </a:cubicBezTo>
                  <a:cubicBezTo>
                    <a:pt x="282" y="294"/>
                    <a:pt x="285" y="298"/>
                    <a:pt x="289" y="306"/>
                  </a:cubicBezTo>
                  <a:cubicBezTo>
                    <a:pt x="296" y="294"/>
                    <a:pt x="301" y="286"/>
                    <a:pt x="305" y="277"/>
                  </a:cubicBezTo>
                  <a:cubicBezTo>
                    <a:pt x="310" y="267"/>
                    <a:pt x="313" y="258"/>
                    <a:pt x="318" y="249"/>
                  </a:cubicBezTo>
                  <a:cubicBezTo>
                    <a:pt x="314" y="264"/>
                    <a:pt x="310" y="279"/>
                    <a:pt x="306" y="296"/>
                  </a:cubicBezTo>
                  <a:cubicBezTo>
                    <a:pt x="323" y="291"/>
                    <a:pt x="339" y="286"/>
                    <a:pt x="355" y="281"/>
                  </a:cubicBezTo>
                  <a:cubicBezTo>
                    <a:pt x="355" y="282"/>
                    <a:pt x="355" y="282"/>
                    <a:pt x="356" y="282"/>
                  </a:cubicBezTo>
                  <a:cubicBezTo>
                    <a:pt x="337" y="291"/>
                    <a:pt x="318" y="300"/>
                    <a:pt x="299" y="309"/>
                  </a:cubicBezTo>
                  <a:cubicBezTo>
                    <a:pt x="300" y="312"/>
                    <a:pt x="300" y="315"/>
                    <a:pt x="300" y="317"/>
                  </a:cubicBezTo>
                  <a:cubicBezTo>
                    <a:pt x="314" y="319"/>
                    <a:pt x="329" y="323"/>
                    <a:pt x="343" y="323"/>
                  </a:cubicBezTo>
                  <a:cubicBezTo>
                    <a:pt x="370" y="323"/>
                    <a:pt x="399" y="317"/>
                    <a:pt x="426" y="320"/>
                  </a:cubicBezTo>
                  <a:cubicBezTo>
                    <a:pt x="504" y="329"/>
                    <a:pt x="564" y="368"/>
                    <a:pt x="608" y="437"/>
                  </a:cubicBezTo>
                  <a:cubicBezTo>
                    <a:pt x="549" y="459"/>
                    <a:pt x="493" y="481"/>
                    <a:pt x="437" y="500"/>
                  </a:cubicBezTo>
                  <a:cubicBezTo>
                    <a:pt x="425" y="504"/>
                    <a:pt x="409" y="500"/>
                    <a:pt x="396" y="495"/>
                  </a:cubicBezTo>
                  <a:cubicBezTo>
                    <a:pt x="375" y="487"/>
                    <a:pt x="355" y="476"/>
                    <a:pt x="335" y="466"/>
                  </a:cubicBezTo>
                  <a:cubicBezTo>
                    <a:pt x="333" y="485"/>
                    <a:pt x="334" y="505"/>
                    <a:pt x="330" y="523"/>
                  </a:cubicBezTo>
                  <a:cubicBezTo>
                    <a:pt x="321" y="565"/>
                    <a:pt x="291" y="586"/>
                    <a:pt x="253" y="597"/>
                  </a:cubicBezTo>
                  <a:cubicBezTo>
                    <a:pt x="235" y="602"/>
                    <a:pt x="218" y="597"/>
                    <a:pt x="204" y="584"/>
                  </a:cubicBezTo>
                  <a:cubicBezTo>
                    <a:pt x="176" y="557"/>
                    <a:pt x="161" y="526"/>
                    <a:pt x="176" y="486"/>
                  </a:cubicBezTo>
                  <a:cubicBezTo>
                    <a:pt x="181" y="470"/>
                    <a:pt x="185" y="454"/>
                    <a:pt x="187" y="436"/>
                  </a:cubicBezTo>
                  <a:cubicBezTo>
                    <a:pt x="180" y="443"/>
                    <a:pt x="175" y="450"/>
                    <a:pt x="168" y="456"/>
                  </a:cubicBezTo>
                  <a:cubicBezTo>
                    <a:pt x="156" y="467"/>
                    <a:pt x="145" y="478"/>
                    <a:pt x="133" y="488"/>
                  </a:cubicBezTo>
                  <a:cubicBezTo>
                    <a:pt x="130" y="490"/>
                    <a:pt x="122" y="490"/>
                    <a:pt x="121" y="488"/>
                  </a:cubicBezTo>
                  <a:cubicBezTo>
                    <a:pt x="118" y="485"/>
                    <a:pt x="117" y="478"/>
                    <a:pt x="119" y="475"/>
                  </a:cubicBezTo>
                  <a:cubicBezTo>
                    <a:pt x="126" y="464"/>
                    <a:pt x="135" y="454"/>
                    <a:pt x="144" y="444"/>
                  </a:cubicBezTo>
                  <a:cubicBezTo>
                    <a:pt x="152" y="435"/>
                    <a:pt x="161" y="427"/>
                    <a:pt x="168" y="416"/>
                  </a:cubicBezTo>
                  <a:cubicBezTo>
                    <a:pt x="149" y="422"/>
                    <a:pt x="130" y="428"/>
                    <a:pt x="112" y="434"/>
                  </a:cubicBezTo>
                  <a:cubicBezTo>
                    <a:pt x="93" y="441"/>
                    <a:pt x="74" y="439"/>
                    <a:pt x="57" y="429"/>
                  </a:cubicBezTo>
                  <a:cubicBezTo>
                    <a:pt x="48" y="423"/>
                    <a:pt x="39" y="417"/>
                    <a:pt x="29" y="411"/>
                  </a:cubicBezTo>
                  <a:cubicBezTo>
                    <a:pt x="0" y="395"/>
                    <a:pt x="2" y="364"/>
                    <a:pt x="11" y="343"/>
                  </a:cubicBezTo>
                  <a:cubicBezTo>
                    <a:pt x="27" y="302"/>
                    <a:pt x="57" y="275"/>
                    <a:pt x="104" y="275"/>
                  </a:cubicBezTo>
                  <a:cubicBezTo>
                    <a:pt x="114" y="275"/>
                    <a:pt x="124" y="274"/>
                    <a:pt x="135" y="273"/>
                  </a:cubicBezTo>
                  <a:cubicBezTo>
                    <a:pt x="125" y="253"/>
                    <a:pt x="115" y="233"/>
                    <a:pt x="105" y="214"/>
                  </a:cubicBezTo>
                  <a:cubicBezTo>
                    <a:pt x="96" y="196"/>
                    <a:pt x="93" y="178"/>
                    <a:pt x="100" y="159"/>
                  </a:cubicBezTo>
                  <a:cubicBezTo>
                    <a:pt x="118" y="106"/>
                    <a:pt x="137" y="53"/>
                    <a:pt x="156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73CEFAF2-E6F4-40A2-A41D-24182F51E5B8}"/>
                </a:ext>
              </a:extLst>
            </p:cNvPr>
            <p:cNvSpPr/>
            <p:nvPr/>
          </p:nvSpPr>
          <p:spPr bwMode="auto">
            <a:xfrm>
              <a:off x="1546225" y="5187950"/>
              <a:ext cx="1177925" cy="1255713"/>
            </a:xfrm>
            <a:custGeom>
              <a:gdLst>
                <a:gd name="T0" fmla="*/ 528 w 528"/>
                <a:gd name="T1" fmla="*/ 436 h 563"/>
                <a:gd name="T2" fmla="*/ 528 w 528"/>
                <a:gd name="T3" fmla="*/ 563 h 563"/>
                <a:gd name="T4" fmla="*/ 392 w 528"/>
                <a:gd name="T5" fmla="*/ 533 h 563"/>
                <a:gd name="T6" fmla="*/ 186 w 528"/>
                <a:gd name="T7" fmla="*/ 428 h 563"/>
                <a:gd name="T8" fmla="*/ 96 w 528"/>
                <a:gd name="T9" fmla="*/ 295 h 563"/>
                <a:gd name="T10" fmla="*/ 0 w 528"/>
                <a:gd name="T11" fmla="*/ 295 h 563"/>
                <a:gd name="T12" fmla="*/ 164 w 528"/>
                <a:gd name="T13" fmla="*/ 0 h 563"/>
                <a:gd name="T14" fmla="*/ 308 w 528"/>
                <a:gd name="T15" fmla="*/ 297 h 563"/>
                <a:gd name="T16" fmla="*/ 233 w 528"/>
                <a:gd name="T17" fmla="*/ 297 h 563"/>
                <a:gd name="T18" fmla="*/ 368 w 528"/>
                <a:gd name="T19" fmla="*/ 394 h 563"/>
                <a:gd name="T20" fmla="*/ 528 w 528"/>
                <a:gd name="T21" fmla="*/ 436 h 5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" h="563">
                  <a:moveTo>
                    <a:pt x="528" y="436"/>
                  </a:moveTo>
                  <a:cubicBezTo>
                    <a:pt x="528" y="478"/>
                    <a:pt x="528" y="518"/>
                    <a:pt x="528" y="563"/>
                  </a:cubicBezTo>
                  <a:cubicBezTo>
                    <a:pt x="481" y="553"/>
                    <a:pt x="436" y="546"/>
                    <a:pt x="392" y="533"/>
                  </a:cubicBezTo>
                  <a:cubicBezTo>
                    <a:pt x="316" y="512"/>
                    <a:pt x="246" y="479"/>
                    <a:pt x="186" y="428"/>
                  </a:cubicBezTo>
                  <a:cubicBezTo>
                    <a:pt x="144" y="392"/>
                    <a:pt x="112" y="350"/>
                    <a:pt x="96" y="295"/>
                  </a:cubicBezTo>
                  <a:cubicBezTo>
                    <a:pt x="66" y="295"/>
                    <a:pt x="35" y="295"/>
                    <a:pt x="0" y="295"/>
                  </a:cubicBezTo>
                  <a:cubicBezTo>
                    <a:pt x="53" y="195"/>
                    <a:pt x="98" y="94"/>
                    <a:pt x="164" y="0"/>
                  </a:cubicBezTo>
                  <a:cubicBezTo>
                    <a:pt x="196" y="110"/>
                    <a:pt x="257" y="200"/>
                    <a:pt x="308" y="297"/>
                  </a:cubicBezTo>
                  <a:cubicBezTo>
                    <a:pt x="283" y="297"/>
                    <a:pt x="259" y="297"/>
                    <a:pt x="233" y="297"/>
                  </a:cubicBezTo>
                  <a:cubicBezTo>
                    <a:pt x="270" y="345"/>
                    <a:pt x="317" y="372"/>
                    <a:pt x="368" y="394"/>
                  </a:cubicBezTo>
                  <a:cubicBezTo>
                    <a:pt x="419" y="416"/>
                    <a:pt x="472" y="428"/>
                    <a:pt x="528" y="43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B6F880F2-0717-4FEA-895A-443F0F67EEFD}"/>
                </a:ext>
              </a:extLst>
            </p:cNvPr>
            <p:cNvSpPr/>
            <p:nvPr/>
          </p:nvSpPr>
          <p:spPr bwMode="auto">
            <a:xfrm>
              <a:off x="3889375" y="4813300"/>
              <a:ext cx="330200" cy="334963"/>
            </a:xfrm>
            <a:custGeom>
              <a:gdLst>
                <a:gd name="T0" fmla="*/ 148 w 148"/>
                <a:gd name="T1" fmla="*/ 150 h 150"/>
                <a:gd name="T2" fmla="*/ 25 w 148"/>
                <a:gd name="T3" fmla="*/ 150 h 150"/>
                <a:gd name="T4" fmla="*/ 0 w 148"/>
                <a:gd name="T5" fmla="*/ 124 h 150"/>
                <a:gd name="T6" fmla="*/ 0 w 148"/>
                <a:gd name="T7" fmla="*/ 3 h 150"/>
                <a:gd name="T8" fmla="*/ 148 w 148"/>
                <a:gd name="T9" fmla="*/ 150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0">
                  <a:moveTo>
                    <a:pt x="148" y="150"/>
                  </a:moveTo>
                  <a:cubicBezTo>
                    <a:pt x="106" y="150"/>
                    <a:pt x="66" y="150"/>
                    <a:pt x="25" y="150"/>
                  </a:cubicBezTo>
                  <a:cubicBezTo>
                    <a:pt x="22" y="137"/>
                    <a:pt x="17" y="125"/>
                    <a:pt x="0" y="124"/>
                  </a:cubicBezTo>
                  <a:cubicBezTo>
                    <a:pt x="0" y="83"/>
                    <a:pt x="0" y="43"/>
                    <a:pt x="0" y="3"/>
                  </a:cubicBezTo>
                  <a:cubicBezTo>
                    <a:pt x="74" y="0"/>
                    <a:pt x="142" y="54"/>
                    <a:pt x="148" y="15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E9936C94-1CC6-4C2D-8D11-167519E5EFB8}"/>
                </a:ext>
              </a:extLst>
            </p:cNvPr>
            <p:cNvSpPr/>
            <p:nvPr/>
          </p:nvSpPr>
          <p:spPr bwMode="auto">
            <a:xfrm>
              <a:off x="2103438" y="4022725"/>
              <a:ext cx="350837" cy="201613"/>
            </a:xfrm>
            <a:custGeom>
              <a:gdLst>
                <a:gd name="T0" fmla="*/ 76 w 157"/>
                <a:gd name="T1" fmla="*/ 89 h 90"/>
                <a:gd name="T2" fmla="*/ 41 w 157"/>
                <a:gd name="T3" fmla="*/ 89 h 90"/>
                <a:gd name="T4" fmla="*/ 22 w 157"/>
                <a:gd name="T5" fmla="*/ 86 h 90"/>
                <a:gd name="T6" fmla="*/ 0 w 157"/>
                <a:gd name="T7" fmla="*/ 61 h 90"/>
                <a:gd name="T8" fmla="*/ 24 w 157"/>
                <a:gd name="T9" fmla="*/ 36 h 90"/>
                <a:gd name="T10" fmla="*/ 42 w 157"/>
                <a:gd name="T11" fmla="*/ 23 h 90"/>
                <a:gd name="T12" fmla="*/ 115 w 157"/>
                <a:gd name="T13" fmla="*/ 23 h 90"/>
                <a:gd name="T14" fmla="*/ 130 w 157"/>
                <a:gd name="T15" fmla="*/ 34 h 90"/>
                <a:gd name="T16" fmla="*/ 156 w 157"/>
                <a:gd name="T17" fmla="*/ 60 h 90"/>
                <a:gd name="T18" fmla="*/ 130 w 157"/>
                <a:gd name="T19" fmla="*/ 86 h 90"/>
                <a:gd name="T20" fmla="*/ 77 w 157"/>
                <a:gd name="T21" fmla="*/ 90 h 90"/>
                <a:gd name="T22" fmla="*/ 76 w 157"/>
                <a:gd name="T23" fmla="*/ 89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90">
                  <a:moveTo>
                    <a:pt x="76" y="89"/>
                  </a:moveTo>
                  <a:cubicBezTo>
                    <a:pt x="65" y="89"/>
                    <a:pt x="53" y="89"/>
                    <a:pt x="41" y="89"/>
                  </a:cubicBezTo>
                  <a:cubicBezTo>
                    <a:pt x="34" y="88"/>
                    <a:pt x="28" y="88"/>
                    <a:pt x="22" y="86"/>
                  </a:cubicBezTo>
                  <a:cubicBezTo>
                    <a:pt x="10" y="81"/>
                    <a:pt x="0" y="75"/>
                    <a:pt x="0" y="61"/>
                  </a:cubicBezTo>
                  <a:cubicBezTo>
                    <a:pt x="0" y="46"/>
                    <a:pt x="12" y="39"/>
                    <a:pt x="24" y="36"/>
                  </a:cubicBezTo>
                  <a:cubicBezTo>
                    <a:pt x="32" y="34"/>
                    <a:pt x="37" y="31"/>
                    <a:pt x="42" y="23"/>
                  </a:cubicBezTo>
                  <a:cubicBezTo>
                    <a:pt x="56" y="0"/>
                    <a:pt x="100" y="1"/>
                    <a:pt x="115" y="23"/>
                  </a:cubicBezTo>
                  <a:cubicBezTo>
                    <a:pt x="118" y="28"/>
                    <a:pt x="124" y="33"/>
                    <a:pt x="130" y="34"/>
                  </a:cubicBezTo>
                  <a:cubicBezTo>
                    <a:pt x="146" y="39"/>
                    <a:pt x="157" y="49"/>
                    <a:pt x="156" y="60"/>
                  </a:cubicBezTo>
                  <a:cubicBezTo>
                    <a:pt x="155" y="76"/>
                    <a:pt x="144" y="84"/>
                    <a:pt x="130" y="86"/>
                  </a:cubicBezTo>
                  <a:cubicBezTo>
                    <a:pt x="112" y="88"/>
                    <a:pt x="94" y="89"/>
                    <a:pt x="77" y="90"/>
                  </a:cubicBezTo>
                  <a:cubicBezTo>
                    <a:pt x="77" y="89"/>
                    <a:pt x="76" y="89"/>
                    <a:pt x="76" y="89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57B607B8-36CF-42BA-B2E7-FC22F610DC10}"/>
                </a:ext>
              </a:extLst>
            </p:cNvPr>
            <p:cNvSpPr/>
            <p:nvPr/>
          </p:nvSpPr>
          <p:spPr bwMode="auto">
            <a:xfrm>
              <a:off x="1574800" y="4021138"/>
              <a:ext cx="358775" cy="203200"/>
            </a:xfrm>
            <a:custGeom>
              <a:gdLst>
                <a:gd name="T0" fmla="*/ 78 w 161"/>
                <a:gd name="T1" fmla="*/ 90 h 91"/>
                <a:gd name="T2" fmla="*/ 42 w 161"/>
                <a:gd name="T3" fmla="*/ 90 h 91"/>
                <a:gd name="T4" fmla="*/ 23 w 161"/>
                <a:gd name="T5" fmla="*/ 87 h 91"/>
                <a:gd name="T6" fmla="*/ 0 w 161"/>
                <a:gd name="T7" fmla="*/ 61 h 91"/>
                <a:gd name="T8" fmla="*/ 25 w 161"/>
                <a:gd name="T9" fmla="*/ 37 h 91"/>
                <a:gd name="T10" fmla="*/ 42 w 161"/>
                <a:gd name="T11" fmla="*/ 24 h 91"/>
                <a:gd name="T12" fmla="*/ 116 w 161"/>
                <a:gd name="T13" fmla="*/ 25 h 91"/>
                <a:gd name="T14" fmla="*/ 129 w 161"/>
                <a:gd name="T15" fmla="*/ 36 h 91"/>
                <a:gd name="T16" fmla="*/ 147 w 161"/>
                <a:gd name="T17" fmla="*/ 43 h 91"/>
                <a:gd name="T18" fmla="*/ 146 w 161"/>
                <a:gd name="T19" fmla="*/ 80 h 91"/>
                <a:gd name="T20" fmla="*/ 116 w 161"/>
                <a:gd name="T21" fmla="*/ 89 h 91"/>
                <a:gd name="T22" fmla="*/ 78 w 161"/>
                <a:gd name="T23" fmla="*/ 90 h 91"/>
                <a:gd name="T24" fmla="*/ 78 w 161"/>
                <a:gd name="T25" fmla="*/ 90 h 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91">
                  <a:moveTo>
                    <a:pt x="78" y="90"/>
                  </a:moveTo>
                  <a:cubicBezTo>
                    <a:pt x="66" y="90"/>
                    <a:pt x="54" y="90"/>
                    <a:pt x="42" y="90"/>
                  </a:cubicBezTo>
                  <a:cubicBezTo>
                    <a:pt x="35" y="89"/>
                    <a:pt x="29" y="89"/>
                    <a:pt x="23" y="87"/>
                  </a:cubicBezTo>
                  <a:cubicBezTo>
                    <a:pt x="11" y="83"/>
                    <a:pt x="0" y="76"/>
                    <a:pt x="0" y="61"/>
                  </a:cubicBezTo>
                  <a:cubicBezTo>
                    <a:pt x="1" y="46"/>
                    <a:pt x="13" y="40"/>
                    <a:pt x="25" y="37"/>
                  </a:cubicBezTo>
                  <a:cubicBezTo>
                    <a:pt x="33" y="35"/>
                    <a:pt x="38" y="32"/>
                    <a:pt x="42" y="24"/>
                  </a:cubicBezTo>
                  <a:cubicBezTo>
                    <a:pt x="56" y="0"/>
                    <a:pt x="101" y="2"/>
                    <a:pt x="116" y="25"/>
                  </a:cubicBezTo>
                  <a:cubicBezTo>
                    <a:pt x="119" y="30"/>
                    <a:pt x="124" y="33"/>
                    <a:pt x="129" y="36"/>
                  </a:cubicBezTo>
                  <a:cubicBezTo>
                    <a:pt x="135" y="39"/>
                    <a:pt x="142" y="40"/>
                    <a:pt x="147" y="43"/>
                  </a:cubicBezTo>
                  <a:cubicBezTo>
                    <a:pt x="161" y="54"/>
                    <a:pt x="161" y="71"/>
                    <a:pt x="146" y="80"/>
                  </a:cubicBezTo>
                  <a:cubicBezTo>
                    <a:pt x="137" y="86"/>
                    <a:pt x="126" y="88"/>
                    <a:pt x="116" y="89"/>
                  </a:cubicBezTo>
                  <a:cubicBezTo>
                    <a:pt x="104" y="91"/>
                    <a:pt x="90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F0C9E005-C9E4-491C-8AC8-1A9B55C2E29E}"/>
                </a:ext>
              </a:extLst>
            </p:cNvPr>
            <p:cNvSpPr/>
            <p:nvPr/>
          </p:nvSpPr>
          <p:spPr bwMode="auto">
            <a:xfrm>
              <a:off x="4197350" y="3830638"/>
              <a:ext cx="144462" cy="22225"/>
            </a:xfrm>
            <a:custGeom>
              <a:gdLst>
                <a:gd name="T0" fmla="*/ 0 w 65"/>
                <a:gd name="T1" fmla="*/ 10 h 10"/>
                <a:gd name="T2" fmla="*/ 65 w 65"/>
                <a:gd name="T3" fmla="*/ 10 h 10"/>
                <a:gd name="T4" fmla="*/ 0 w 65"/>
                <a:gd name="T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0">
                  <a:moveTo>
                    <a:pt x="0" y="10"/>
                  </a:moveTo>
                  <a:cubicBezTo>
                    <a:pt x="26" y="0"/>
                    <a:pt x="49" y="0"/>
                    <a:pt x="65" y="10"/>
                  </a:cubicBezTo>
                  <a:cubicBezTo>
                    <a:pt x="42" y="10"/>
                    <a:pt x="22" y="10"/>
                    <a:pt x="0" y="1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C0B047C1-1EBD-467F-BBFC-65676531E5CC}"/>
                </a:ext>
              </a:extLst>
            </p:cNvPr>
            <p:cNvSpPr/>
            <p:nvPr/>
          </p:nvSpPr>
          <p:spPr bwMode="auto">
            <a:xfrm>
              <a:off x="4079875" y="3614738"/>
              <a:ext cx="31750" cy="131763"/>
            </a:xfrm>
            <a:custGeom>
              <a:gdLst>
                <a:gd name="T0" fmla="*/ 4 w 14"/>
                <a:gd name="T1" fmla="*/ 59 h 59"/>
                <a:gd name="T2" fmla="*/ 0 w 14"/>
                <a:gd name="T3" fmla="*/ 0 h 59"/>
                <a:gd name="T4" fmla="*/ 6 w 14"/>
                <a:gd name="T5" fmla="*/ 0 h 59"/>
                <a:gd name="T6" fmla="*/ 4 w 14"/>
                <a:gd name="T7" fmla="*/ 59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9">
                  <a:moveTo>
                    <a:pt x="4" y="59"/>
                  </a:moveTo>
                  <a:cubicBezTo>
                    <a:pt x="3" y="39"/>
                    <a:pt x="2" y="2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14" y="19"/>
                    <a:pt x="8" y="39"/>
                    <a:pt x="4" y="59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DC5935BA-C271-44E6-8DC2-E06D916D8E44}"/>
                </a:ext>
              </a:extLst>
            </p:cNvPr>
            <p:cNvSpPr/>
            <p:nvPr/>
          </p:nvSpPr>
          <p:spPr bwMode="auto">
            <a:xfrm>
              <a:off x="3103563" y="5522913"/>
              <a:ext cx="655637" cy="655638"/>
            </a:xfrm>
            <a:custGeom>
              <a:gdLst>
                <a:gd name="T0" fmla="*/ 1 w 294"/>
                <a:gd name="T1" fmla="*/ 148 h 294"/>
                <a:gd name="T2" fmla="*/ 148 w 294"/>
                <a:gd name="T3" fmla="*/ 0 h 294"/>
                <a:gd name="T4" fmla="*/ 294 w 294"/>
                <a:gd name="T5" fmla="*/ 146 h 294"/>
                <a:gd name="T6" fmla="*/ 149 w 294"/>
                <a:gd name="T7" fmla="*/ 294 h 294"/>
                <a:gd name="T8" fmla="*/ 1 w 294"/>
                <a:gd name="T9" fmla="*/ 148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294">
                  <a:moveTo>
                    <a:pt x="1" y="148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28" y="0"/>
                    <a:pt x="294" y="66"/>
                    <a:pt x="294" y="146"/>
                  </a:cubicBezTo>
                  <a:cubicBezTo>
                    <a:pt x="294" y="227"/>
                    <a:pt x="228" y="294"/>
                    <a:pt x="149" y="294"/>
                  </a:cubicBezTo>
                  <a:cubicBezTo>
                    <a:pt x="67" y="294"/>
                    <a:pt x="1" y="229"/>
                    <a:pt x="1" y="14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7864877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Torre Eiffel bajo el cielo azul durante el día">
            <a:extLst>
              <a:ext uri="{FF2B5EF4-FFF2-40B4-BE49-F238E27FC236}">
                <a16:creationId xmlns:a16="http://schemas.microsoft.com/office/drawing/2014/main" id="{99CFCFAE-5B39-4634-B97F-59A6AB283DA6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9" b="371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73C733-FB55-4F73-8387-29429DB8DE91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48FBA5-9CD3-47A2-A8BF-1EE3A2E48EFE}"/>
              </a:ext>
            </a:extLst>
          </p:cNvPr>
          <p:cNvSpPr txBox="1"/>
          <p:nvPr/>
        </p:nvSpPr>
        <p:spPr>
          <a:xfrm>
            <a:off x="715820" y="5246142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solidFill>
                  <a:schemeClr val="bg1"/>
                </a:solidFill>
                <a:cs typeface="Arial" panose="020b0604020202020204" pitchFamily="34" charset="0"/>
              </a:rPr>
              <a:t>ALLPPT Layout</a:t>
            </a:r>
          </a:p>
          <a:p>
            <a:r>
              <a:rPr lang="en-GB" altLang="ko-KR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24C0BE-1DF9-4045-87E1-18D8E9069838}"/>
              </a:ext>
            </a:extLst>
          </p:cNvPr>
          <p:cNvSpPr txBox="1"/>
          <p:nvPr/>
        </p:nvSpPr>
        <p:spPr>
          <a:xfrm>
            <a:off x="715820" y="579643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D10AE-30A6-4235-A8C3-870BE265D760}"/>
              </a:ext>
            </a:extLst>
          </p:cNvPr>
          <p:cNvSpPr txBox="1"/>
          <p:nvPr/>
        </p:nvSpPr>
        <p:spPr>
          <a:xfrm>
            <a:off x="483523" y="2779249"/>
            <a:ext cx="40519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resentation</a:t>
            </a:r>
          </a:p>
        </p:txBody>
      </p:sp>
      <p:pic>
        <p:nvPicPr>
          <p:cNvPr id="9220" name="Picture 4" descr="mujer de pie en medio de la carretera">
            <a:extLst>
              <a:ext uri="{FF2B5EF4-FFF2-40B4-BE49-F238E27FC236}">
                <a16:creationId xmlns:a16="http://schemas.microsoft.com/office/drawing/2014/main" id="{BF332455-6F90-487B-B977-3B81D45487BD}"/>
              </a:ext>
            </a:extLst>
          </p:cNvPr>
          <p:cNvPicPr>
            <a:picLocks noGrp="1" noChangeAspect="1" noChangeArrowheads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 b="139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ámara negra y gris en el mapa abierto">
            <a:extLst>
              <a:ext uri="{FF2B5EF4-FFF2-40B4-BE49-F238E27FC236}">
                <a16:creationId xmlns:a16="http://schemas.microsoft.com/office/drawing/2014/main" id="{D81D2658-CB35-479F-928C-65BF5BA8AE0B}"/>
              </a:ext>
            </a:extLst>
          </p:cNvPr>
          <p:cNvPicPr>
            <a:picLocks noGrp="1" noChangeAspect="1" noChangeArrowheads="1"/>
          </p:cNvPicPr>
          <p:nvPr>
            <p:ph type="pic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r="191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6973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262799-9D3F-4AFD-868D-AD59FE977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65B60E7D-CDB1-4CFD-BED7-A0A5EF290B0A}"/>
              </a:ext>
            </a:extLst>
          </p:cNvPr>
          <p:cNvSpPr/>
          <p:nvPr/>
        </p:nvSpPr>
        <p:spPr>
          <a:xfrm rot="18900000">
            <a:off x="5488406" y="3279951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44EDF5-5540-4971-A968-76122F9AEC2B}"/>
              </a:ext>
            </a:extLst>
          </p:cNvPr>
          <p:cNvGrpSpPr/>
          <p:nvPr/>
        </p:nvGrpSpPr>
        <p:grpSpPr>
          <a:xfrm>
            <a:off x="6246118" y="2032400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1C8C60E0-C002-4582-B01B-31EA578FABB5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FC1E121B-CF5F-4136-BFE9-4D500C60097F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gdLst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11" name="Right Arrow 47">
            <a:extLst>
              <a:ext uri="{FF2B5EF4-FFF2-40B4-BE49-F238E27FC236}">
                <a16:creationId xmlns:a16="http://schemas.microsoft.com/office/drawing/2014/main" id="{638C7192-3679-457E-8A90-6E4F1CC3833F}"/>
              </a:ext>
            </a:extLst>
          </p:cNvPr>
          <p:cNvSpPr/>
          <p:nvPr/>
        </p:nvSpPr>
        <p:spPr>
          <a:xfrm>
            <a:off x="7115445" y="3494965"/>
            <a:ext cx="1110674" cy="75379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Isosceles Triangle 29">
            <a:extLst>
              <a:ext uri="{FF2B5EF4-FFF2-40B4-BE49-F238E27FC236}">
                <a16:creationId xmlns:a16="http://schemas.microsoft.com/office/drawing/2014/main" id="{D987B50D-6D45-4864-9D1A-94F672C5969A}"/>
              </a:ext>
            </a:extLst>
          </p:cNvPr>
          <p:cNvSpPr/>
          <p:nvPr/>
        </p:nvSpPr>
        <p:spPr>
          <a:xfrm rot="16200000">
            <a:off x="6513715" y="3451307"/>
            <a:ext cx="372495" cy="838171"/>
          </a:xfrm>
          <a:custGeom>
            <a:gdLst>
              <a:gd name="connsiteX0" fmla="*/ 0 w 392965"/>
              <a:gd name="connsiteY0" fmla="*/ 1148439 h 1148439"/>
              <a:gd name="connsiteX1" fmla="*/ 148430 w 392965"/>
              <a:gd name="connsiteY1" fmla="*/ 0 h 1148439"/>
              <a:gd name="connsiteX2" fmla="*/ 392965 w 392965"/>
              <a:gd name="connsiteY2" fmla="*/ 1148133 h 1148439"/>
              <a:gd name="connsiteX3" fmla="*/ 0 w 392965"/>
              <a:gd name="connsiteY3" fmla="*/ 1148439 h 11484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65" h="1148439">
                <a:moveTo>
                  <a:pt x="0" y="1148439"/>
                </a:moveTo>
                <a:lnTo>
                  <a:pt x="148430" y="0"/>
                </a:lnTo>
                <a:lnTo>
                  <a:pt x="392965" y="1148133"/>
                </a:lnTo>
                <a:lnTo>
                  <a:pt x="0" y="1148439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>
                  <a:lumMod val="1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4836F3-AF72-40B6-9B1C-F20537F368ED}"/>
              </a:ext>
            </a:extLst>
          </p:cNvPr>
          <p:cNvGrpSpPr/>
          <p:nvPr/>
        </p:nvGrpSpPr>
        <p:grpSpPr>
          <a:xfrm flipH="1">
            <a:off x="3978909" y="2073295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690A92B7-504E-4676-B8B5-87885866BE2F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7285006A-F07B-4373-AAD6-48B6938F3E81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gdLst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D2768D-6885-4715-B052-5E0E0A91ACFC}"/>
              </a:ext>
            </a:extLst>
          </p:cNvPr>
          <p:cNvGrpSpPr/>
          <p:nvPr/>
        </p:nvGrpSpPr>
        <p:grpSpPr>
          <a:xfrm flipV="1">
            <a:off x="6257082" y="3870305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672455B4-DC91-41E7-8ED0-D370D4980354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5B0A2B59-5FAA-4245-A05B-45D0210DABA5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gdLst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0B9D7D-4DE9-4BF6-BE08-F8C3E8A30D6D}"/>
              </a:ext>
            </a:extLst>
          </p:cNvPr>
          <p:cNvGrpSpPr/>
          <p:nvPr/>
        </p:nvGrpSpPr>
        <p:grpSpPr>
          <a:xfrm flipH="1" flipV="1">
            <a:off x="3967947" y="3886562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1717902D-1C8A-488D-B601-4983D524612B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853FF501-A466-4EA7-9C33-89A69D8FA20E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gdLst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D54D3B-4B53-433A-B2E1-E923C952FA0B}"/>
              </a:ext>
            </a:extLst>
          </p:cNvPr>
          <p:cNvGrpSpPr/>
          <p:nvPr/>
        </p:nvGrpSpPr>
        <p:grpSpPr>
          <a:xfrm flipH="1">
            <a:off x="3967947" y="3494965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D77EC948-D109-416A-936C-9895CDBFA537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0621B3B6-16BB-482E-BA03-90EA925E2C92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gdLst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21F7E5-3961-464C-AEB2-A8CAF75843BE}"/>
              </a:ext>
            </a:extLst>
          </p:cNvPr>
          <p:cNvGrpSpPr/>
          <p:nvPr/>
        </p:nvGrpSpPr>
        <p:grpSpPr>
          <a:xfrm>
            <a:off x="9077338" y="1879724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644A0-BC03-4FFA-A01E-F903DC23AAE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11475E-4B1A-4CB6-A731-0F35C1AD6C43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D6B928-FC22-4ADF-A300-63A4150C72CB}"/>
              </a:ext>
            </a:extLst>
          </p:cNvPr>
          <p:cNvGrpSpPr/>
          <p:nvPr/>
        </p:nvGrpSpPr>
        <p:grpSpPr>
          <a:xfrm>
            <a:off x="9077338" y="3313720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87299-71E9-4377-BFE8-CCE89C567D0C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645A75-7AC7-4D83-910C-109F81DED0B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A123BD-1EED-4D18-ABB8-C18360078BFF}"/>
              </a:ext>
            </a:extLst>
          </p:cNvPr>
          <p:cNvGrpSpPr/>
          <p:nvPr/>
        </p:nvGrpSpPr>
        <p:grpSpPr>
          <a:xfrm>
            <a:off x="9077338" y="4747714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37B8AA-DD1C-4369-87E8-9F36BAA78CF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75B570-7C1B-4262-B23B-977032412C28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F2A935-29F4-41FD-AA46-376626D68DB6}"/>
              </a:ext>
            </a:extLst>
          </p:cNvPr>
          <p:cNvGrpSpPr/>
          <p:nvPr/>
        </p:nvGrpSpPr>
        <p:grpSpPr>
          <a:xfrm>
            <a:off x="909985" y="1879724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A20EDE-D3BA-4C46-8436-A6DC70FF668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97C871-A970-475D-8EA0-2AA9F28CEF4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298A69-E62E-415E-AD65-1D3D07E0434D}"/>
              </a:ext>
            </a:extLst>
          </p:cNvPr>
          <p:cNvGrpSpPr/>
          <p:nvPr/>
        </p:nvGrpSpPr>
        <p:grpSpPr>
          <a:xfrm>
            <a:off x="909985" y="3313720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AAE34F-49A9-4432-95DE-92FE2274DE4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887C53-4260-49E5-8F5A-12D32351DEC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97974B-0267-4C2C-B827-338D96375272}"/>
              </a:ext>
            </a:extLst>
          </p:cNvPr>
          <p:cNvGrpSpPr/>
          <p:nvPr/>
        </p:nvGrpSpPr>
        <p:grpSpPr>
          <a:xfrm>
            <a:off x="909985" y="4747714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82F59B-47BA-47C7-B5B8-800097C77B6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9438D6-A628-4177-B352-3E39564F3C94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C142501-30CD-4453-950B-4991A93D3207}"/>
              </a:ext>
            </a:extLst>
          </p:cNvPr>
          <p:cNvGrpSpPr/>
          <p:nvPr/>
        </p:nvGrpSpPr>
        <p:grpSpPr>
          <a:xfrm>
            <a:off x="5293175" y="1765518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3E2CB9-39C9-4E4A-87F6-20D253F3F80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B4AC694-6A1F-491F-8D0D-B8CE3669E013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DFA3C3-DB9B-4DC6-8F97-0B3F1B0CBF54}"/>
              </a:ext>
            </a:extLst>
          </p:cNvPr>
          <p:cNvGrpSpPr/>
          <p:nvPr/>
        </p:nvGrpSpPr>
        <p:grpSpPr>
          <a:xfrm>
            <a:off x="5302700" y="5301712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0EC3A2-C203-4680-BED6-F04AB7F5B9AF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E8CA99-AFD7-443F-89E9-C8D9C1CE07B4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5BBA4220-9FCE-4889-AD90-7BD8BDE44ED9}"/>
              </a:ext>
            </a:extLst>
          </p:cNvPr>
          <p:cNvSpPr/>
          <p:nvPr/>
        </p:nvSpPr>
        <p:spPr>
          <a:xfrm rot="18900000">
            <a:off x="5575108" y="3366653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3C5660C5-8A4E-4694-9A8F-9AD40FD09618}"/>
              </a:ext>
            </a:extLst>
          </p:cNvPr>
          <p:cNvSpPr/>
          <p:nvPr/>
        </p:nvSpPr>
        <p:spPr>
          <a:xfrm>
            <a:off x="8555359" y="2206262"/>
            <a:ext cx="301634" cy="399178"/>
          </a:xfrm>
          <a:custGeom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2C8775E9-E6B8-4FE5-9444-BC69BEFC0573}"/>
              </a:ext>
            </a:extLst>
          </p:cNvPr>
          <p:cNvSpPr/>
          <p:nvPr/>
        </p:nvSpPr>
        <p:spPr>
          <a:xfrm>
            <a:off x="3344410" y="2237320"/>
            <a:ext cx="410625" cy="417478"/>
          </a:xfrm>
          <a:custGeom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DE69FA14-24E8-467C-9AD0-228FB21D71A3}"/>
              </a:ext>
            </a:extLst>
          </p:cNvPr>
          <p:cNvSpPr/>
          <p:nvPr/>
        </p:nvSpPr>
        <p:spPr>
          <a:xfrm rot="2700000">
            <a:off x="3411889" y="4981240"/>
            <a:ext cx="315590" cy="565794"/>
          </a:xfrm>
          <a:custGeom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3A51FBAC-57E9-49B7-82FC-9BF23189D6EF}"/>
              </a:ext>
            </a:extLst>
          </p:cNvPr>
          <p:cNvSpPr/>
          <p:nvPr/>
        </p:nvSpPr>
        <p:spPr>
          <a:xfrm flipH="1">
            <a:off x="8473754" y="3694828"/>
            <a:ext cx="464843" cy="383467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29414EF5-5338-43AA-B313-F5BD5B4BE10C}"/>
              </a:ext>
            </a:extLst>
          </p:cNvPr>
          <p:cNvSpPr/>
          <p:nvPr/>
        </p:nvSpPr>
        <p:spPr>
          <a:xfrm rot="18805992">
            <a:off x="8482548" y="5045761"/>
            <a:ext cx="447253" cy="4425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339A561D-147C-4213-B4B3-E151886B8100}"/>
              </a:ext>
            </a:extLst>
          </p:cNvPr>
          <p:cNvSpPr/>
          <p:nvPr/>
        </p:nvSpPr>
        <p:spPr>
          <a:xfrm>
            <a:off x="3332433" y="3697660"/>
            <a:ext cx="462098" cy="386277"/>
          </a:xfrm>
          <a:custGeom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3E2C8FB5-E2B4-4417-B823-26DA25DD625B}"/>
              </a:ext>
            </a:extLst>
          </p:cNvPr>
          <p:cNvSpPr>
            <a:spLocks noChangeAspect="1"/>
          </p:cNvSpPr>
          <p:nvPr/>
        </p:nvSpPr>
        <p:spPr>
          <a:xfrm>
            <a:off x="5750618" y="3529783"/>
            <a:ext cx="645721" cy="628487"/>
          </a:xfrm>
          <a:custGeom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17248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712662" y="3076913"/>
            <a:ext cx="3214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80A5B4C-D686-4E80-A5BA-08C11CB04975}"/>
              </a:ext>
            </a:extLst>
          </p:cNvPr>
          <p:cNvSpPr/>
          <p:nvPr/>
        </p:nvSpPr>
        <p:spPr>
          <a:xfrm>
            <a:off x="904255" y="880801"/>
            <a:ext cx="228308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Images </a:t>
            </a:r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&amp; Contents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8DDFCAB-6E20-4C59-A433-38BED1C2A9FF}"/>
              </a:ext>
            </a:extLst>
          </p:cNvPr>
          <p:cNvSpPr/>
          <p:nvPr/>
        </p:nvSpPr>
        <p:spPr>
          <a:xfrm>
            <a:off x="4800601" y="1"/>
            <a:ext cx="7385537" cy="6893170"/>
          </a:xfrm>
          <a:custGeom>
            <a:gdLst>
              <a:gd name="connsiteX0" fmla="*/ 1547446 w 7385537"/>
              <a:gd name="connsiteY0" fmla="*/ 0 h 6893170"/>
              <a:gd name="connsiteX1" fmla="*/ 7385537 w 7385537"/>
              <a:gd name="connsiteY1" fmla="*/ 17585 h 6893170"/>
              <a:gd name="connsiteX2" fmla="*/ 7332784 w 7385537"/>
              <a:gd name="connsiteY2" fmla="*/ 6858000 h 6893170"/>
              <a:gd name="connsiteX3" fmla="*/ 0 w 7385537"/>
              <a:gd name="connsiteY3" fmla="*/ 6893170 h 6893170"/>
              <a:gd name="connsiteX4" fmla="*/ 1547446 w 7385537"/>
              <a:gd name="connsiteY4" fmla="*/ 0 h 6893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5537" h="6893170">
                <a:moveTo>
                  <a:pt x="1547446" y="0"/>
                </a:moveTo>
                <a:lnTo>
                  <a:pt x="7385537" y="17585"/>
                </a:lnTo>
                <a:lnTo>
                  <a:pt x="7332784" y="6858000"/>
                </a:lnTo>
                <a:lnTo>
                  <a:pt x="0" y="6893170"/>
                </a:lnTo>
                <a:lnTo>
                  <a:pt x="1547446" y="0"/>
                </a:lnTo>
                <a:close/>
              </a:path>
            </a:pathLst>
          </a:custGeom>
          <a:blipFill>
            <a:blip r:embed="rId2"/>
            <a:stretch>
              <a:fillRect l="-3131" t="-72208" r="-3131" b="-105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42565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793879-C3CE-4976-9D2A-CD926C82A41A}"/>
              </a:ext>
            </a:extLst>
          </p:cNvPr>
          <p:cNvSpPr/>
          <p:nvPr/>
        </p:nvSpPr>
        <p:spPr>
          <a:xfrm>
            <a:off x="573932" y="0"/>
            <a:ext cx="4883285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279FA-A77B-4480-9F5A-ED46D5485ACF}"/>
              </a:ext>
            </a:extLst>
          </p:cNvPr>
          <p:cNvSpPr txBox="1"/>
          <p:nvPr/>
        </p:nvSpPr>
        <p:spPr>
          <a:xfrm>
            <a:off x="587942" y="1217048"/>
            <a:ext cx="392997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34182-BC58-4985-88C9-10ACA31F79A8}"/>
              </a:ext>
            </a:extLst>
          </p:cNvPr>
          <p:cNvSpPr txBox="1"/>
          <p:nvPr/>
        </p:nvSpPr>
        <p:spPr>
          <a:xfrm>
            <a:off x="2645923" y="2939567"/>
            <a:ext cx="2456495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>
                <a:solidFill>
                  <a:schemeClr val="bg1"/>
                </a:solidFill>
                <a:cs typeface="Arial" panose="020b0604020202020204" pitchFamily="34" charset="0"/>
              </a:rPr>
              <a:t>ALLPPT Layout Clean Text Slide for your Presentation. </a:t>
            </a:r>
            <a:r>
              <a:rPr lang="en-US" altLang="ko-KR" sz="24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en-GB" altLang="ko-KR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148285-865B-4E79-A305-D8BDC3B8077F}"/>
              </a:ext>
            </a:extLst>
          </p:cNvPr>
          <p:cNvSpPr/>
          <p:nvPr/>
        </p:nvSpPr>
        <p:spPr>
          <a:xfrm>
            <a:off x="6045509" y="2578365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83CCC9-B3DE-4D3E-B13B-6CA93BD78247}"/>
              </a:ext>
            </a:extLst>
          </p:cNvPr>
          <p:cNvSpPr/>
          <p:nvPr/>
        </p:nvSpPr>
        <p:spPr>
          <a:xfrm>
            <a:off x="6045509" y="3697117"/>
            <a:ext cx="630776" cy="630776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F5DEA2-2E49-41D6-BB33-0518549AF8D5}"/>
              </a:ext>
            </a:extLst>
          </p:cNvPr>
          <p:cNvSpPr/>
          <p:nvPr/>
        </p:nvSpPr>
        <p:spPr>
          <a:xfrm>
            <a:off x="6045509" y="4815869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55C184-65CA-48F7-8BE8-B3E88624A3C9}"/>
              </a:ext>
            </a:extLst>
          </p:cNvPr>
          <p:cNvSpPr/>
          <p:nvPr/>
        </p:nvSpPr>
        <p:spPr>
          <a:xfrm>
            <a:off x="6045509" y="1411354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49029-0BC3-49E7-9E28-D67679A7B5CF}"/>
              </a:ext>
            </a:extLst>
          </p:cNvPr>
          <p:cNvGrpSpPr/>
          <p:nvPr/>
        </p:nvGrpSpPr>
        <p:grpSpPr>
          <a:xfrm>
            <a:off x="7007162" y="2526820"/>
            <a:ext cx="4568755" cy="733867"/>
            <a:chOff x="1758834" y="1773770"/>
            <a:chExt cx="2741158" cy="7338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DD6F8B-AC28-410D-89C5-ACC18A7989D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9D84B1-B189-45F0-B164-AFFEF2BB2D6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5CA2D3-B49C-43E6-8B39-0BADB92EDB06}"/>
              </a:ext>
            </a:extLst>
          </p:cNvPr>
          <p:cNvGrpSpPr/>
          <p:nvPr/>
        </p:nvGrpSpPr>
        <p:grpSpPr>
          <a:xfrm>
            <a:off x="7007162" y="3645572"/>
            <a:ext cx="4568755" cy="733867"/>
            <a:chOff x="1758834" y="1773770"/>
            <a:chExt cx="2741158" cy="7338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FD1B4E-2727-41AF-9804-92124862746C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DE46CF-4D35-4D04-BD5E-FBECFB5765C3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818CC8-C71E-4F68-8570-0DED4780FD19}"/>
              </a:ext>
            </a:extLst>
          </p:cNvPr>
          <p:cNvGrpSpPr/>
          <p:nvPr/>
        </p:nvGrpSpPr>
        <p:grpSpPr>
          <a:xfrm>
            <a:off x="7007162" y="4764324"/>
            <a:ext cx="4568755" cy="733867"/>
            <a:chOff x="1758834" y="1773770"/>
            <a:chExt cx="2741158" cy="7338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8840DD-63EA-429A-A06E-9D98ED758354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256FA-04CE-4A31-B01B-28AC32630F9B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0FDFEB-3A65-4D7B-BE9B-530D06DEFB31}"/>
              </a:ext>
            </a:extLst>
          </p:cNvPr>
          <p:cNvGrpSpPr/>
          <p:nvPr/>
        </p:nvGrpSpPr>
        <p:grpSpPr>
          <a:xfrm>
            <a:off x="7007162" y="1359809"/>
            <a:ext cx="4568755" cy="733867"/>
            <a:chOff x="1758834" y="1773770"/>
            <a:chExt cx="2741158" cy="7338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DD2FC2-68EF-4CFD-975E-D4D49D3D9C7F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7E4AD7-51F0-410A-B316-3C94A0088537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A81C9C9A-A08D-473A-9498-B52D809C74F5}"/>
              </a:ext>
            </a:extLst>
          </p:cNvPr>
          <p:cNvSpPr/>
          <p:nvPr/>
        </p:nvSpPr>
        <p:spPr>
          <a:xfrm>
            <a:off x="6208439" y="5019459"/>
            <a:ext cx="304917" cy="22359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34772DFF-AE3A-49D4-8A75-B67E704237CD}"/>
              </a:ext>
            </a:extLst>
          </p:cNvPr>
          <p:cNvSpPr/>
          <p:nvPr/>
        </p:nvSpPr>
        <p:spPr>
          <a:xfrm>
            <a:off x="6202325" y="1604937"/>
            <a:ext cx="317145" cy="243610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E0CC20A-AE58-4106-9729-E4E8DE0EA7C0}"/>
              </a:ext>
            </a:extLst>
          </p:cNvPr>
          <p:cNvSpPr/>
          <p:nvPr/>
        </p:nvSpPr>
        <p:spPr>
          <a:xfrm>
            <a:off x="6199679" y="2754624"/>
            <a:ext cx="322437" cy="278259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D89E37F5-223E-4439-930D-098AC7D056E7}"/>
              </a:ext>
            </a:extLst>
          </p:cNvPr>
          <p:cNvSpPr/>
          <p:nvPr/>
        </p:nvSpPr>
        <p:spPr>
          <a:xfrm>
            <a:off x="6197087" y="3882994"/>
            <a:ext cx="327620" cy="259022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8" name="Graphic 8">
            <a:extLst>
              <a:ext uri="{FF2B5EF4-FFF2-40B4-BE49-F238E27FC236}">
                <a16:creationId xmlns:a16="http://schemas.microsoft.com/office/drawing/2014/main" id="{39777AA0-C8FC-4862-A0C1-302B1B2E5F38}"/>
              </a:ext>
            </a:extLst>
          </p:cNvPr>
          <p:cNvSpPr/>
          <p:nvPr/>
        </p:nvSpPr>
        <p:spPr>
          <a:xfrm>
            <a:off x="4531926" y="1221985"/>
            <a:ext cx="652721" cy="1351558"/>
          </a:xfrm>
          <a:custGeom>
            <a:gdLst>
              <a:gd name="connsiteX0" fmla="*/ 1178461 w 1752600"/>
              <a:gd name="connsiteY0" fmla="*/ 1915288 h 3629025"/>
              <a:gd name="connsiteX1" fmla="*/ 1160363 w 1752600"/>
              <a:gd name="connsiteY1" fmla="*/ 1892428 h 3629025"/>
              <a:gd name="connsiteX2" fmla="*/ 1147028 w 1752600"/>
              <a:gd name="connsiteY2" fmla="*/ 1914336 h 3629025"/>
              <a:gd name="connsiteX3" fmla="*/ 1130836 w 1752600"/>
              <a:gd name="connsiteY3" fmla="*/ 2060068 h 3629025"/>
              <a:gd name="connsiteX4" fmla="*/ 1088926 w 1752600"/>
              <a:gd name="connsiteY4" fmla="*/ 2322006 h 3629025"/>
              <a:gd name="connsiteX5" fmla="*/ 1080353 w 1752600"/>
              <a:gd name="connsiteY5" fmla="*/ 2374393 h 3629025"/>
              <a:gd name="connsiteX6" fmla="*/ 1057494 w 1752600"/>
              <a:gd name="connsiteY6" fmla="*/ 2402016 h 3629025"/>
              <a:gd name="connsiteX7" fmla="*/ 1039396 w 1752600"/>
              <a:gd name="connsiteY7" fmla="*/ 2422971 h 3629025"/>
              <a:gd name="connsiteX8" fmla="*/ 1016536 w 1752600"/>
              <a:gd name="connsiteY8" fmla="*/ 2554416 h 3629025"/>
              <a:gd name="connsiteX9" fmla="*/ 991771 w 1752600"/>
              <a:gd name="connsiteY9" fmla="*/ 2621091 h 3629025"/>
              <a:gd name="connsiteX10" fmla="*/ 960338 w 1752600"/>
              <a:gd name="connsiteY10" fmla="*/ 2752536 h 3629025"/>
              <a:gd name="connsiteX11" fmla="*/ 922238 w 1752600"/>
              <a:gd name="connsiteY11" fmla="*/ 3007806 h 3629025"/>
              <a:gd name="connsiteX12" fmla="*/ 881281 w 1752600"/>
              <a:gd name="connsiteY12" fmla="*/ 3204021 h 3629025"/>
              <a:gd name="connsiteX13" fmla="*/ 881281 w 1752600"/>
              <a:gd name="connsiteY13" fmla="*/ 3265933 h 3629025"/>
              <a:gd name="connsiteX14" fmla="*/ 872708 w 1752600"/>
              <a:gd name="connsiteY14" fmla="*/ 3399283 h 3629025"/>
              <a:gd name="connsiteX15" fmla="*/ 867946 w 1752600"/>
              <a:gd name="connsiteY15" fmla="*/ 3445956 h 3629025"/>
              <a:gd name="connsiteX16" fmla="*/ 877471 w 1752600"/>
              <a:gd name="connsiteY16" fmla="*/ 3490723 h 3629025"/>
              <a:gd name="connsiteX17" fmla="*/ 869851 w 1752600"/>
              <a:gd name="connsiteY17" fmla="*/ 3557398 h 3629025"/>
              <a:gd name="connsiteX18" fmla="*/ 840323 w 1752600"/>
              <a:gd name="connsiteY18" fmla="*/ 3581211 h 3629025"/>
              <a:gd name="connsiteX19" fmla="*/ 703163 w 1752600"/>
              <a:gd name="connsiteY19" fmla="*/ 3575496 h 3629025"/>
              <a:gd name="connsiteX20" fmla="*/ 673636 w 1752600"/>
              <a:gd name="connsiteY20" fmla="*/ 3525966 h 3629025"/>
              <a:gd name="connsiteX21" fmla="*/ 709831 w 1752600"/>
              <a:gd name="connsiteY21" fmla="*/ 3450718 h 3629025"/>
              <a:gd name="connsiteX22" fmla="*/ 741263 w 1752600"/>
              <a:gd name="connsiteY22" fmla="*/ 3363088 h 3629025"/>
              <a:gd name="connsiteX23" fmla="*/ 755551 w 1752600"/>
              <a:gd name="connsiteY23" fmla="*/ 3276411 h 3629025"/>
              <a:gd name="connsiteX24" fmla="*/ 760313 w 1752600"/>
              <a:gd name="connsiteY24" fmla="*/ 3168778 h 3629025"/>
              <a:gd name="connsiteX25" fmla="*/ 744121 w 1752600"/>
              <a:gd name="connsiteY25" fmla="*/ 2928748 h 3629025"/>
              <a:gd name="connsiteX26" fmla="*/ 740311 w 1752600"/>
              <a:gd name="connsiteY26" fmla="*/ 2818258 h 3629025"/>
              <a:gd name="connsiteX27" fmla="*/ 773648 w 1752600"/>
              <a:gd name="connsiteY27" fmla="*/ 2680146 h 3629025"/>
              <a:gd name="connsiteX28" fmla="*/ 798413 w 1752600"/>
              <a:gd name="connsiteY28" fmla="*/ 2532508 h 3629025"/>
              <a:gd name="connsiteX29" fmla="*/ 809843 w 1752600"/>
              <a:gd name="connsiteY29" fmla="*/ 2419161 h 3629025"/>
              <a:gd name="connsiteX30" fmla="*/ 797461 w 1752600"/>
              <a:gd name="connsiteY30" fmla="*/ 2388681 h 3629025"/>
              <a:gd name="connsiteX31" fmla="*/ 779363 w 1752600"/>
              <a:gd name="connsiteY31" fmla="*/ 2340103 h 3629025"/>
              <a:gd name="connsiteX32" fmla="*/ 789841 w 1752600"/>
              <a:gd name="connsiteY32" fmla="*/ 1999108 h 3629025"/>
              <a:gd name="connsiteX33" fmla="*/ 824131 w 1752600"/>
              <a:gd name="connsiteY33" fmla="*/ 1756221 h 3629025"/>
              <a:gd name="connsiteX34" fmla="*/ 890806 w 1752600"/>
              <a:gd name="connsiteY34" fmla="*/ 1393318 h 3629025"/>
              <a:gd name="connsiteX35" fmla="*/ 872708 w 1752600"/>
              <a:gd name="connsiteY35" fmla="*/ 1211391 h 3629025"/>
              <a:gd name="connsiteX36" fmla="*/ 846991 w 1752600"/>
              <a:gd name="connsiteY36" fmla="*/ 1139001 h 3629025"/>
              <a:gd name="connsiteX37" fmla="*/ 803176 w 1752600"/>
              <a:gd name="connsiteY37" fmla="*/ 1014223 h 3629025"/>
              <a:gd name="connsiteX38" fmla="*/ 788888 w 1752600"/>
              <a:gd name="connsiteY38" fmla="*/ 968503 h 3629025"/>
              <a:gd name="connsiteX39" fmla="*/ 783173 w 1752600"/>
              <a:gd name="connsiteY39" fmla="*/ 1016128 h 3629025"/>
              <a:gd name="connsiteX40" fmla="*/ 748883 w 1752600"/>
              <a:gd name="connsiteY40" fmla="*/ 1117093 h 3629025"/>
              <a:gd name="connsiteX41" fmla="*/ 746978 w 1752600"/>
              <a:gd name="connsiteY41" fmla="*/ 1148526 h 3629025"/>
              <a:gd name="connsiteX42" fmla="*/ 766028 w 1752600"/>
              <a:gd name="connsiteY42" fmla="*/ 1430466 h 3629025"/>
              <a:gd name="connsiteX43" fmla="*/ 772696 w 1752600"/>
              <a:gd name="connsiteY43" fmla="*/ 1559053 h 3629025"/>
              <a:gd name="connsiteX44" fmla="*/ 779363 w 1752600"/>
              <a:gd name="connsiteY44" fmla="*/ 2174368 h 3629025"/>
              <a:gd name="connsiteX45" fmla="*/ 757456 w 1752600"/>
              <a:gd name="connsiteY45" fmla="*/ 2542986 h 3629025"/>
              <a:gd name="connsiteX46" fmla="*/ 729833 w 1752600"/>
              <a:gd name="connsiteY46" fmla="*/ 2859216 h 3629025"/>
              <a:gd name="connsiteX47" fmla="*/ 611723 w 1752600"/>
              <a:gd name="connsiteY47" fmla="*/ 3453576 h 3629025"/>
              <a:gd name="connsiteX48" fmla="*/ 584101 w 1752600"/>
              <a:gd name="connsiteY48" fmla="*/ 3541206 h 3629025"/>
              <a:gd name="connsiteX49" fmla="*/ 568861 w 1752600"/>
              <a:gd name="connsiteY49" fmla="*/ 3570733 h 3629025"/>
              <a:gd name="connsiteX50" fmla="*/ 505996 w 1752600"/>
              <a:gd name="connsiteY50" fmla="*/ 3595498 h 3629025"/>
              <a:gd name="connsiteX51" fmla="*/ 370741 w 1752600"/>
              <a:gd name="connsiteY51" fmla="*/ 3613596 h 3629025"/>
              <a:gd name="connsiteX52" fmla="*/ 254536 w 1752600"/>
              <a:gd name="connsiteY52" fmla="*/ 3575496 h 3629025"/>
              <a:gd name="connsiteX53" fmla="*/ 197386 w 1752600"/>
              <a:gd name="connsiteY53" fmla="*/ 3423096 h 3629025"/>
              <a:gd name="connsiteX54" fmla="*/ 105946 w 1752600"/>
              <a:gd name="connsiteY54" fmla="*/ 3055431 h 3629025"/>
              <a:gd name="connsiteX55" fmla="*/ 59273 w 1752600"/>
              <a:gd name="connsiteY55" fmla="*/ 2831593 h 3629025"/>
              <a:gd name="connsiteX56" fmla="*/ 24983 w 1752600"/>
              <a:gd name="connsiteY56" fmla="*/ 1456183 h 3629025"/>
              <a:gd name="connsiteX57" fmla="*/ 44033 w 1752600"/>
              <a:gd name="connsiteY57" fmla="*/ 1258063 h 3629025"/>
              <a:gd name="connsiteX58" fmla="*/ 32603 w 1752600"/>
              <a:gd name="connsiteY58" fmla="*/ 1225678 h 3629025"/>
              <a:gd name="connsiteX59" fmla="*/ 34508 w 1752600"/>
              <a:gd name="connsiteY59" fmla="*/ 1198056 h 3629025"/>
              <a:gd name="connsiteX60" fmla="*/ 33556 w 1752600"/>
              <a:gd name="connsiteY60" fmla="*/ 1180911 h 3629025"/>
              <a:gd name="connsiteX61" fmla="*/ 8791 w 1752600"/>
              <a:gd name="connsiteY61" fmla="*/ 1154241 h 3629025"/>
              <a:gd name="connsiteX62" fmla="*/ 28793 w 1752600"/>
              <a:gd name="connsiteY62" fmla="*/ 1134238 h 3629025"/>
              <a:gd name="connsiteX63" fmla="*/ 32603 w 1752600"/>
              <a:gd name="connsiteY63" fmla="*/ 1118046 h 3629025"/>
              <a:gd name="connsiteX64" fmla="*/ 44986 w 1752600"/>
              <a:gd name="connsiteY64" fmla="*/ 1074231 h 3629025"/>
              <a:gd name="connsiteX65" fmla="*/ 47843 w 1752600"/>
              <a:gd name="connsiteY65" fmla="*/ 1062801 h 3629025"/>
              <a:gd name="connsiteX66" fmla="*/ 69751 w 1752600"/>
              <a:gd name="connsiteY66" fmla="*/ 1007556 h 3629025"/>
              <a:gd name="connsiteX67" fmla="*/ 127853 w 1752600"/>
              <a:gd name="connsiteY67" fmla="*/ 776098 h 3629025"/>
              <a:gd name="connsiteX68" fmla="*/ 321211 w 1752600"/>
              <a:gd name="connsiteY68" fmla="*/ 252223 h 3629025"/>
              <a:gd name="connsiteX69" fmla="*/ 485041 w 1752600"/>
              <a:gd name="connsiteY69" fmla="*/ 19813 h 3629025"/>
              <a:gd name="connsiteX70" fmla="*/ 528856 w 1752600"/>
              <a:gd name="connsiteY70" fmla="*/ 25528 h 3629025"/>
              <a:gd name="connsiteX71" fmla="*/ 569813 w 1752600"/>
              <a:gd name="connsiteY71" fmla="*/ 140781 h 3629025"/>
              <a:gd name="connsiteX72" fmla="*/ 690781 w 1752600"/>
              <a:gd name="connsiteY72" fmla="*/ 704661 h 3629025"/>
              <a:gd name="connsiteX73" fmla="*/ 713641 w 1752600"/>
              <a:gd name="connsiteY73" fmla="*/ 713233 h 3629025"/>
              <a:gd name="connsiteX74" fmla="*/ 870803 w 1752600"/>
              <a:gd name="connsiteY74" fmla="*/ 663703 h 3629025"/>
              <a:gd name="connsiteX75" fmla="*/ 942241 w 1752600"/>
              <a:gd name="connsiteY75" fmla="*/ 637033 h 3629025"/>
              <a:gd name="connsiteX76" fmla="*/ 966053 w 1752600"/>
              <a:gd name="connsiteY76" fmla="*/ 598933 h 3629025"/>
              <a:gd name="connsiteX77" fmla="*/ 945098 w 1752600"/>
              <a:gd name="connsiteY77" fmla="*/ 437961 h 3629025"/>
              <a:gd name="connsiteX78" fmla="*/ 921286 w 1752600"/>
              <a:gd name="connsiteY78" fmla="*/ 413196 h 3629025"/>
              <a:gd name="connsiteX79" fmla="*/ 883186 w 1752600"/>
              <a:gd name="connsiteY79" fmla="*/ 356046 h 3629025"/>
              <a:gd name="connsiteX80" fmla="*/ 893663 w 1752600"/>
              <a:gd name="connsiteY80" fmla="*/ 311278 h 3629025"/>
              <a:gd name="connsiteX81" fmla="*/ 897473 w 1752600"/>
              <a:gd name="connsiteY81" fmla="*/ 287466 h 3629025"/>
              <a:gd name="connsiteX82" fmla="*/ 1036538 w 1752600"/>
              <a:gd name="connsiteY82" fmla="*/ 91251 h 3629025"/>
              <a:gd name="connsiteX83" fmla="*/ 1189891 w 1752600"/>
              <a:gd name="connsiteY83" fmla="*/ 153163 h 3629025"/>
              <a:gd name="connsiteX84" fmla="*/ 1200369 w 1752600"/>
              <a:gd name="connsiteY84" fmla="*/ 170308 h 3629025"/>
              <a:gd name="connsiteX85" fmla="*/ 1228944 w 1752600"/>
              <a:gd name="connsiteY85" fmla="*/ 308421 h 3629025"/>
              <a:gd name="connsiteX86" fmla="*/ 1228944 w 1752600"/>
              <a:gd name="connsiteY86" fmla="*/ 423673 h 3629025"/>
              <a:gd name="connsiteX87" fmla="*/ 1215609 w 1752600"/>
              <a:gd name="connsiteY87" fmla="*/ 487491 h 3629025"/>
              <a:gd name="connsiteX88" fmla="*/ 1200369 w 1752600"/>
              <a:gd name="connsiteY88" fmla="*/ 509398 h 3629025"/>
              <a:gd name="connsiteX89" fmla="*/ 1185128 w 1752600"/>
              <a:gd name="connsiteY89" fmla="*/ 534163 h 3629025"/>
              <a:gd name="connsiteX90" fmla="*/ 1202273 w 1752600"/>
              <a:gd name="connsiteY90" fmla="*/ 579883 h 3629025"/>
              <a:gd name="connsiteX91" fmla="*/ 1281331 w 1752600"/>
              <a:gd name="connsiteY91" fmla="*/ 612268 h 3629025"/>
              <a:gd name="connsiteX92" fmla="*/ 1422301 w 1752600"/>
              <a:gd name="connsiteY92" fmla="*/ 630366 h 3629025"/>
              <a:gd name="connsiteX93" fmla="*/ 1452781 w 1752600"/>
              <a:gd name="connsiteY93" fmla="*/ 638938 h 3629025"/>
              <a:gd name="connsiteX94" fmla="*/ 1512789 w 1752600"/>
              <a:gd name="connsiteY94" fmla="*/ 677991 h 3629025"/>
              <a:gd name="connsiteX95" fmla="*/ 1567081 w 1752600"/>
              <a:gd name="connsiteY95" fmla="*/ 827533 h 3629025"/>
              <a:gd name="connsiteX96" fmla="*/ 1593751 w 1752600"/>
              <a:gd name="connsiteY96" fmla="*/ 1029463 h 3629025"/>
              <a:gd name="connsiteX97" fmla="*/ 1657569 w 1752600"/>
              <a:gd name="connsiteY97" fmla="*/ 1260921 h 3629025"/>
              <a:gd name="connsiteX98" fmla="*/ 1689953 w 1752600"/>
              <a:gd name="connsiteY98" fmla="*/ 1457136 h 3629025"/>
              <a:gd name="connsiteX99" fmla="*/ 1694716 w 1752600"/>
              <a:gd name="connsiteY99" fmla="*/ 1605726 h 3629025"/>
              <a:gd name="connsiteX100" fmla="*/ 1713766 w 1752600"/>
              <a:gd name="connsiteY100" fmla="*/ 1843851 h 3629025"/>
              <a:gd name="connsiteX101" fmla="*/ 1703289 w 1752600"/>
              <a:gd name="connsiteY101" fmla="*/ 1959103 h 3629025"/>
              <a:gd name="connsiteX102" fmla="*/ 1675666 w 1752600"/>
              <a:gd name="connsiteY102" fmla="*/ 2037208 h 3629025"/>
              <a:gd name="connsiteX103" fmla="*/ 1632803 w 1752600"/>
              <a:gd name="connsiteY103" fmla="*/ 2081023 h 3629025"/>
              <a:gd name="connsiteX104" fmla="*/ 1618516 w 1752600"/>
              <a:gd name="connsiteY104" fmla="*/ 2081023 h 3629025"/>
              <a:gd name="connsiteX105" fmla="*/ 1612801 w 1752600"/>
              <a:gd name="connsiteY105" fmla="*/ 2062926 h 3629025"/>
              <a:gd name="connsiteX106" fmla="*/ 1604228 w 1752600"/>
              <a:gd name="connsiteY106" fmla="*/ 2041971 h 3629025"/>
              <a:gd name="connsiteX107" fmla="*/ 1604228 w 1752600"/>
              <a:gd name="connsiteY107" fmla="*/ 2021968 h 3629025"/>
              <a:gd name="connsiteX108" fmla="*/ 1632803 w 1752600"/>
              <a:gd name="connsiteY108" fmla="*/ 1996251 h 3629025"/>
              <a:gd name="connsiteX109" fmla="*/ 1621373 w 1752600"/>
              <a:gd name="connsiteY109" fmla="*/ 1999108 h 3629025"/>
              <a:gd name="connsiteX110" fmla="*/ 1604228 w 1752600"/>
              <a:gd name="connsiteY110" fmla="*/ 1998156 h 3629025"/>
              <a:gd name="connsiteX111" fmla="*/ 1608039 w 1752600"/>
              <a:gd name="connsiteY111" fmla="*/ 1978153 h 3629025"/>
              <a:gd name="connsiteX112" fmla="*/ 1628994 w 1752600"/>
              <a:gd name="connsiteY112" fmla="*/ 1961961 h 3629025"/>
              <a:gd name="connsiteX113" fmla="*/ 1642328 w 1752600"/>
              <a:gd name="connsiteY113" fmla="*/ 1937196 h 3629025"/>
              <a:gd name="connsiteX114" fmla="*/ 1626136 w 1752600"/>
              <a:gd name="connsiteY114" fmla="*/ 1867663 h 3629025"/>
              <a:gd name="connsiteX115" fmla="*/ 1616611 w 1752600"/>
              <a:gd name="connsiteY115" fmla="*/ 1884808 h 3629025"/>
              <a:gd name="connsiteX116" fmla="*/ 1600419 w 1752600"/>
              <a:gd name="connsiteY116" fmla="*/ 1930528 h 3629025"/>
              <a:gd name="connsiteX117" fmla="*/ 1572796 w 1752600"/>
              <a:gd name="connsiteY117" fmla="*/ 1932433 h 3629025"/>
              <a:gd name="connsiteX118" fmla="*/ 1563271 w 1752600"/>
              <a:gd name="connsiteY118" fmla="*/ 1904811 h 3629025"/>
              <a:gd name="connsiteX119" fmla="*/ 1570891 w 1752600"/>
              <a:gd name="connsiteY119" fmla="*/ 1868616 h 3629025"/>
              <a:gd name="connsiteX120" fmla="*/ 1575653 w 1752600"/>
              <a:gd name="connsiteY120" fmla="*/ 1820991 h 3629025"/>
              <a:gd name="connsiteX121" fmla="*/ 1593751 w 1752600"/>
              <a:gd name="connsiteY121" fmla="*/ 1754316 h 3629025"/>
              <a:gd name="connsiteX122" fmla="*/ 1604228 w 1752600"/>
              <a:gd name="connsiteY122" fmla="*/ 1679068 h 3629025"/>
              <a:gd name="connsiteX123" fmla="*/ 1529933 w 1752600"/>
              <a:gd name="connsiteY123" fmla="*/ 1442848 h 3629025"/>
              <a:gd name="connsiteX124" fmla="*/ 1480403 w 1752600"/>
              <a:gd name="connsiteY124" fmla="*/ 1219963 h 3629025"/>
              <a:gd name="connsiteX125" fmla="*/ 1450876 w 1752600"/>
              <a:gd name="connsiteY125" fmla="*/ 1131381 h 3629025"/>
              <a:gd name="connsiteX126" fmla="*/ 1443256 w 1752600"/>
              <a:gd name="connsiteY126" fmla="*/ 1169481 h 3629025"/>
              <a:gd name="connsiteX127" fmla="*/ 1433731 w 1752600"/>
              <a:gd name="connsiteY127" fmla="*/ 1439038 h 3629025"/>
              <a:gd name="connsiteX128" fmla="*/ 1513741 w 1752600"/>
              <a:gd name="connsiteY128" fmla="*/ 1788606 h 3629025"/>
              <a:gd name="connsiteX129" fmla="*/ 1536601 w 1752600"/>
              <a:gd name="connsiteY129" fmla="*/ 1981011 h 3629025"/>
              <a:gd name="connsiteX130" fmla="*/ 1543269 w 1752600"/>
              <a:gd name="connsiteY130" fmla="*/ 2315338 h 3629025"/>
              <a:gd name="connsiteX131" fmla="*/ 1544221 w 1752600"/>
              <a:gd name="connsiteY131" fmla="*/ 2343913 h 3629025"/>
              <a:gd name="connsiteX132" fmla="*/ 1520408 w 1752600"/>
              <a:gd name="connsiteY132" fmla="*/ 2391538 h 3629025"/>
              <a:gd name="connsiteX133" fmla="*/ 1511836 w 1752600"/>
              <a:gd name="connsiteY133" fmla="*/ 2406778 h 3629025"/>
              <a:gd name="connsiteX134" fmla="*/ 1507073 w 1752600"/>
              <a:gd name="connsiteY134" fmla="*/ 2533461 h 3629025"/>
              <a:gd name="connsiteX135" fmla="*/ 1544221 w 1752600"/>
              <a:gd name="connsiteY135" fmla="*/ 2776348 h 3629025"/>
              <a:gd name="connsiteX136" fmla="*/ 1545173 w 1752600"/>
              <a:gd name="connsiteY136" fmla="*/ 2880171 h 3629025"/>
              <a:gd name="connsiteX137" fmla="*/ 1543269 w 1752600"/>
              <a:gd name="connsiteY137" fmla="*/ 2910651 h 3629025"/>
              <a:gd name="connsiteX138" fmla="*/ 1530886 w 1752600"/>
              <a:gd name="connsiteY138" fmla="*/ 3227833 h 3629025"/>
              <a:gd name="connsiteX139" fmla="*/ 1535648 w 1752600"/>
              <a:gd name="connsiteY139" fmla="*/ 3270696 h 3629025"/>
              <a:gd name="connsiteX140" fmla="*/ 1544221 w 1752600"/>
              <a:gd name="connsiteY140" fmla="*/ 3307843 h 3629025"/>
              <a:gd name="connsiteX141" fmla="*/ 1552794 w 1752600"/>
              <a:gd name="connsiteY141" fmla="*/ 3327846 h 3629025"/>
              <a:gd name="connsiteX142" fmla="*/ 1613753 w 1752600"/>
              <a:gd name="connsiteY142" fmla="*/ 3403093 h 3629025"/>
              <a:gd name="connsiteX143" fmla="*/ 1698526 w 1752600"/>
              <a:gd name="connsiteY143" fmla="*/ 3465006 h 3629025"/>
              <a:gd name="connsiteX144" fmla="*/ 1731864 w 1752600"/>
              <a:gd name="connsiteY144" fmla="*/ 3511678 h 3629025"/>
              <a:gd name="connsiteX145" fmla="*/ 1743294 w 1752600"/>
              <a:gd name="connsiteY145" fmla="*/ 3532633 h 3629025"/>
              <a:gd name="connsiteX146" fmla="*/ 1742341 w 1752600"/>
              <a:gd name="connsiteY146" fmla="*/ 3560256 h 3629025"/>
              <a:gd name="connsiteX147" fmla="*/ 1709956 w 1752600"/>
              <a:gd name="connsiteY147" fmla="*/ 3573591 h 3629025"/>
              <a:gd name="connsiteX148" fmla="*/ 1578511 w 1752600"/>
              <a:gd name="connsiteY148" fmla="*/ 3562161 h 3629025"/>
              <a:gd name="connsiteX149" fmla="*/ 1445161 w 1752600"/>
              <a:gd name="connsiteY149" fmla="*/ 3511678 h 3629025"/>
              <a:gd name="connsiteX150" fmla="*/ 1422301 w 1752600"/>
              <a:gd name="connsiteY150" fmla="*/ 3500248 h 3629025"/>
              <a:gd name="connsiteX151" fmla="*/ 1411823 w 1752600"/>
              <a:gd name="connsiteY151" fmla="*/ 3466911 h 3629025"/>
              <a:gd name="connsiteX152" fmla="*/ 1413728 w 1752600"/>
              <a:gd name="connsiteY152" fmla="*/ 3455481 h 3629025"/>
              <a:gd name="connsiteX153" fmla="*/ 1414681 w 1752600"/>
              <a:gd name="connsiteY153" fmla="*/ 3357373 h 3629025"/>
              <a:gd name="connsiteX154" fmla="*/ 1397536 w 1752600"/>
              <a:gd name="connsiteY154" fmla="*/ 3164016 h 3629025"/>
              <a:gd name="connsiteX155" fmla="*/ 1364198 w 1752600"/>
              <a:gd name="connsiteY155" fmla="*/ 3003996 h 3629025"/>
              <a:gd name="connsiteX156" fmla="*/ 1344196 w 1752600"/>
              <a:gd name="connsiteY156" fmla="*/ 2947798 h 3629025"/>
              <a:gd name="connsiteX157" fmla="*/ 1328003 w 1752600"/>
              <a:gd name="connsiteY157" fmla="*/ 2864931 h 3629025"/>
              <a:gd name="connsiteX158" fmla="*/ 1334671 w 1752600"/>
              <a:gd name="connsiteY158" fmla="*/ 2714436 h 3629025"/>
              <a:gd name="connsiteX159" fmla="*/ 1317526 w 1752600"/>
              <a:gd name="connsiteY159" fmla="*/ 2611566 h 3629025"/>
              <a:gd name="connsiteX160" fmla="*/ 1281331 w 1752600"/>
              <a:gd name="connsiteY160" fmla="*/ 2448688 h 3629025"/>
              <a:gd name="connsiteX161" fmla="*/ 1277521 w 1752600"/>
              <a:gd name="connsiteY161" fmla="*/ 2420113 h 3629025"/>
              <a:gd name="connsiteX162" fmla="*/ 1260376 w 1752600"/>
              <a:gd name="connsiteY162" fmla="*/ 2394396 h 3629025"/>
              <a:gd name="connsiteX163" fmla="*/ 1241326 w 1752600"/>
              <a:gd name="connsiteY163" fmla="*/ 2364868 h 3629025"/>
              <a:gd name="connsiteX164" fmla="*/ 1185128 w 1752600"/>
              <a:gd name="connsiteY164" fmla="*/ 2009586 h 36290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752600" h="3629025">
                <a:moveTo>
                  <a:pt x="1178461" y="1915288"/>
                </a:moveTo>
                <a:cubicBezTo>
                  <a:pt x="1177509" y="1904811"/>
                  <a:pt x="1173698" y="1892428"/>
                  <a:pt x="1160363" y="1892428"/>
                </a:cubicBezTo>
                <a:cubicBezTo>
                  <a:pt x="1147981" y="1892428"/>
                  <a:pt x="1147981" y="1905763"/>
                  <a:pt x="1147028" y="1914336"/>
                </a:cubicBezTo>
                <a:cubicBezTo>
                  <a:pt x="1141313" y="1962913"/>
                  <a:pt x="1136551" y="2011491"/>
                  <a:pt x="1130836" y="2060068"/>
                </a:cubicBezTo>
                <a:cubicBezTo>
                  <a:pt x="1119406" y="2147698"/>
                  <a:pt x="1102261" y="2235328"/>
                  <a:pt x="1088926" y="2322006"/>
                </a:cubicBezTo>
                <a:cubicBezTo>
                  <a:pt x="1086069" y="2339151"/>
                  <a:pt x="1083211" y="2357248"/>
                  <a:pt x="1080353" y="2374393"/>
                </a:cubicBezTo>
                <a:cubicBezTo>
                  <a:pt x="1078448" y="2388681"/>
                  <a:pt x="1071781" y="2398206"/>
                  <a:pt x="1057494" y="2402016"/>
                </a:cubicBezTo>
                <a:cubicBezTo>
                  <a:pt x="1046063" y="2404873"/>
                  <a:pt x="1041301" y="2411541"/>
                  <a:pt x="1039396" y="2422971"/>
                </a:cubicBezTo>
                <a:cubicBezTo>
                  <a:pt x="1031776" y="2466786"/>
                  <a:pt x="1019393" y="2509648"/>
                  <a:pt x="1016536" y="2554416"/>
                </a:cubicBezTo>
                <a:cubicBezTo>
                  <a:pt x="1015583" y="2578228"/>
                  <a:pt x="1003201" y="2600136"/>
                  <a:pt x="991771" y="2621091"/>
                </a:cubicBezTo>
                <a:cubicBezTo>
                  <a:pt x="968911" y="2662048"/>
                  <a:pt x="958433" y="2705863"/>
                  <a:pt x="960338" y="2752536"/>
                </a:cubicBezTo>
                <a:cubicBezTo>
                  <a:pt x="964148" y="2840166"/>
                  <a:pt x="948908" y="2923986"/>
                  <a:pt x="922238" y="3007806"/>
                </a:cubicBezTo>
                <a:cubicBezTo>
                  <a:pt x="902236" y="3071623"/>
                  <a:pt x="891758" y="3138298"/>
                  <a:pt x="881281" y="3204021"/>
                </a:cubicBezTo>
                <a:cubicBezTo>
                  <a:pt x="877471" y="3224023"/>
                  <a:pt x="878423" y="3245931"/>
                  <a:pt x="881281" y="3265933"/>
                </a:cubicBezTo>
                <a:cubicBezTo>
                  <a:pt x="887948" y="3310701"/>
                  <a:pt x="879376" y="3354516"/>
                  <a:pt x="872708" y="3399283"/>
                </a:cubicBezTo>
                <a:cubicBezTo>
                  <a:pt x="870803" y="3414523"/>
                  <a:pt x="868898" y="3430716"/>
                  <a:pt x="867946" y="3445956"/>
                </a:cubicBezTo>
                <a:cubicBezTo>
                  <a:pt x="866993" y="3454528"/>
                  <a:pt x="878423" y="3484056"/>
                  <a:pt x="877471" y="3490723"/>
                </a:cubicBezTo>
                <a:cubicBezTo>
                  <a:pt x="876518" y="3512631"/>
                  <a:pt x="871756" y="3534538"/>
                  <a:pt x="869851" y="3557398"/>
                </a:cubicBezTo>
                <a:cubicBezTo>
                  <a:pt x="867946" y="3571686"/>
                  <a:pt x="853658" y="3578353"/>
                  <a:pt x="840323" y="3581211"/>
                </a:cubicBezTo>
                <a:cubicBezTo>
                  <a:pt x="794603" y="3589783"/>
                  <a:pt x="747931" y="3590736"/>
                  <a:pt x="703163" y="3575496"/>
                </a:cubicBezTo>
                <a:cubicBezTo>
                  <a:pt x="679351" y="3567876"/>
                  <a:pt x="669826" y="3550731"/>
                  <a:pt x="673636" y="3525966"/>
                </a:cubicBezTo>
                <a:cubicBezTo>
                  <a:pt x="678398" y="3497391"/>
                  <a:pt x="687923" y="3472626"/>
                  <a:pt x="709831" y="3450718"/>
                </a:cubicBezTo>
                <a:cubicBezTo>
                  <a:pt x="732691" y="3427858"/>
                  <a:pt x="740311" y="3394521"/>
                  <a:pt x="741263" y="3363088"/>
                </a:cubicBezTo>
                <a:cubicBezTo>
                  <a:pt x="742216" y="3333561"/>
                  <a:pt x="746026" y="3304986"/>
                  <a:pt x="755551" y="3276411"/>
                </a:cubicBezTo>
                <a:cubicBezTo>
                  <a:pt x="766981" y="3241168"/>
                  <a:pt x="761266" y="3204021"/>
                  <a:pt x="760313" y="3168778"/>
                </a:cubicBezTo>
                <a:cubicBezTo>
                  <a:pt x="757456" y="3088768"/>
                  <a:pt x="746978" y="3008758"/>
                  <a:pt x="744121" y="2928748"/>
                </a:cubicBezTo>
                <a:cubicBezTo>
                  <a:pt x="743168" y="2891601"/>
                  <a:pt x="738406" y="2855406"/>
                  <a:pt x="740311" y="2818258"/>
                </a:cubicBezTo>
                <a:cubicBezTo>
                  <a:pt x="743168" y="2770633"/>
                  <a:pt x="761266" y="2725866"/>
                  <a:pt x="773648" y="2680146"/>
                </a:cubicBezTo>
                <a:cubicBezTo>
                  <a:pt x="786983" y="2631568"/>
                  <a:pt x="796508" y="2582991"/>
                  <a:pt x="798413" y="2532508"/>
                </a:cubicBezTo>
                <a:cubicBezTo>
                  <a:pt x="799366" y="2495361"/>
                  <a:pt x="807938" y="2457261"/>
                  <a:pt x="809843" y="2419161"/>
                </a:cubicBezTo>
                <a:cubicBezTo>
                  <a:pt x="810796" y="2406778"/>
                  <a:pt x="807938" y="2397253"/>
                  <a:pt x="797461" y="2388681"/>
                </a:cubicBezTo>
                <a:cubicBezTo>
                  <a:pt x="782221" y="2376298"/>
                  <a:pt x="778411" y="2358201"/>
                  <a:pt x="779363" y="2340103"/>
                </a:cubicBezTo>
                <a:cubicBezTo>
                  <a:pt x="786983" y="2226756"/>
                  <a:pt x="783173" y="2112456"/>
                  <a:pt x="789841" y="1999108"/>
                </a:cubicBezTo>
                <a:cubicBezTo>
                  <a:pt x="793651" y="1917193"/>
                  <a:pt x="810796" y="1836231"/>
                  <a:pt x="824131" y="1756221"/>
                </a:cubicBezTo>
                <a:cubicBezTo>
                  <a:pt x="845086" y="1635253"/>
                  <a:pt x="869851" y="1514286"/>
                  <a:pt x="890806" y="1393318"/>
                </a:cubicBezTo>
                <a:cubicBezTo>
                  <a:pt x="901283" y="1331406"/>
                  <a:pt x="903188" y="1270446"/>
                  <a:pt x="872708" y="1211391"/>
                </a:cubicBezTo>
                <a:cubicBezTo>
                  <a:pt x="861278" y="1188531"/>
                  <a:pt x="854611" y="1163766"/>
                  <a:pt x="846991" y="1139001"/>
                </a:cubicBezTo>
                <a:cubicBezTo>
                  <a:pt x="834608" y="1097091"/>
                  <a:pt x="821273" y="1054228"/>
                  <a:pt x="803176" y="1014223"/>
                </a:cubicBezTo>
                <a:cubicBezTo>
                  <a:pt x="796508" y="999936"/>
                  <a:pt x="790793" y="985648"/>
                  <a:pt x="788888" y="968503"/>
                </a:cubicBezTo>
                <a:cubicBezTo>
                  <a:pt x="786983" y="984696"/>
                  <a:pt x="786031" y="999936"/>
                  <a:pt x="783173" y="1016128"/>
                </a:cubicBezTo>
                <a:cubicBezTo>
                  <a:pt x="778411" y="1041846"/>
                  <a:pt x="762218" y="1093281"/>
                  <a:pt x="748883" y="1117093"/>
                </a:cubicBezTo>
                <a:cubicBezTo>
                  <a:pt x="738406" y="1135191"/>
                  <a:pt x="746026" y="1128523"/>
                  <a:pt x="746978" y="1148526"/>
                </a:cubicBezTo>
                <a:cubicBezTo>
                  <a:pt x="753646" y="1242823"/>
                  <a:pt x="760313" y="1336168"/>
                  <a:pt x="766028" y="1430466"/>
                </a:cubicBezTo>
                <a:cubicBezTo>
                  <a:pt x="768886" y="1473328"/>
                  <a:pt x="770791" y="1516191"/>
                  <a:pt x="772696" y="1559053"/>
                </a:cubicBezTo>
                <a:cubicBezTo>
                  <a:pt x="781268" y="1763841"/>
                  <a:pt x="783173" y="1969581"/>
                  <a:pt x="779363" y="2174368"/>
                </a:cubicBezTo>
                <a:cubicBezTo>
                  <a:pt x="776506" y="2297241"/>
                  <a:pt x="768886" y="2420113"/>
                  <a:pt x="757456" y="2542986"/>
                </a:cubicBezTo>
                <a:cubicBezTo>
                  <a:pt x="747931" y="2648713"/>
                  <a:pt x="741263" y="2754441"/>
                  <a:pt x="729833" y="2859216"/>
                </a:cubicBezTo>
                <a:cubicBezTo>
                  <a:pt x="707926" y="3060193"/>
                  <a:pt x="678398" y="3260218"/>
                  <a:pt x="611723" y="3453576"/>
                </a:cubicBezTo>
                <a:cubicBezTo>
                  <a:pt x="602198" y="3482151"/>
                  <a:pt x="593626" y="3511678"/>
                  <a:pt x="584101" y="3541206"/>
                </a:cubicBezTo>
                <a:cubicBezTo>
                  <a:pt x="580291" y="3551683"/>
                  <a:pt x="574576" y="3561208"/>
                  <a:pt x="568861" y="3570733"/>
                </a:cubicBezTo>
                <a:cubicBezTo>
                  <a:pt x="553621" y="3593593"/>
                  <a:pt x="532666" y="3604071"/>
                  <a:pt x="505996" y="3595498"/>
                </a:cubicBezTo>
                <a:cubicBezTo>
                  <a:pt x="457418" y="3579306"/>
                  <a:pt x="411698" y="3581211"/>
                  <a:pt x="370741" y="3613596"/>
                </a:cubicBezTo>
                <a:cubicBezTo>
                  <a:pt x="316448" y="3642171"/>
                  <a:pt x="278348" y="3630741"/>
                  <a:pt x="254536" y="3575496"/>
                </a:cubicBezTo>
                <a:cubicBezTo>
                  <a:pt x="233581" y="3525966"/>
                  <a:pt x="214531" y="3475483"/>
                  <a:pt x="197386" y="3423096"/>
                </a:cubicBezTo>
                <a:cubicBezTo>
                  <a:pt x="193576" y="3410713"/>
                  <a:pt x="119281" y="3156396"/>
                  <a:pt x="105946" y="3055431"/>
                </a:cubicBezTo>
                <a:cubicBezTo>
                  <a:pt x="90706" y="2978278"/>
                  <a:pt x="69751" y="2906841"/>
                  <a:pt x="59273" y="2831593"/>
                </a:cubicBezTo>
                <a:cubicBezTo>
                  <a:pt x="7838" y="2493456"/>
                  <a:pt x="-9307" y="1693356"/>
                  <a:pt x="24983" y="1456183"/>
                </a:cubicBezTo>
                <a:cubicBezTo>
                  <a:pt x="30698" y="1390461"/>
                  <a:pt x="37366" y="1323786"/>
                  <a:pt x="44033" y="1258063"/>
                </a:cubicBezTo>
                <a:cubicBezTo>
                  <a:pt x="44986" y="1245681"/>
                  <a:pt x="45938" y="1235203"/>
                  <a:pt x="32603" y="1225678"/>
                </a:cubicBezTo>
                <a:cubicBezTo>
                  <a:pt x="20221" y="1217106"/>
                  <a:pt x="24031" y="1205676"/>
                  <a:pt x="34508" y="1198056"/>
                </a:cubicBezTo>
                <a:cubicBezTo>
                  <a:pt x="44033" y="1190436"/>
                  <a:pt x="41176" y="1185673"/>
                  <a:pt x="33556" y="1180911"/>
                </a:cubicBezTo>
                <a:cubicBezTo>
                  <a:pt x="30698" y="1179006"/>
                  <a:pt x="8791" y="1165671"/>
                  <a:pt x="8791" y="1154241"/>
                </a:cubicBezTo>
                <a:cubicBezTo>
                  <a:pt x="8791" y="1141858"/>
                  <a:pt x="19268" y="1138048"/>
                  <a:pt x="28793" y="1134238"/>
                </a:cubicBezTo>
                <a:cubicBezTo>
                  <a:pt x="38318" y="1130428"/>
                  <a:pt x="41176" y="1127571"/>
                  <a:pt x="32603" y="1118046"/>
                </a:cubicBezTo>
                <a:cubicBezTo>
                  <a:pt x="15458" y="1098043"/>
                  <a:pt x="20221" y="1081851"/>
                  <a:pt x="44986" y="1074231"/>
                </a:cubicBezTo>
                <a:cubicBezTo>
                  <a:pt x="54511" y="1071373"/>
                  <a:pt x="51653" y="1068516"/>
                  <a:pt x="47843" y="1062801"/>
                </a:cubicBezTo>
                <a:cubicBezTo>
                  <a:pt x="30698" y="1035178"/>
                  <a:pt x="39271" y="1015176"/>
                  <a:pt x="69751" y="1007556"/>
                </a:cubicBezTo>
                <a:cubicBezTo>
                  <a:pt x="79276" y="1004698"/>
                  <a:pt x="106898" y="846583"/>
                  <a:pt x="127853" y="776098"/>
                </a:cubicBezTo>
                <a:cubicBezTo>
                  <a:pt x="180241" y="597028"/>
                  <a:pt x="233581" y="418911"/>
                  <a:pt x="321211" y="252223"/>
                </a:cubicBezTo>
                <a:cubicBezTo>
                  <a:pt x="365978" y="167451"/>
                  <a:pt x="424081" y="93156"/>
                  <a:pt x="485041" y="19813"/>
                </a:cubicBezTo>
                <a:cubicBezTo>
                  <a:pt x="500281" y="763"/>
                  <a:pt x="516473" y="3621"/>
                  <a:pt x="528856" y="25528"/>
                </a:cubicBezTo>
                <a:cubicBezTo>
                  <a:pt x="547906" y="61723"/>
                  <a:pt x="559336" y="100776"/>
                  <a:pt x="569813" y="140781"/>
                </a:cubicBezTo>
                <a:cubicBezTo>
                  <a:pt x="619343" y="326518"/>
                  <a:pt x="658396" y="515113"/>
                  <a:pt x="690781" y="704661"/>
                </a:cubicBezTo>
                <a:cubicBezTo>
                  <a:pt x="694591" y="727521"/>
                  <a:pt x="694591" y="727521"/>
                  <a:pt x="713641" y="713233"/>
                </a:cubicBezTo>
                <a:cubicBezTo>
                  <a:pt x="727928" y="702756"/>
                  <a:pt x="847943" y="667513"/>
                  <a:pt x="870803" y="663703"/>
                </a:cubicBezTo>
                <a:cubicBezTo>
                  <a:pt x="896521" y="659893"/>
                  <a:pt x="919381" y="647511"/>
                  <a:pt x="942241" y="637033"/>
                </a:cubicBezTo>
                <a:cubicBezTo>
                  <a:pt x="957481" y="630366"/>
                  <a:pt x="964148" y="616078"/>
                  <a:pt x="966053" y="598933"/>
                </a:cubicBezTo>
                <a:cubicBezTo>
                  <a:pt x="970816" y="543688"/>
                  <a:pt x="964148" y="490348"/>
                  <a:pt x="945098" y="437961"/>
                </a:cubicBezTo>
                <a:cubicBezTo>
                  <a:pt x="940336" y="425578"/>
                  <a:pt x="931763" y="418911"/>
                  <a:pt x="921286" y="413196"/>
                </a:cubicBezTo>
                <a:cubicBezTo>
                  <a:pt x="899378" y="399861"/>
                  <a:pt x="888901" y="379858"/>
                  <a:pt x="883186" y="356046"/>
                </a:cubicBezTo>
                <a:cubicBezTo>
                  <a:pt x="879376" y="339853"/>
                  <a:pt x="878423" y="323661"/>
                  <a:pt x="893663" y="311278"/>
                </a:cubicBezTo>
                <a:cubicBezTo>
                  <a:pt x="901283" y="304611"/>
                  <a:pt x="898426" y="296038"/>
                  <a:pt x="897473" y="287466"/>
                </a:cubicBezTo>
                <a:cubicBezTo>
                  <a:pt x="873661" y="172213"/>
                  <a:pt x="947956" y="111253"/>
                  <a:pt x="1036538" y="91251"/>
                </a:cubicBezTo>
                <a:cubicBezTo>
                  <a:pt x="1100356" y="76963"/>
                  <a:pt x="1148934" y="107443"/>
                  <a:pt x="1189891" y="153163"/>
                </a:cubicBezTo>
                <a:cubicBezTo>
                  <a:pt x="1194653" y="157926"/>
                  <a:pt x="1198463" y="163641"/>
                  <a:pt x="1200369" y="170308"/>
                </a:cubicBezTo>
                <a:cubicBezTo>
                  <a:pt x="1213703" y="216028"/>
                  <a:pt x="1232753" y="258891"/>
                  <a:pt x="1228944" y="308421"/>
                </a:cubicBezTo>
                <a:cubicBezTo>
                  <a:pt x="1226086" y="346521"/>
                  <a:pt x="1232753" y="385573"/>
                  <a:pt x="1228944" y="423673"/>
                </a:cubicBezTo>
                <a:cubicBezTo>
                  <a:pt x="1227039" y="445581"/>
                  <a:pt x="1224181" y="466536"/>
                  <a:pt x="1215609" y="487491"/>
                </a:cubicBezTo>
                <a:cubicBezTo>
                  <a:pt x="1211798" y="496063"/>
                  <a:pt x="1207988" y="503683"/>
                  <a:pt x="1200369" y="509398"/>
                </a:cubicBezTo>
                <a:cubicBezTo>
                  <a:pt x="1192748" y="516066"/>
                  <a:pt x="1183223" y="520828"/>
                  <a:pt x="1185128" y="534163"/>
                </a:cubicBezTo>
                <a:cubicBezTo>
                  <a:pt x="1187986" y="550356"/>
                  <a:pt x="1188938" y="567501"/>
                  <a:pt x="1202273" y="579883"/>
                </a:cubicBezTo>
                <a:cubicBezTo>
                  <a:pt x="1224181" y="600838"/>
                  <a:pt x="1251803" y="608458"/>
                  <a:pt x="1281331" y="612268"/>
                </a:cubicBezTo>
                <a:cubicBezTo>
                  <a:pt x="1315621" y="617031"/>
                  <a:pt x="1380391" y="621793"/>
                  <a:pt x="1422301" y="630366"/>
                </a:cubicBezTo>
                <a:cubicBezTo>
                  <a:pt x="1430873" y="637033"/>
                  <a:pt x="1442303" y="637033"/>
                  <a:pt x="1452781" y="638938"/>
                </a:cubicBezTo>
                <a:cubicBezTo>
                  <a:pt x="1477546" y="644653"/>
                  <a:pt x="1496596" y="657988"/>
                  <a:pt x="1512789" y="677991"/>
                </a:cubicBezTo>
                <a:cubicBezTo>
                  <a:pt x="1548031" y="721806"/>
                  <a:pt x="1564223" y="771336"/>
                  <a:pt x="1567081" y="827533"/>
                </a:cubicBezTo>
                <a:cubicBezTo>
                  <a:pt x="1570891" y="895161"/>
                  <a:pt x="1586131" y="961836"/>
                  <a:pt x="1593751" y="1029463"/>
                </a:cubicBezTo>
                <a:cubicBezTo>
                  <a:pt x="1602323" y="1110426"/>
                  <a:pt x="1631851" y="1184721"/>
                  <a:pt x="1657569" y="1260921"/>
                </a:cubicBezTo>
                <a:cubicBezTo>
                  <a:pt x="1679476" y="1323786"/>
                  <a:pt x="1686144" y="1390461"/>
                  <a:pt x="1689953" y="1457136"/>
                </a:cubicBezTo>
                <a:cubicBezTo>
                  <a:pt x="1692811" y="1506666"/>
                  <a:pt x="1689953" y="1556196"/>
                  <a:pt x="1694716" y="1605726"/>
                </a:cubicBezTo>
                <a:cubicBezTo>
                  <a:pt x="1701383" y="1684783"/>
                  <a:pt x="1703289" y="1764793"/>
                  <a:pt x="1713766" y="1843851"/>
                </a:cubicBezTo>
                <a:cubicBezTo>
                  <a:pt x="1718528" y="1882903"/>
                  <a:pt x="1718528" y="1921003"/>
                  <a:pt x="1703289" y="1959103"/>
                </a:cubicBezTo>
                <a:cubicBezTo>
                  <a:pt x="1692811" y="1984821"/>
                  <a:pt x="1689953" y="2012443"/>
                  <a:pt x="1675666" y="2037208"/>
                </a:cubicBezTo>
                <a:cubicBezTo>
                  <a:pt x="1665189" y="2056258"/>
                  <a:pt x="1648996" y="2067688"/>
                  <a:pt x="1632803" y="2081023"/>
                </a:cubicBezTo>
                <a:cubicBezTo>
                  <a:pt x="1628041" y="2084833"/>
                  <a:pt x="1623278" y="2084833"/>
                  <a:pt x="1618516" y="2081023"/>
                </a:cubicBezTo>
                <a:cubicBezTo>
                  <a:pt x="1611848" y="2076261"/>
                  <a:pt x="1609944" y="2069593"/>
                  <a:pt x="1612801" y="2062926"/>
                </a:cubicBezTo>
                <a:cubicBezTo>
                  <a:pt x="1618516" y="2051496"/>
                  <a:pt x="1614706" y="2046733"/>
                  <a:pt x="1604228" y="2041971"/>
                </a:cubicBezTo>
                <a:cubicBezTo>
                  <a:pt x="1593751" y="2037208"/>
                  <a:pt x="1596608" y="2028636"/>
                  <a:pt x="1604228" y="2021968"/>
                </a:cubicBezTo>
                <a:cubicBezTo>
                  <a:pt x="1613753" y="2013396"/>
                  <a:pt x="1625183" y="2007681"/>
                  <a:pt x="1632803" y="1996251"/>
                </a:cubicBezTo>
                <a:cubicBezTo>
                  <a:pt x="1628041" y="1994346"/>
                  <a:pt x="1625183" y="1998156"/>
                  <a:pt x="1621373" y="1999108"/>
                </a:cubicBezTo>
                <a:cubicBezTo>
                  <a:pt x="1615658" y="2001013"/>
                  <a:pt x="1608991" y="2003871"/>
                  <a:pt x="1604228" y="1998156"/>
                </a:cubicBezTo>
                <a:cubicBezTo>
                  <a:pt x="1599466" y="1991488"/>
                  <a:pt x="1602323" y="1983868"/>
                  <a:pt x="1608039" y="1978153"/>
                </a:cubicBezTo>
                <a:cubicBezTo>
                  <a:pt x="1614706" y="1972438"/>
                  <a:pt x="1621373" y="1966723"/>
                  <a:pt x="1628994" y="1961961"/>
                </a:cubicBezTo>
                <a:cubicBezTo>
                  <a:pt x="1637566" y="1956246"/>
                  <a:pt x="1644233" y="1947673"/>
                  <a:pt x="1642328" y="1937196"/>
                </a:cubicBezTo>
                <a:cubicBezTo>
                  <a:pt x="1637566" y="1914336"/>
                  <a:pt x="1631851" y="1892428"/>
                  <a:pt x="1626136" y="1867663"/>
                </a:cubicBezTo>
                <a:cubicBezTo>
                  <a:pt x="1618516" y="1873378"/>
                  <a:pt x="1618516" y="1879093"/>
                  <a:pt x="1616611" y="1884808"/>
                </a:cubicBezTo>
                <a:cubicBezTo>
                  <a:pt x="1612801" y="1900048"/>
                  <a:pt x="1609944" y="1916241"/>
                  <a:pt x="1600419" y="1930528"/>
                </a:cubicBezTo>
                <a:cubicBezTo>
                  <a:pt x="1591846" y="1942911"/>
                  <a:pt x="1583273" y="1942911"/>
                  <a:pt x="1572796" y="1932433"/>
                </a:cubicBezTo>
                <a:cubicBezTo>
                  <a:pt x="1566128" y="1924813"/>
                  <a:pt x="1561366" y="1915288"/>
                  <a:pt x="1563271" y="1904811"/>
                </a:cubicBezTo>
                <a:cubicBezTo>
                  <a:pt x="1565176" y="1892428"/>
                  <a:pt x="1568033" y="1880998"/>
                  <a:pt x="1570891" y="1868616"/>
                </a:cubicBezTo>
                <a:cubicBezTo>
                  <a:pt x="1574701" y="1852423"/>
                  <a:pt x="1577558" y="1837183"/>
                  <a:pt x="1575653" y="1820991"/>
                </a:cubicBezTo>
                <a:cubicBezTo>
                  <a:pt x="1573748" y="1797178"/>
                  <a:pt x="1579464" y="1774318"/>
                  <a:pt x="1593751" y="1754316"/>
                </a:cubicBezTo>
                <a:cubicBezTo>
                  <a:pt x="1610896" y="1730503"/>
                  <a:pt x="1611848" y="1705738"/>
                  <a:pt x="1604228" y="1679068"/>
                </a:cubicBezTo>
                <a:cubicBezTo>
                  <a:pt x="1581369" y="1600011"/>
                  <a:pt x="1559461" y="1520001"/>
                  <a:pt x="1529933" y="1442848"/>
                </a:cubicBezTo>
                <a:cubicBezTo>
                  <a:pt x="1502311" y="1371411"/>
                  <a:pt x="1487071" y="1296163"/>
                  <a:pt x="1480403" y="1219963"/>
                </a:cubicBezTo>
                <a:cubicBezTo>
                  <a:pt x="1477546" y="1189483"/>
                  <a:pt x="1469926" y="1159956"/>
                  <a:pt x="1450876" y="1131381"/>
                </a:cubicBezTo>
                <a:cubicBezTo>
                  <a:pt x="1444208" y="1144716"/>
                  <a:pt x="1444208" y="1158051"/>
                  <a:pt x="1443256" y="1169481"/>
                </a:cubicBezTo>
                <a:cubicBezTo>
                  <a:pt x="1435636" y="1256158"/>
                  <a:pt x="1424206" y="1352361"/>
                  <a:pt x="1433731" y="1439038"/>
                </a:cubicBezTo>
                <a:cubicBezTo>
                  <a:pt x="1448019" y="1560006"/>
                  <a:pt x="1489928" y="1669543"/>
                  <a:pt x="1513741" y="1788606"/>
                </a:cubicBezTo>
                <a:cubicBezTo>
                  <a:pt x="1526123" y="1852423"/>
                  <a:pt x="1531839" y="1916241"/>
                  <a:pt x="1536601" y="1981011"/>
                </a:cubicBezTo>
                <a:cubicBezTo>
                  <a:pt x="1545173" y="2092453"/>
                  <a:pt x="1542316" y="2203896"/>
                  <a:pt x="1543269" y="2315338"/>
                </a:cubicBezTo>
                <a:cubicBezTo>
                  <a:pt x="1543269" y="2324863"/>
                  <a:pt x="1543269" y="2334388"/>
                  <a:pt x="1544221" y="2343913"/>
                </a:cubicBezTo>
                <a:cubicBezTo>
                  <a:pt x="1546126" y="2364868"/>
                  <a:pt x="1543269" y="2382966"/>
                  <a:pt x="1520408" y="2391538"/>
                </a:cubicBezTo>
                <a:cubicBezTo>
                  <a:pt x="1513741" y="2394396"/>
                  <a:pt x="1512789" y="2400111"/>
                  <a:pt x="1511836" y="2406778"/>
                </a:cubicBezTo>
                <a:cubicBezTo>
                  <a:pt x="1504216" y="2448688"/>
                  <a:pt x="1505169" y="2491551"/>
                  <a:pt x="1507073" y="2533461"/>
                </a:cubicBezTo>
                <a:cubicBezTo>
                  <a:pt x="1511836" y="2615376"/>
                  <a:pt x="1532791" y="2695386"/>
                  <a:pt x="1544221" y="2776348"/>
                </a:cubicBezTo>
                <a:cubicBezTo>
                  <a:pt x="1548983" y="2810638"/>
                  <a:pt x="1546126" y="2844928"/>
                  <a:pt x="1545173" y="2880171"/>
                </a:cubicBezTo>
                <a:cubicBezTo>
                  <a:pt x="1545173" y="2890648"/>
                  <a:pt x="1543269" y="2900173"/>
                  <a:pt x="1543269" y="2910651"/>
                </a:cubicBezTo>
                <a:cubicBezTo>
                  <a:pt x="1542316" y="3016378"/>
                  <a:pt x="1535648" y="3122106"/>
                  <a:pt x="1530886" y="3227833"/>
                </a:cubicBezTo>
                <a:cubicBezTo>
                  <a:pt x="1529933" y="3242121"/>
                  <a:pt x="1531839" y="3256408"/>
                  <a:pt x="1535648" y="3270696"/>
                </a:cubicBezTo>
                <a:cubicBezTo>
                  <a:pt x="1538506" y="3283078"/>
                  <a:pt x="1543269" y="3295461"/>
                  <a:pt x="1544221" y="3307843"/>
                </a:cubicBezTo>
                <a:cubicBezTo>
                  <a:pt x="1545173" y="3315463"/>
                  <a:pt x="1548031" y="3322131"/>
                  <a:pt x="1552794" y="3327846"/>
                </a:cubicBezTo>
                <a:cubicBezTo>
                  <a:pt x="1572796" y="3352611"/>
                  <a:pt x="1593751" y="3378328"/>
                  <a:pt x="1613753" y="3403093"/>
                </a:cubicBezTo>
                <a:cubicBezTo>
                  <a:pt x="1635661" y="3431668"/>
                  <a:pt x="1668046" y="3446908"/>
                  <a:pt x="1698526" y="3465006"/>
                </a:cubicBezTo>
                <a:cubicBezTo>
                  <a:pt x="1716623" y="3476436"/>
                  <a:pt x="1729958" y="3488818"/>
                  <a:pt x="1731864" y="3511678"/>
                </a:cubicBezTo>
                <a:cubicBezTo>
                  <a:pt x="1731864" y="3520251"/>
                  <a:pt x="1736626" y="3526918"/>
                  <a:pt x="1743294" y="3532633"/>
                </a:cubicBezTo>
                <a:cubicBezTo>
                  <a:pt x="1754723" y="3542158"/>
                  <a:pt x="1753771" y="3550731"/>
                  <a:pt x="1742341" y="3560256"/>
                </a:cubicBezTo>
                <a:cubicBezTo>
                  <a:pt x="1732816" y="3566923"/>
                  <a:pt x="1722339" y="3571686"/>
                  <a:pt x="1709956" y="3573591"/>
                </a:cubicBezTo>
                <a:cubicBezTo>
                  <a:pt x="1665189" y="3583116"/>
                  <a:pt x="1621373" y="3578353"/>
                  <a:pt x="1578511" y="3562161"/>
                </a:cubicBezTo>
                <a:cubicBezTo>
                  <a:pt x="1533744" y="3545968"/>
                  <a:pt x="1490881" y="3525966"/>
                  <a:pt x="1445161" y="3511678"/>
                </a:cubicBezTo>
                <a:cubicBezTo>
                  <a:pt x="1437541" y="3509773"/>
                  <a:pt x="1429921" y="3505011"/>
                  <a:pt x="1422301" y="3500248"/>
                </a:cubicBezTo>
                <a:cubicBezTo>
                  <a:pt x="1409919" y="3492628"/>
                  <a:pt x="1401346" y="3482151"/>
                  <a:pt x="1411823" y="3466911"/>
                </a:cubicBezTo>
                <a:cubicBezTo>
                  <a:pt x="1413728" y="3464053"/>
                  <a:pt x="1414681" y="3459291"/>
                  <a:pt x="1413728" y="3455481"/>
                </a:cubicBezTo>
                <a:cubicBezTo>
                  <a:pt x="1405156" y="3423096"/>
                  <a:pt x="1410871" y="3389758"/>
                  <a:pt x="1414681" y="3357373"/>
                </a:cubicBezTo>
                <a:cubicBezTo>
                  <a:pt x="1422301" y="3291651"/>
                  <a:pt x="1412776" y="3226881"/>
                  <a:pt x="1397536" y="3164016"/>
                </a:cubicBezTo>
                <a:cubicBezTo>
                  <a:pt x="1384201" y="3110676"/>
                  <a:pt x="1374676" y="3057336"/>
                  <a:pt x="1364198" y="3003996"/>
                </a:cubicBezTo>
                <a:cubicBezTo>
                  <a:pt x="1360389" y="2983993"/>
                  <a:pt x="1353721" y="2965896"/>
                  <a:pt x="1344196" y="2947798"/>
                </a:cubicBezTo>
                <a:cubicBezTo>
                  <a:pt x="1329908" y="2922081"/>
                  <a:pt x="1328956" y="2893506"/>
                  <a:pt x="1328003" y="2864931"/>
                </a:cubicBezTo>
                <a:cubicBezTo>
                  <a:pt x="1327051" y="2814448"/>
                  <a:pt x="1330861" y="2764918"/>
                  <a:pt x="1334671" y="2714436"/>
                </a:cubicBezTo>
                <a:cubicBezTo>
                  <a:pt x="1336576" y="2679193"/>
                  <a:pt x="1331814" y="2643951"/>
                  <a:pt x="1317526" y="2611566"/>
                </a:cubicBezTo>
                <a:cubicBezTo>
                  <a:pt x="1294666" y="2559178"/>
                  <a:pt x="1290856" y="2503933"/>
                  <a:pt x="1281331" y="2448688"/>
                </a:cubicBezTo>
                <a:cubicBezTo>
                  <a:pt x="1279426" y="2439163"/>
                  <a:pt x="1278473" y="2429638"/>
                  <a:pt x="1277521" y="2420113"/>
                </a:cubicBezTo>
                <a:cubicBezTo>
                  <a:pt x="1276569" y="2407731"/>
                  <a:pt x="1272758" y="2398206"/>
                  <a:pt x="1260376" y="2394396"/>
                </a:cubicBezTo>
                <a:cubicBezTo>
                  <a:pt x="1247041" y="2389633"/>
                  <a:pt x="1243231" y="2378203"/>
                  <a:pt x="1241326" y="2364868"/>
                </a:cubicBezTo>
                <a:cubicBezTo>
                  <a:pt x="1221323" y="2246758"/>
                  <a:pt x="1207036" y="2127696"/>
                  <a:pt x="1185128" y="2009586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580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B9878FE1-391C-464C-A486-084126E9B96C}"/>
              </a:ext>
            </a:extLst>
          </p:cNvPr>
          <p:cNvSpPr>
            <a:spLocks noEditPoints="1"/>
          </p:cNvSpPr>
          <p:nvPr/>
        </p:nvSpPr>
        <p:spPr bwMode="auto">
          <a:xfrm>
            <a:off x="836218" y="1585983"/>
            <a:ext cx="3420684" cy="4571650"/>
          </a:xfrm>
          <a:custGeom>
            <a:gdLst>
              <a:gd name="T0" fmla="*/ 1901 w 2336"/>
              <a:gd name="T1" fmla="*/ 272 h 3122"/>
              <a:gd name="T2" fmla="*/ 1831 w 2336"/>
              <a:gd name="T3" fmla="*/ 230 h 3122"/>
              <a:gd name="T4" fmla="*/ 601 w 2336"/>
              <a:gd name="T5" fmla="*/ 219 h 3122"/>
              <a:gd name="T6" fmla="*/ 557 w 2336"/>
              <a:gd name="T7" fmla="*/ 211 h 3122"/>
              <a:gd name="T8" fmla="*/ 1140 w 2336"/>
              <a:gd name="T9" fmla="*/ 195 h 3122"/>
              <a:gd name="T10" fmla="*/ 510 w 2336"/>
              <a:gd name="T11" fmla="*/ 130 h 3122"/>
              <a:gd name="T12" fmla="*/ 637 w 2336"/>
              <a:gd name="T13" fmla="*/ 68 h 3122"/>
              <a:gd name="T14" fmla="*/ 840 w 2336"/>
              <a:gd name="T15" fmla="*/ 83 h 3122"/>
              <a:gd name="T16" fmla="*/ 852 w 2336"/>
              <a:gd name="T17" fmla="*/ 204 h 3122"/>
              <a:gd name="T18" fmla="*/ 1046 w 2336"/>
              <a:gd name="T19" fmla="*/ 242 h 3122"/>
              <a:gd name="T20" fmla="*/ 1100 w 2336"/>
              <a:gd name="T21" fmla="*/ 371 h 3122"/>
              <a:gd name="T22" fmla="*/ 1292 w 2336"/>
              <a:gd name="T23" fmla="*/ 288 h 3122"/>
              <a:gd name="T24" fmla="*/ 1550 w 2336"/>
              <a:gd name="T25" fmla="*/ 127 h 3122"/>
              <a:gd name="T26" fmla="*/ 1603 w 2336"/>
              <a:gd name="T27" fmla="*/ 132 h 3122"/>
              <a:gd name="T28" fmla="*/ 1713 w 2336"/>
              <a:gd name="T29" fmla="*/ 225 h 3122"/>
              <a:gd name="T30" fmla="*/ 1791 w 2336"/>
              <a:gd name="T31" fmla="*/ 256 h 3122"/>
              <a:gd name="T32" fmla="*/ 1927 w 2336"/>
              <a:gd name="T33" fmla="*/ 361 h 3122"/>
              <a:gd name="T34" fmla="*/ 2062 w 2336"/>
              <a:gd name="T35" fmla="*/ 738 h 3122"/>
              <a:gd name="T36" fmla="*/ 2165 w 2336"/>
              <a:gd name="T37" fmla="*/ 921 h 3122"/>
              <a:gd name="T38" fmla="*/ 2208 w 2336"/>
              <a:gd name="T39" fmla="*/ 1141 h 3122"/>
              <a:gd name="T40" fmla="*/ 2304 w 2336"/>
              <a:gd name="T41" fmla="*/ 1506 h 3122"/>
              <a:gd name="T42" fmla="*/ 2199 w 2336"/>
              <a:gd name="T43" fmla="*/ 1494 h 3122"/>
              <a:gd name="T44" fmla="*/ 1953 w 2336"/>
              <a:gd name="T45" fmla="*/ 1654 h 3122"/>
              <a:gd name="T46" fmla="*/ 1805 w 2336"/>
              <a:gd name="T47" fmla="*/ 1775 h 3122"/>
              <a:gd name="T48" fmla="*/ 1660 w 2336"/>
              <a:gd name="T49" fmla="*/ 1846 h 3122"/>
              <a:gd name="T50" fmla="*/ 1779 w 2336"/>
              <a:gd name="T51" fmla="*/ 2023 h 3122"/>
              <a:gd name="T52" fmla="*/ 1898 w 2336"/>
              <a:gd name="T53" fmla="*/ 2176 h 3122"/>
              <a:gd name="T54" fmla="*/ 2152 w 2336"/>
              <a:gd name="T55" fmla="*/ 2305 h 3122"/>
              <a:gd name="T56" fmla="*/ 2142 w 2336"/>
              <a:gd name="T57" fmla="*/ 2518 h 3122"/>
              <a:gd name="T58" fmla="*/ 1999 w 2336"/>
              <a:gd name="T59" fmla="*/ 2707 h 3122"/>
              <a:gd name="T60" fmla="*/ 2091 w 2336"/>
              <a:gd name="T61" fmla="*/ 2901 h 3122"/>
              <a:gd name="T62" fmla="*/ 1934 w 2336"/>
              <a:gd name="T63" fmla="*/ 2888 h 3122"/>
              <a:gd name="T64" fmla="*/ 1761 w 2336"/>
              <a:gd name="T65" fmla="*/ 2930 h 3122"/>
              <a:gd name="T66" fmla="*/ 1505 w 2336"/>
              <a:gd name="T67" fmla="*/ 3003 h 3122"/>
              <a:gd name="T68" fmla="*/ 1339 w 2336"/>
              <a:gd name="T69" fmla="*/ 3117 h 3122"/>
              <a:gd name="T70" fmla="*/ 1119 w 2336"/>
              <a:gd name="T71" fmla="*/ 3031 h 3122"/>
              <a:gd name="T72" fmla="*/ 899 w 2336"/>
              <a:gd name="T73" fmla="*/ 2977 h 3122"/>
              <a:gd name="T74" fmla="*/ 739 w 2336"/>
              <a:gd name="T75" fmla="*/ 3066 h 3122"/>
              <a:gd name="T76" fmla="*/ 576 w 2336"/>
              <a:gd name="T77" fmla="*/ 2874 h 3122"/>
              <a:gd name="T78" fmla="*/ 513 w 2336"/>
              <a:gd name="T79" fmla="*/ 2457 h 3122"/>
              <a:gd name="T80" fmla="*/ 349 w 2336"/>
              <a:gd name="T81" fmla="*/ 2433 h 3122"/>
              <a:gd name="T82" fmla="*/ 185 w 2336"/>
              <a:gd name="T83" fmla="*/ 2314 h 3122"/>
              <a:gd name="T84" fmla="*/ 115 w 2336"/>
              <a:gd name="T85" fmla="*/ 2024 h 3122"/>
              <a:gd name="T86" fmla="*/ 96 w 2336"/>
              <a:gd name="T87" fmla="*/ 1871 h 3122"/>
              <a:gd name="T88" fmla="*/ 49 w 2336"/>
              <a:gd name="T89" fmla="*/ 1749 h 3122"/>
              <a:gd name="T90" fmla="*/ 77 w 2336"/>
              <a:gd name="T91" fmla="*/ 1494 h 3122"/>
              <a:gd name="T92" fmla="*/ 77 w 2336"/>
              <a:gd name="T93" fmla="*/ 1342 h 3122"/>
              <a:gd name="T94" fmla="*/ 194 w 2336"/>
              <a:gd name="T95" fmla="*/ 1279 h 3122"/>
              <a:gd name="T96" fmla="*/ 208 w 2336"/>
              <a:gd name="T97" fmla="*/ 1026 h 3122"/>
              <a:gd name="T98" fmla="*/ 227 w 2336"/>
              <a:gd name="T99" fmla="*/ 654 h 3122"/>
              <a:gd name="T100" fmla="*/ 473 w 2336"/>
              <a:gd name="T101" fmla="*/ 610 h 3122"/>
              <a:gd name="T102" fmla="*/ 533 w 2336"/>
              <a:gd name="T103" fmla="*/ 595 h 3122"/>
              <a:gd name="T104" fmla="*/ 663 w 2336"/>
              <a:gd name="T105" fmla="*/ 492 h 3122"/>
              <a:gd name="T106" fmla="*/ 634 w 2336"/>
              <a:gd name="T107" fmla="*/ 370 h 3122"/>
              <a:gd name="T108" fmla="*/ 559 w 2336"/>
              <a:gd name="T109" fmla="*/ 305 h 3122"/>
              <a:gd name="T110" fmla="*/ 569 w 2336"/>
              <a:gd name="T111" fmla="*/ 61 h 3122"/>
              <a:gd name="T112" fmla="*/ 1732 w 2336"/>
              <a:gd name="T113" fmla="*/ 38 h 3122"/>
              <a:gd name="T114" fmla="*/ 1651 w 2336"/>
              <a:gd name="T115" fmla="*/ 160 h 3122"/>
              <a:gd name="T116" fmla="*/ 1622 w 2336"/>
              <a:gd name="T117" fmla="*/ 75 h 3122"/>
              <a:gd name="T118" fmla="*/ 1697 w 2336"/>
              <a:gd name="T119" fmla="*/ 69 h 3122"/>
              <a:gd name="T120" fmla="*/ 1658 w 2336"/>
              <a:gd name="T121" fmla="*/ 1 h 31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36" h="3122">
                <a:moveTo>
                  <a:pt x="1128" y="392"/>
                </a:moveTo>
                <a:lnTo>
                  <a:pt x="1131" y="394"/>
                </a:lnTo>
                <a:lnTo>
                  <a:pt x="1133" y="394"/>
                </a:lnTo>
                <a:lnTo>
                  <a:pt x="1135" y="394"/>
                </a:lnTo>
                <a:lnTo>
                  <a:pt x="1137" y="394"/>
                </a:lnTo>
                <a:lnTo>
                  <a:pt x="1140" y="392"/>
                </a:lnTo>
                <a:lnTo>
                  <a:pt x="1128" y="392"/>
                </a:lnTo>
                <a:close/>
                <a:moveTo>
                  <a:pt x="1243" y="338"/>
                </a:moveTo>
                <a:lnTo>
                  <a:pt x="1246" y="343"/>
                </a:lnTo>
                <a:lnTo>
                  <a:pt x="1246" y="347"/>
                </a:lnTo>
                <a:lnTo>
                  <a:pt x="1246" y="350"/>
                </a:lnTo>
                <a:lnTo>
                  <a:pt x="1245" y="356"/>
                </a:lnTo>
                <a:lnTo>
                  <a:pt x="1243" y="361"/>
                </a:lnTo>
                <a:lnTo>
                  <a:pt x="1239" y="361"/>
                </a:lnTo>
                <a:lnTo>
                  <a:pt x="1239" y="357"/>
                </a:lnTo>
                <a:lnTo>
                  <a:pt x="1238" y="352"/>
                </a:lnTo>
                <a:lnTo>
                  <a:pt x="1238" y="350"/>
                </a:lnTo>
                <a:lnTo>
                  <a:pt x="1238" y="347"/>
                </a:lnTo>
                <a:lnTo>
                  <a:pt x="1239" y="345"/>
                </a:lnTo>
                <a:lnTo>
                  <a:pt x="1241" y="342"/>
                </a:lnTo>
                <a:lnTo>
                  <a:pt x="1243" y="338"/>
                </a:lnTo>
                <a:close/>
                <a:moveTo>
                  <a:pt x="1866" y="242"/>
                </a:moveTo>
                <a:lnTo>
                  <a:pt x="1882" y="247"/>
                </a:lnTo>
                <a:lnTo>
                  <a:pt x="1894" y="258"/>
                </a:lnTo>
                <a:lnTo>
                  <a:pt x="1901" y="272"/>
                </a:lnTo>
                <a:lnTo>
                  <a:pt x="1905" y="293"/>
                </a:lnTo>
                <a:lnTo>
                  <a:pt x="1889" y="296"/>
                </a:lnTo>
                <a:lnTo>
                  <a:pt x="1875" y="303"/>
                </a:lnTo>
                <a:lnTo>
                  <a:pt x="1859" y="309"/>
                </a:lnTo>
                <a:lnTo>
                  <a:pt x="1843" y="310"/>
                </a:lnTo>
                <a:lnTo>
                  <a:pt x="1842" y="309"/>
                </a:lnTo>
                <a:lnTo>
                  <a:pt x="1842" y="307"/>
                </a:lnTo>
                <a:lnTo>
                  <a:pt x="1842" y="307"/>
                </a:lnTo>
                <a:lnTo>
                  <a:pt x="1840" y="305"/>
                </a:lnTo>
                <a:lnTo>
                  <a:pt x="1838" y="303"/>
                </a:lnTo>
                <a:lnTo>
                  <a:pt x="1843" y="289"/>
                </a:lnTo>
                <a:lnTo>
                  <a:pt x="1847" y="281"/>
                </a:lnTo>
                <a:lnTo>
                  <a:pt x="1852" y="277"/>
                </a:lnTo>
                <a:lnTo>
                  <a:pt x="1859" y="272"/>
                </a:lnTo>
                <a:lnTo>
                  <a:pt x="1870" y="265"/>
                </a:lnTo>
                <a:lnTo>
                  <a:pt x="1868" y="261"/>
                </a:lnTo>
                <a:lnTo>
                  <a:pt x="1866" y="256"/>
                </a:lnTo>
                <a:lnTo>
                  <a:pt x="1866" y="249"/>
                </a:lnTo>
                <a:lnTo>
                  <a:pt x="1866" y="242"/>
                </a:lnTo>
                <a:close/>
                <a:moveTo>
                  <a:pt x="1805" y="211"/>
                </a:moveTo>
                <a:lnTo>
                  <a:pt x="1812" y="214"/>
                </a:lnTo>
                <a:lnTo>
                  <a:pt x="1819" y="216"/>
                </a:lnTo>
                <a:lnTo>
                  <a:pt x="1824" y="219"/>
                </a:lnTo>
                <a:lnTo>
                  <a:pt x="1831" y="223"/>
                </a:lnTo>
                <a:lnTo>
                  <a:pt x="1831" y="230"/>
                </a:lnTo>
                <a:lnTo>
                  <a:pt x="1828" y="232"/>
                </a:lnTo>
                <a:lnTo>
                  <a:pt x="1828" y="233"/>
                </a:lnTo>
                <a:lnTo>
                  <a:pt x="1826" y="235"/>
                </a:lnTo>
                <a:lnTo>
                  <a:pt x="1824" y="239"/>
                </a:lnTo>
                <a:lnTo>
                  <a:pt x="1819" y="239"/>
                </a:lnTo>
                <a:lnTo>
                  <a:pt x="1819" y="233"/>
                </a:lnTo>
                <a:lnTo>
                  <a:pt x="1815" y="230"/>
                </a:lnTo>
                <a:lnTo>
                  <a:pt x="1812" y="226"/>
                </a:lnTo>
                <a:lnTo>
                  <a:pt x="1809" y="223"/>
                </a:lnTo>
                <a:lnTo>
                  <a:pt x="1807" y="218"/>
                </a:lnTo>
                <a:lnTo>
                  <a:pt x="1805" y="211"/>
                </a:lnTo>
                <a:close/>
                <a:moveTo>
                  <a:pt x="606" y="211"/>
                </a:moveTo>
                <a:lnTo>
                  <a:pt x="613" y="213"/>
                </a:lnTo>
                <a:lnTo>
                  <a:pt x="616" y="214"/>
                </a:lnTo>
                <a:lnTo>
                  <a:pt x="620" y="216"/>
                </a:lnTo>
                <a:lnTo>
                  <a:pt x="625" y="219"/>
                </a:lnTo>
                <a:lnTo>
                  <a:pt x="625" y="223"/>
                </a:lnTo>
                <a:lnTo>
                  <a:pt x="622" y="223"/>
                </a:lnTo>
                <a:lnTo>
                  <a:pt x="609" y="239"/>
                </a:lnTo>
                <a:lnTo>
                  <a:pt x="599" y="233"/>
                </a:lnTo>
                <a:lnTo>
                  <a:pt x="597" y="230"/>
                </a:lnTo>
                <a:lnTo>
                  <a:pt x="597" y="226"/>
                </a:lnTo>
                <a:lnTo>
                  <a:pt x="599" y="223"/>
                </a:lnTo>
                <a:lnTo>
                  <a:pt x="599" y="221"/>
                </a:lnTo>
                <a:lnTo>
                  <a:pt x="601" y="219"/>
                </a:lnTo>
                <a:lnTo>
                  <a:pt x="604" y="216"/>
                </a:lnTo>
                <a:lnTo>
                  <a:pt x="606" y="211"/>
                </a:lnTo>
                <a:close/>
                <a:moveTo>
                  <a:pt x="557" y="211"/>
                </a:moveTo>
                <a:lnTo>
                  <a:pt x="561" y="213"/>
                </a:lnTo>
                <a:lnTo>
                  <a:pt x="562" y="214"/>
                </a:lnTo>
                <a:lnTo>
                  <a:pt x="562" y="214"/>
                </a:lnTo>
                <a:lnTo>
                  <a:pt x="562" y="214"/>
                </a:lnTo>
                <a:lnTo>
                  <a:pt x="562" y="216"/>
                </a:lnTo>
                <a:lnTo>
                  <a:pt x="562" y="218"/>
                </a:lnTo>
                <a:lnTo>
                  <a:pt x="564" y="223"/>
                </a:lnTo>
                <a:lnTo>
                  <a:pt x="561" y="225"/>
                </a:lnTo>
                <a:lnTo>
                  <a:pt x="557" y="226"/>
                </a:lnTo>
                <a:lnTo>
                  <a:pt x="555" y="228"/>
                </a:lnTo>
                <a:lnTo>
                  <a:pt x="552" y="228"/>
                </a:lnTo>
                <a:lnTo>
                  <a:pt x="547" y="230"/>
                </a:lnTo>
                <a:lnTo>
                  <a:pt x="541" y="230"/>
                </a:lnTo>
                <a:lnTo>
                  <a:pt x="541" y="226"/>
                </a:lnTo>
                <a:lnTo>
                  <a:pt x="543" y="225"/>
                </a:lnTo>
                <a:lnTo>
                  <a:pt x="543" y="225"/>
                </a:lnTo>
                <a:lnTo>
                  <a:pt x="543" y="223"/>
                </a:lnTo>
                <a:lnTo>
                  <a:pt x="543" y="221"/>
                </a:lnTo>
                <a:lnTo>
                  <a:pt x="545" y="219"/>
                </a:lnTo>
                <a:lnTo>
                  <a:pt x="548" y="216"/>
                </a:lnTo>
                <a:lnTo>
                  <a:pt x="554" y="214"/>
                </a:lnTo>
                <a:lnTo>
                  <a:pt x="557" y="211"/>
                </a:lnTo>
                <a:close/>
                <a:moveTo>
                  <a:pt x="468" y="162"/>
                </a:moveTo>
                <a:lnTo>
                  <a:pt x="475" y="167"/>
                </a:lnTo>
                <a:lnTo>
                  <a:pt x="480" y="172"/>
                </a:lnTo>
                <a:lnTo>
                  <a:pt x="484" y="179"/>
                </a:lnTo>
                <a:lnTo>
                  <a:pt x="487" y="188"/>
                </a:lnTo>
                <a:lnTo>
                  <a:pt x="471" y="188"/>
                </a:lnTo>
                <a:lnTo>
                  <a:pt x="470" y="185"/>
                </a:lnTo>
                <a:lnTo>
                  <a:pt x="468" y="183"/>
                </a:lnTo>
                <a:lnTo>
                  <a:pt x="466" y="179"/>
                </a:lnTo>
                <a:lnTo>
                  <a:pt x="466" y="178"/>
                </a:lnTo>
                <a:lnTo>
                  <a:pt x="465" y="172"/>
                </a:lnTo>
                <a:lnTo>
                  <a:pt x="466" y="171"/>
                </a:lnTo>
                <a:lnTo>
                  <a:pt x="466" y="169"/>
                </a:lnTo>
                <a:lnTo>
                  <a:pt x="466" y="167"/>
                </a:lnTo>
                <a:lnTo>
                  <a:pt x="468" y="165"/>
                </a:lnTo>
                <a:lnTo>
                  <a:pt x="468" y="162"/>
                </a:lnTo>
                <a:close/>
                <a:moveTo>
                  <a:pt x="1137" y="146"/>
                </a:moveTo>
                <a:lnTo>
                  <a:pt x="1149" y="148"/>
                </a:lnTo>
                <a:lnTo>
                  <a:pt x="1157" y="150"/>
                </a:lnTo>
                <a:lnTo>
                  <a:pt x="1166" y="153"/>
                </a:lnTo>
                <a:lnTo>
                  <a:pt x="1177" y="169"/>
                </a:lnTo>
                <a:lnTo>
                  <a:pt x="1185" y="185"/>
                </a:lnTo>
                <a:lnTo>
                  <a:pt x="1168" y="186"/>
                </a:lnTo>
                <a:lnTo>
                  <a:pt x="1154" y="190"/>
                </a:lnTo>
                <a:lnTo>
                  <a:pt x="1140" y="195"/>
                </a:lnTo>
                <a:lnTo>
                  <a:pt x="1140" y="190"/>
                </a:lnTo>
                <a:lnTo>
                  <a:pt x="1140" y="185"/>
                </a:lnTo>
                <a:lnTo>
                  <a:pt x="1138" y="183"/>
                </a:lnTo>
                <a:lnTo>
                  <a:pt x="1137" y="179"/>
                </a:lnTo>
                <a:lnTo>
                  <a:pt x="1135" y="179"/>
                </a:lnTo>
                <a:lnTo>
                  <a:pt x="1131" y="178"/>
                </a:lnTo>
                <a:lnTo>
                  <a:pt x="1124" y="176"/>
                </a:lnTo>
                <a:lnTo>
                  <a:pt x="1123" y="178"/>
                </a:lnTo>
                <a:lnTo>
                  <a:pt x="1123" y="179"/>
                </a:lnTo>
                <a:lnTo>
                  <a:pt x="1121" y="179"/>
                </a:lnTo>
                <a:lnTo>
                  <a:pt x="1121" y="179"/>
                </a:lnTo>
                <a:lnTo>
                  <a:pt x="1117" y="181"/>
                </a:lnTo>
                <a:lnTo>
                  <a:pt x="1117" y="169"/>
                </a:lnTo>
                <a:lnTo>
                  <a:pt x="1114" y="169"/>
                </a:lnTo>
                <a:lnTo>
                  <a:pt x="1112" y="167"/>
                </a:lnTo>
                <a:lnTo>
                  <a:pt x="1112" y="167"/>
                </a:lnTo>
                <a:lnTo>
                  <a:pt x="1114" y="165"/>
                </a:lnTo>
                <a:lnTo>
                  <a:pt x="1116" y="165"/>
                </a:lnTo>
                <a:lnTo>
                  <a:pt x="1116" y="165"/>
                </a:lnTo>
                <a:lnTo>
                  <a:pt x="1117" y="165"/>
                </a:lnTo>
                <a:lnTo>
                  <a:pt x="1121" y="160"/>
                </a:lnTo>
                <a:lnTo>
                  <a:pt x="1126" y="155"/>
                </a:lnTo>
                <a:lnTo>
                  <a:pt x="1131" y="151"/>
                </a:lnTo>
                <a:lnTo>
                  <a:pt x="1137" y="146"/>
                </a:lnTo>
                <a:close/>
                <a:moveTo>
                  <a:pt x="510" y="130"/>
                </a:moveTo>
                <a:lnTo>
                  <a:pt x="517" y="132"/>
                </a:lnTo>
                <a:lnTo>
                  <a:pt x="520" y="132"/>
                </a:lnTo>
                <a:lnTo>
                  <a:pt x="526" y="134"/>
                </a:lnTo>
                <a:lnTo>
                  <a:pt x="529" y="136"/>
                </a:lnTo>
                <a:lnTo>
                  <a:pt x="533" y="139"/>
                </a:lnTo>
                <a:lnTo>
                  <a:pt x="531" y="144"/>
                </a:lnTo>
                <a:lnTo>
                  <a:pt x="529" y="150"/>
                </a:lnTo>
                <a:lnTo>
                  <a:pt x="526" y="153"/>
                </a:lnTo>
                <a:lnTo>
                  <a:pt x="522" y="155"/>
                </a:lnTo>
                <a:lnTo>
                  <a:pt x="519" y="157"/>
                </a:lnTo>
                <a:lnTo>
                  <a:pt x="513" y="157"/>
                </a:lnTo>
                <a:lnTo>
                  <a:pt x="506" y="158"/>
                </a:lnTo>
                <a:lnTo>
                  <a:pt x="503" y="155"/>
                </a:lnTo>
                <a:lnTo>
                  <a:pt x="498" y="153"/>
                </a:lnTo>
                <a:lnTo>
                  <a:pt x="492" y="151"/>
                </a:lnTo>
                <a:lnTo>
                  <a:pt x="487" y="150"/>
                </a:lnTo>
                <a:lnTo>
                  <a:pt x="491" y="139"/>
                </a:lnTo>
                <a:lnTo>
                  <a:pt x="498" y="136"/>
                </a:lnTo>
                <a:lnTo>
                  <a:pt x="505" y="134"/>
                </a:lnTo>
                <a:lnTo>
                  <a:pt x="510" y="130"/>
                </a:lnTo>
                <a:close/>
                <a:moveTo>
                  <a:pt x="569" y="61"/>
                </a:moveTo>
                <a:lnTo>
                  <a:pt x="583" y="62"/>
                </a:lnTo>
                <a:lnTo>
                  <a:pt x="599" y="64"/>
                </a:lnTo>
                <a:lnTo>
                  <a:pt x="618" y="66"/>
                </a:lnTo>
                <a:lnTo>
                  <a:pt x="637" y="68"/>
                </a:lnTo>
                <a:lnTo>
                  <a:pt x="657" y="71"/>
                </a:lnTo>
                <a:lnTo>
                  <a:pt x="672" y="76"/>
                </a:lnTo>
                <a:lnTo>
                  <a:pt x="674" y="80"/>
                </a:lnTo>
                <a:lnTo>
                  <a:pt x="676" y="83"/>
                </a:lnTo>
                <a:lnTo>
                  <a:pt x="677" y="87"/>
                </a:lnTo>
                <a:lnTo>
                  <a:pt x="679" y="90"/>
                </a:lnTo>
                <a:lnTo>
                  <a:pt x="683" y="92"/>
                </a:lnTo>
                <a:lnTo>
                  <a:pt x="697" y="94"/>
                </a:lnTo>
                <a:lnTo>
                  <a:pt x="711" y="92"/>
                </a:lnTo>
                <a:lnTo>
                  <a:pt x="723" y="87"/>
                </a:lnTo>
                <a:lnTo>
                  <a:pt x="737" y="85"/>
                </a:lnTo>
                <a:lnTo>
                  <a:pt x="740" y="78"/>
                </a:lnTo>
                <a:lnTo>
                  <a:pt x="744" y="73"/>
                </a:lnTo>
                <a:lnTo>
                  <a:pt x="747" y="69"/>
                </a:lnTo>
                <a:lnTo>
                  <a:pt x="753" y="66"/>
                </a:lnTo>
                <a:lnTo>
                  <a:pt x="761" y="73"/>
                </a:lnTo>
                <a:lnTo>
                  <a:pt x="775" y="78"/>
                </a:lnTo>
                <a:lnTo>
                  <a:pt x="791" y="82"/>
                </a:lnTo>
                <a:lnTo>
                  <a:pt x="807" y="87"/>
                </a:lnTo>
                <a:lnTo>
                  <a:pt x="821" y="96"/>
                </a:lnTo>
                <a:lnTo>
                  <a:pt x="826" y="94"/>
                </a:lnTo>
                <a:lnTo>
                  <a:pt x="829" y="92"/>
                </a:lnTo>
                <a:lnTo>
                  <a:pt x="833" y="89"/>
                </a:lnTo>
                <a:lnTo>
                  <a:pt x="836" y="85"/>
                </a:lnTo>
                <a:lnTo>
                  <a:pt x="840" y="83"/>
                </a:lnTo>
                <a:lnTo>
                  <a:pt x="843" y="83"/>
                </a:lnTo>
                <a:lnTo>
                  <a:pt x="845" y="85"/>
                </a:lnTo>
                <a:lnTo>
                  <a:pt x="852" y="94"/>
                </a:lnTo>
                <a:lnTo>
                  <a:pt x="859" y="104"/>
                </a:lnTo>
                <a:lnTo>
                  <a:pt x="864" y="115"/>
                </a:lnTo>
                <a:lnTo>
                  <a:pt x="859" y="117"/>
                </a:lnTo>
                <a:lnTo>
                  <a:pt x="855" y="117"/>
                </a:lnTo>
                <a:lnTo>
                  <a:pt x="852" y="118"/>
                </a:lnTo>
                <a:lnTo>
                  <a:pt x="849" y="118"/>
                </a:lnTo>
                <a:lnTo>
                  <a:pt x="849" y="127"/>
                </a:lnTo>
                <a:lnTo>
                  <a:pt x="855" y="127"/>
                </a:lnTo>
                <a:lnTo>
                  <a:pt x="861" y="127"/>
                </a:lnTo>
                <a:lnTo>
                  <a:pt x="866" y="129"/>
                </a:lnTo>
                <a:lnTo>
                  <a:pt x="871" y="130"/>
                </a:lnTo>
                <a:lnTo>
                  <a:pt x="875" y="139"/>
                </a:lnTo>
                <a:lnTo>
                  <a:pt x="875" y="150"/>
                </a:lnTo>
                <a:lnTo>
                  <a:pt x="875" y="162"/>
                </a:lnTo>
                <a:lnTo>
                  <a:pt x="876" y="165"/>
                </a:lnTo>
                <a:lnTo>
                  <a:pt x="876" y="169"/>
                </a:lnTo>
                <a:lnTo>
                  <a:pt x="876" y="172"/>
                </a:lnTo>
                <a:lnTo>
                  <a:pt x="876" y="178"/>
                </a:lnTo>
                <a:lnTo>
                  <a:pt x="875" y="185"/>
                </a:lnTo>
                <a:lnTo>
                  <a:pt x="866" y="190"/>
                </a:lnTo>
                <a:lnTo>
                  <a:pt x="857" y="195"/>
                </a:lnTo>
                <a:lnTo>
                  <a:pt x="852" y="204"/>
                </a:lnTo>
                <a:lnTo>
                  <a:pt x="849" y="216"/>
                </a:lnTo>
                <a:lnTo>
                  <a:pt x="852" y="216"/>
                </a:lnTo>
                <a:lnTo>
                  <a:pt x="861" y="209"/>
                </a:lnTo>
                <a:lnTo>
                  <a:pt x="876" y="204"/>
                </a:lnTo>
                <a:lnTo>
                  <a:pt x="892" y="199"/>
                </a:lnTo>
                <a:lnTo>
                  <a:pt x="906" y="195"/>
                </a:lnTo>
                <a:lnTo>
                  <a:pt x="913" y="195"/>
                </a:lnTo>
                <a:lnTo>
                  <a:pt x="918" y="207"/>
                </a:lnTo>
                <a:lnTo>
                  <a:pt x="920" y="223"/>
                </a:lnTo>
                <a:lnTo>
                  <a:pt x="918" y="239"/>
                </a:lnTo>
                <a:lnTo>
                  <a:pt x="920" y="253"/>
                </a:lnTo>
                <a:lnTo>
                  <a:pt x="925" y="261"/>
                </a:lnTo>
                <a:lnTo>
                  <a:pt x="925" y="253"/>
                </a:lnTo>
                <a:lnTo>
                  <a:pt x="931" y="240"/>
                </a:lnTo>
                <a:lnTo>
                  <a:pt x="936" y="230"/>
                </a:lnTo>
                <a:lnTo>
                  <a:pt x="941" y="219"/>
                </a:lnTo>
                <a:lnTo>
                  <a:pt x="950" y="213"/>
                </a:lnTo>
                <a:lnTo>
                  <a:pt x="964" y="207"/>
                </a:lnTo>
                <a:lnTo>
                  <a:pt x="972" y="214"/>
                </a:lnTo>
                <a:lnTo>
                  <a:pt x="985" y="221"/>
                </a:lnTo>
                <a:lnTo>
                  <a:pt x="993" y="226"/>
                </a:lnTo>
                <a:lnTo>
                  <a:pt x="1032" y="226"/>
                </a:lnTo>
                <a:lnTo>
                  <a:pt x="1039" y="232"/>
                </a:lnTo>
                <a:lnTo>
                  <a:pt x="1042" y="239"/>
                </a:lnTo>
                <a:lnTo>
                  <a:pt x="1046" y="242"/>
                </a:lnTo>
                <a:lnTo>
                  <a:pt x="1053" y="247"/>
                </a:lnTo>
                <a:lnTo>
                  <a:pt x="1067" y="249"/>
                </a:lnTo>
                <a:lnTo>
                  <a:pt x="1077" y="237"/>
                </a:lnTo>
                <a:lnTo>
                  <a:pt x="1091" y="223"/>
                </a:lnTo>
                <a:lnTo>
                  <a:pt x="1105" y="216"/>
                </a:lnTo>
                <a:lnTo>
                  <a:pt x="1133" y="216"/>
                </a:lnTo>
                <a:lnTo>
                  <a:pt x="1135" y="214"/>
                </a:lnTo>
                <a:lnTo>
                  <a:pt x="1135" y="213"/>
                </a:lnTo>
                <a:lnTo>
                  <a:pt x="1137" y="209"/>
                </a:lnTo>
                <a:lnTo>
                  <a:pt x="1138" y="207"/>
                </a:lnTo>
                <a:lnTo>
                  <a:pt x="1138" y="206"/>
                </a:lnTo>
                <a:lnTo>
                  <a:pt x="1140" y="204"/>
                </a:lnTo>
                <a:lnTo>
                  <a:pt x="1142" y="206"/>
                </a:lnTo>
                <a:lnTo>
                  <a:pt x="1143" y="207"/>
                </a:lnTo>
                <a:lnTo>
                  <a:pt x="1147" y="207"/>
                </a:lnTo>
                <a:lnTo>
                  <a:pt x="1145" y="223"/>
                </a:lnTo>
                <a:lnTo>
                  <a:pt x="1145" y="240"/>
                </a:lnTo>
                <a:lnTo>
                  <a:pt x="1149" y="258"/>
                </a:lnTo>
                <a:lnTo>
                  <a:pt x="1150" y="275"/>
                </a:lnTo>
                <a:lnTo>
                  <a:pt x="1147" y="288"/>
                </a:lnTo>
                <a:lnTo>
                  <a:pt x="1116" y="322"/>
                </a:lnTo>
                <a:lnTo>
                  <a:pt x="1079" y="350"/>
                </a:lnTo>
                <a:lnTo>
                  <a:pt x="1082" y="361"/>
                </a:lnTo>
                <a:lnTo>
                  <a:pt x="1089" y="366"/>
                </a:lnTo>
                <a:lnTo>
                  <a:pt x="1100" y="371"/>
                </a:lnTo>
                <a:lnTo>
                  <a:pt x="1110" y="377"/>
                </a:lnTo>
                <a:lnTo>
                  <a:pt x="1119" y="380"/>
                </a:lnTo>
                <a:lnTo>
                  <a:pt x="1124" y="380"/>
                </a:lnTo>
                <a:lnTo>
                  <a:pt x="1137" y="373"/>
                </a:lnTo>
                <a:lnTo>
                  <a:pt x="1150" y="364"/>
                </a:lnTo>
                <a:lnTo>
                  <a:pt x="1166" y="359"/>
                </a:lnTo>
                <a:lnTo>
                  <a:pt x="1180" y="357"/>
                </a:lnTo>
                <a:lnTo>
                  <a:pt x="1198" y="364"/>
                </a:lnTo>
                <a:lnTo>
                  <a:pt x="1199" y="370"/>
                </a:lnTo>
                <a:lnTo>
                  <a:pt x="1201" y="375"/>
                </a:lnTo>
                <a:lnTo>
                  <a:pt x="1203" y="380"/>
                </a:lnTo>
                <a:lnTo>
                  <a:pt x="1205" y="384"/>
                </a:lnTo>
                <a:lnTo>
                  <a:pt x="1219" y="380"/>
                </a:lnTo>
                <a:lnTo>
                  <a:pt x="1227" y="380"/>
                </a:lnTo>
                <a:lnTo>
                  <a:pt x="1236" y="380"/>
                </a:lnTo>
                <a:lnTo>
                  <a:pt x="1245" y="384"/>
                </a:lnTo>
                <a:lnTo>
                  <a:pt x="1259" y="387"/>
                </a:lnTo>
                <a:lnTo>
                  <a:pt x="1260" y="368"/>
                </a:lnTo>
                <a:lnTo>
                  <a:pt x="1266" y="352"/>
                </a:lnTo>
                <a:lnTo>
                  <a:pt x="1271" y="342"/>
                </a:lnTo>
                <a:lnTo>
                  <a:pt x="1280" y="331"/>
                </a:lnTo>
                <a:lnTo>
                  <a:pt x="1287" y="319"/>
                </a:lnTo>
                <a:lnTo>
                  <a:pt x="1288" y="309"/>
                </a:lnTo>
                <a:lnTo>
                  <a:pt x="1290" y="298"/>
                </a:lnTo>
                <a:lnTo>
                  <a:pt x="1292" y="288"/>
                </a:lnTo>
                <a:lnTo>
                  <a:pt x="1297" y="281"/>
                </a:lnTo>
                <a:lnTo>
                  <a:pt x="1309" y="277"/>
                </a:lnTo>
                <a:lnTo>
                  <a:pt x="1325" y="279"/>
                </a:lnTo>
                <a:lnTo>
                  <a:pt x="1339" y="277"/>
                </a:lnTo>
                <a:lnTo>
                  <a:pt x="1355" y="270"/>
                </a:lnTo>
                <a:lnTo>
                  <a:pt x="1369" y="263"/>
                </a:lnTo>
                <a:lnTo>
                  <a:pt x="1386" y="258"/>
                </a:lnTo>
                <a:lnTo>
                  <a:pt x="1393" y="281"/>
                </a:lnTo>
                <a:lnTo>
                  <a:pt x="1397" y="281"/>
                </a:lnTo>
                <a:lnTo>
                  <a:pt x="1397" y="268"/>
                </a:lnTo>
                <a:lnTo>
                  <a:pt x="1397" y="261"/>
                </a:lnTo>
                <a:lnTo>
                  <a:pt x="1398" y="249"/>
                </a:lnTo>
                <a:lnTo>
                  <a:pt x="1400" y="237"/>
                </a:lnTo>
                <a:lnTo>
                  <a:pt x="1405" y="226"/>
                </a:lnTo>
                <a:lnTo>
                  <a:pt x="1440" y="204"/>
                </a:lnTo>
                <a:lnTo>
                  <a:pt x="1449" y="185"/>
                </a:lnTo>
                <a:lnTo>
                  <a:pt x="1456" y="162"/>
                </a:lnTo>
                <a:lnTo>
                  <a:pt x="1463" y="139"/>
                </a:lnTo>
                <a:lnTo>
                  <a:pt x="1470" y="118"/>
                </a:lnTo>
                <a:lnTo>
                  <a:pt x="1487" y="123"/>
                </a:lnTo>
                <a:lnTo>
                  <a:pt x="1507" y="122"/>
                </a:lnTo>
                <a:lnTo>
                  <a:pt x="1526" y="122"/>
                </a:lnTo>
                <a:lnTo>
                  <a:pt x="1545" y="122"/>
                </a:lnTo>
                <a:lnTo>
                  <a:pt x="1559" y="127"/>
                </a:lnTo>
                <a:lnTo>
                  <a:pt x="1550" y="127"/>
                </a:lnTo>
                <a:lnTo>
                  <a:pt x="1540" y="132"/>
                </a:lnTo>
                <a:lnTo>
                  <a:pt x="1526" y="136"/>
                </a:lnTo>
                <a:lnTo>
                  <a:pt x="1514" y="139"/>
                </a:lnTo>
                <a:lnTo>
                  <a:pt x="1501" y="143"/>
                </a:lnTo>
                <a:lnTo>
                  <a:pt x="1491" y="150"/>
                </a:lnTo>
                <a:lnTo>
                  <a:pt x="1486" y="162"/>
                </a:lnTo>
                <a:lnTo>
                  <a:pt x="1498" y="169"/>
                </a:lnTo>
                <a:lnTo>
                  <a:pt x="1498" y="150"/>
                </a:lnTo>
                <a:lnTo>
                  <a:pt x="1524" y="150"/>
                </a:lnTo>
                <a:lnTo>
                  <a:pt x="1524" y="165"/>
                </a:lnTo>
                <a:lnTo>
                  <a:pt x="1527" y="165"/>
                </a:lnTo>
                <a:lnTo>
                  <a:pt x="1527" y="162"/>
                </a:lnTo>
                <a:lnTo>
                  <a:pt x="1531" y="158"/>
                </a:lnTo>
                <a:lnTo>
                  <a:pt x="1533" y="153"/>
                </a:lnTo>
                <a:lnTo>
                  <a:pt x="1536" y="150"/>
                </a:lnTo>
                <a:lnTo>
                  <a:pt x="1545" y="158"/>
                </a:lnTo>
                <a:lnTo>
                  <a:pt x="1555" y="165"/>
                </a:lnTo>
                <a:lnTo>
                  <a:pt x="1557" y="148"/>
                </a:lnTo>
                <a:lnTo>
                  <a:pt x="1564" y="134"/>
                </a:lnTo>
                <a:lnTo>
                  <a:pt x="1575" y="125"/>
                </a:lnTo>
                <a:lnTo>
                  <a:pt x="1589" y="118"/>
                </a:lnTo>
                <a:lnTo>
                  <a:pt x="1592" y="123"/>
                </a:lnTo>
                <a:lnTo>
                  <a:pt x="1596" y="127"/>
                </a:lnTo>
                <a:lnTo>
                  <a:pt x="1599" y="129"/>
                </a:lnTo>
                <a:lnTo>
                  <a:pt x="1603" y="132"/>
                </a:lnTo>
                <a:lnTo>
                  <a:pt x="1604" y="136"/>
                </a:lnTo>
                <a:lnTo>
                  <a:pt x="1606" y="139"/>
                </a:lnTo>
                <a:lnTo>
                  <a:pt x="1608" y="146"/>
                </a:lnTo>
                <a:lnTo>
                  <a:pt x="1608" y="148"/>
                </a:lnTo>
                <a:lnTo>
                  <a:pt x="1606" y="150"/>
                </a:lnTo>
                <a:lnTo>
                  <a:pt x="1606" y="151"/>
                </a:lnTo>
                <a:lnTo>
                  <a:pt x="1606" y="153"/>
                </a:lnTo>
                <a:lnTo>
                  <a:pt x="1604" y="158"/>
                </a:lnTo>
                <a:lnTo>
                  <a:pt x="1632" y="181"/>
                </a:lnTo>
                <a:lnTo>
                  <a:pt x="1671" y="188"/>
                </a:lnTo>
                <a:lnTo>
                  <a:pt x="1672" y="190"/>
                </a:lnTo>
                <a:lnTo>
                  <a:pt x="1672" y="193"/>
                </a:lnTo>
                <a:lnTo>
                  <a:pt x="1674" y="199"/>
                </a:lnTo>
                <a:lnTo>
                  <a:pt x="1674" y="202"/>
                </a:lnTo>
                <a:lnTo>
                  <a:pt x="1676" y="206"/>
                </a:lnTo>
                <a:lnTo>
                  <a:pt x="1678" y="207"/>
                </a:lnTo>
                <a:lnTo>
                  <a:pt x="1681" y="209"/>
                </a:lnTo>
                <a:lnTo>
                  <a:pt x="1685" y="209"/>
                </a:lnTo>
                <a:lnTo>
                  <a:pt x="1690" y="209"/>
                </a:lnTo>
                <a:lnTo>
                  <a:pt x="1693" y="209"/>
                </a:lnTo>
                <a:lnTo>
                  <a:pt x="1695" y="207"/>
                </a:lnTo>
                <a:lnTo>
                  <a:pt x="1697" y="207"/>
                </a:lnTo>
                <a:lnTo>
                  <a:pt x="1702" y="213"/>
                </a:lnTo>
                <a:lnTo>
                  <a:pt x="1707" y="218"/>
                </a:lnTo>
                <a:lnTo>
                  <a:pt x="1713" y="225"/>
                </a:lnTo>
                <a:lnTo>
                  <a:pt x="1718" y="230"/>
                </a:lnTo>
                <a:lnTo>
                  <a:pt x="1723" y="233"/>
                </a:lnTo>
                <a:lnTo>
                  <a:pt x="1723" y="230"/>
                </a:lnTo>
                <a:lnTo>
                  <a:pt x="1726" y="228"/>
                </a:lnTo>
                <a:lnTo>
                  <a:pt x="1726" y="225"/>
                </a:lnTo>
                <a:lnTo>
                  <a:pt x="1726" y="225"/>
                </a:lnTo>
                <a:lnTo>
                  <a:pt x="1726" y="223"/>
                </a:lnTo>
                <a:lnTo>
                  <a:pt x="1725" y="223"/>
                </a:lnTo>
                <a:lnTo>
                  <a:pt x="1726" y="221"/>
                </a:lnTo>
                <a:lnTo>
                  <a:pt x="1728" y="221"/>
                </a:lnTo>
                <a:lnTo>
                  <a:pt x="1732" y="219"/>
                </a:lnTo>
                <a:lnTo>
                  <a:pt x="1739" y="214"/>
                </a:lnTo>
                <a:lnTo>
                  <a:pt x="1747" y="207"/>
                </a:lnTo>
                <a:lnTo>
                  <a:pt x="1756" y="204"/>
                </a:lnTo>
                <a:lnTo>
                  <a:pt x="1765" y="200"/>
                </a:lnTo>
                <a:lnTo>
                  <a:pt x="1770" y="200"/>
                </a:lnTo>
                <a:lnTo>
                  <a:pt x="1779" y="209"/>
                </a:lnTo>
                <a:lnTo>
                  <a:pt x="1786" y="223"/>
                </a:lnTo>
                <a:lnTo>
                  <a:pt x="1789" y="239"/>
                </a:lnTo>
                <a:lnTo>
                  <a:pt x="1788" y="239"/>
                </a:lnTo>
                <a:lnTo>
                  <a:pt x="1788" y="240"/>
                </a:lnTo>
                <a:lnTo>
                  <a:pt x="1786" y="244"/>
                </a:lnTo>
                <a:lnTo>
                  <a:pt x="1784" y="246"/>
                </a:lnTo>
                <a:lnTo>
                  <a:pt x="1786" y="249"/>
                </a:lnTo>
                <a:lnTo>
                  <a:pt x="1791" y="256"/>
                </a:lnTo>
                <a:lnTo>
                  <a:pt x="1798" y="260"/>
                </a:lnTo>
                <a:lnTo>
                  <a:pt x="1805" y="265"/>
                </a:lnTo>
                <a:lnTo>
                  <a:pt x="1812" y="270"/>
                </a:lnTo>
                <a:lnTo>
                  <a:pt x="1819" y="277"/>
                </a:lnTo>
                <a:lnTo>
                  <a:pt x="1824" y="293"/>
                </a:lnTo>
                <a:lnTo>
                  <a:pt x="1819" y="296"/>
                </a:lnTo>
                <a:lnTo>
                  <a:pt x="1815" y="300"/>
                </a:lnTo>
                <a:lnTo>
                  <a:pt x="1812" y="303"/>
                </a:lnTo>
                <a:lnTo>
                  <a:pt x="1814" y="307"/>
                </a:lnTo>
                <a:lnTo>
                  <a:pt x="1814" y="309"/>
                </a:lnTo>
                <a:lnTo>
                  <a:pt x="1814" y="309"/>
                </a:lnTo>
                <a:lnTo>
                  <a:pt x="1814" y="310"/>
                </a:lnTo>
                <a:lnTo>
                  <a:pt x="1815" y="310"/>
                </a:lnTo>
                <a:lnTo>
                  <a:pt x="1833" y="328"/>
                </a:lnTo>
                <a:lnTo>
                  <a:pt x="1856" y="336"/>
                </a:lnTo>
                <a:lnTo>
                  <a:pt x="1880" y="342"/>
                </a:lnTo>
                <a:lnTo>
                  <a:pt x="1906" y="342"/>
                </a:lnTo>
                <a:lnTo>
                  <a:pt x="1934" y="338"/>
                </a:lnTo>
                <a:lnTo>
                  <a:pt x="1934" y="350"/>
                </a:lnTo>
                <a:lnTo>
                  <a:pt x="1931" y="352"/>
                </a:lnTo>
                <a:lnTo>
                  <a:pt x="1929" y="354"/>
                </a:lnTo>
                <a:lnTo>
                  <a:pt x="1927" y="356"/>
                </a:lnTo>
                <a:lnTo>
                  <a:pt x="1927" y="357"/>
                </a:lnTo>
                <a:lnTo>
                  <a:pt x="1927" y="359"/>
                </a:lnTo>
                <a:lnTo>
                  <a:pt x="1927" y="361"/>
                </a:lnTo>
                <a:lnTo>
                  <a:pt x="1938" y="375"/>
                </a:lnTo>
                <a:lnTo>
                  <a:pt x="1945" y="387"/>
                </a:lnTo>
                <a:lnTo>
                  <a:pt x="1948" y="398"/>
                </a:lnTo>
                <a:lnTo>
                  <a:pt x="1952" y="411"/>
                </a:lnTo>
                <a:lnTo>
                  <a:pt x="1959" y="431"/>
                </a:lnTo>
                <a:lnTo>
                  <a:pt x="1964" y="443"/>
                </a:lnTo>
                <a:lnTo>
                  <a:pt x="1973" y="452"/>
                </a:lnTo>
                <a:lnTo>
                  <a:pt x="1980" y="459"/>
                </a:lnTo>
                <a:lnTo>
                  <a:pt x="1987" y="469"/>
                </a:lnTo>
                <a:lnTo>
                  <a:pt x="1994" y="483"/>
                </a:lnTo>
                <a:lnTo>
                  <a:pt x="1997" y="502"/>
                </a:lnTo>
                <a:lnTo>
                  <a:pt x="2007" y="502"/>
                </a:lnTo>
                <a:lnTo>
                  <a:pt x="2014" y="535"/>
                </a:lnTo>
                <a:lnTo>
                  <a:pt x="2018" y="565"/>
                </a:lnTo>
                <a:lnTo>
                  <a:pt x="2020" y="593"/>
                </a:lnTo>
                <a:lnTo>
                  <a:pt x="2014" y="617"/>
                </a:lnTo>
                <a:lnTo>
                  <a:pt x="2002" y="642"/>
                </a:lnTo>
                <a:lnTo>
                  <a:pt x="1981" y="665"/>
                </a:lnTo>
                <a:lnTo>
                  <a:pt x="1985" y="680"/>
                </a:lnTo>
                <a:lnTo>
                  <a:pt x="1987" y="694"/>
                </a:lnTo>
                <a:lnTo>
                  <a:pt x="1988" y="713"/>
                </a:lnTo>
                <a:lnTo>
                  <a:pt x="2009" y="719"/>
                </a:lnTo>
                <a:lnTo>
                  <a:pt x="2027" y="726"/>
                </a:lnTo>
                <a:lnTo>
                  <a:pt x="2042" y="733"/>
                </a:lnTo>
                <a:lnTo>
                  <a:pt x="2062" y="738"/>
                </a:lnTo>
                <a:lnTo>
                  <a:pt x="2062" y="748"/>
                </a:lnTo>
                <a:lnTo>
                  <a:pt x="2077" y="757"/>
                </a:lnTo>
                <a:lnTo>
                  <a:pt x="2098" y="769"/>
                </a:lnTo>
                <a:lnTo>
                  <a:pt x="2116" y="782"/>
                </a:lnTo>
                <a:lnTo>
                  <a:pt x="2126" y="795"/>
                </a:lnTo>
                <a:lnTo>
                  <a:pt x="2128" y="797"/>
                </a:lnTo>
                <a:lnTo>
                  <a:pt x="2128" y="801"/>
                </a:lnTo>
                <a:lnTo>
                  <a:pt x="2128" y="802"/>
                </a:lnTo>
                <a:lnTo>
                  <a:pt x="2126" y="804"/>
                </a:lnTo>
                <a:lnTo>
                  <a:pt x="2126" y="806"/>
                </a:lnTo>
                <a:lnTo>
                  <a:pt x="2126" y="809"/>
                </a:lnTo>
                <a:lnTo>
                  <a:pt x="2126" y="815"/>
                </a:lnTo>
                <a:lnTo>
                  <a:pt x="2131" y="830"/>
                </a:lnTo>
                <a:lnTo>
                  <a:pt x="2131" y="841"/>
                </a:lnTo>
                <a:lnTo>
                  <a:pt x="2130" y="850"/>
                </a:lnTo>
                <a:lnTo>
                  <a:pt x="2126" y="860"/>
                </a:lnTo>
                <a:lnTo>
                  <a:pt x="2123" y="876"/>
                </a:lnTo>
                <a:lnTo>
                  <a:pt x="2128" y="879"/>
                </a:lnTo>
                <a:lnTo>
                  <a:pt x="2133" y="885"/>
                </a:lnTo>
                <a:lnTo>
                  <a:pt x="2138" y="890"/>
                </a:lnTo>
                <a:lnTo>
                  <a:pt x="2142" y="895"/>
                </a:lnTo>
                <a:lnTo>
                  <a:pt x="2145" y="898"/>
                </a:lnTo>
                <a:lnTo>
                  <a:pt x="2145" y="914"/>
                </a:lnTo>
                <a:lnTo>
                  <a:pt x="2154" y="919"/>
                </a:lnTo>
                <a:lnTo>
                  <a:pt x="2165" y="921"/>
                </a:lnTo>
                <a:lnTo>
                  <a:pt x="2173" y="925"/>
                </a:lnTo>
                <a:lnTo>
                  <a:pt x="2180" y="933"/>
                </a:lnTo>
                <a:lnTo>
                  <a:pt x="2182" y="946"/>
                </a:lnTo>
                <a:lnTo>
                  <a:pt x="2180" y="956"/>
                </a:lnTo>
                <a:lnTo>
                  <a:pt x="2179" y="965"/>
                </a:lnTo>
                <a:lnTo>
                  <a:pt x="2180" y="975"/>
                </a:lnTo>
                <a:lnTo>
                  <a:pt x="2184" y="979"/>
                </a:lnTo>
                <a:lnTo>
                  <a:pt x="2187" y="982"/>
                </a:lnTo>
                <a:lnTo>
                  <a:pt x="2193" y="984"/>
                </a:lnTo>
                <a:lnTo>
                  <a:pt x="2198" y="987"/>
                </a:lnTo>
                <a:lnTo>
                  <a:pt x="2201" y="991"/>
                </a:lnTo>
                <a:lnTo>
                  <a:pt x="2203" y="994"/>
                </a:lnTo>
                <a:lnTo>
                  <a:pt x="2203" y="998"/>
                </a:lnTo>
                <a:lnTo>
                  <a:pt x="2203" y="1003"/>
                </a:lnTo>
                <a:lnTo>
                  <a:pt x="2201" y="1008"/>
                </a:lnTo>
                <a:lnTo>
                  <a:pt x="2199" y="1014"/>
                </a:lnTo>
                <a:lnTo>
                  <a:pt x="2198" y="1019"/>
                </a:lnTo>
                <a:lnTo>
                  <a:pt x="2196" y="1022"/>
                </a:lnTo>
                <a:lnTo>
                  <a:pt x="2199" y="1075"/>
                </a:lnTo>
                <a:lnTo>
                  <a:pt x="2196" y="1083"/>
                </a:lnTo>
                <a:lnTo>
                  <a:pt x="2191" y="1090"/>
                </a:lnTo>
                <a:lnTo>
                  <a:pt x="2187" y="1097"/>
                </a:lnTo>
                <a:lnTo>
                  <a:pt x="2189" y="1106"/>
                </a:lnTo>
                <a:lnTo>
                  <a:pt x="2196" y="1124"/>
                </a:lnTo>
                <a:lnTo>
                  <a:pt x="2208" y="1141"/>
                </a:lnTo>
                <a:lnTo>
                  <a:pt x="2222" y="1152"/>
                </a:lnTo>
                <a:lnTo>
                  <a:pt x="2226" y="1153"/>
                </a:lnTo>
                <a:lnTo>
                  <a:pt x="2226" y="1155"/>
                </a:lnTo>
                <a:lnTo>
                  <a:pt x="2227" y="1155"/>
                </a:lnTo>
                <a:lnTo>
                  <a:pt x="2231" y="1155"/>
                </a:lnTo>
                <a:lnTo>
                  <a:pt x="2234" y="1157"/>
                </a:lnTo>
                <a:lnTo>
                  <a:pt x="2234" y="1178"/>
                </a:lnTo>
                <a:lnTo>
                  <a:pt x="2234" y="1197"/>
                </a:lnTo>
                <a:lnTo>
                  <a:pt x="2234" y="1218"/>
                </a:lnTo>
                <a:lnTo>
                  <a:pt x="2254" y="1221"/>
                </a:lnTo>
                <a:lnTo>
                  <a:pt x="2276" y="1227"/>
                </a:lnTo>
                <a:lnTo>
                  <a:pt x="2295" y="1234"/>
                </a:lnTo>
                <a:lnTo>
                  <a:pt x="2299" y="1244"/>
                </a:lnTo>
                <a:lnTo>
                  <a:pt x="2301" y="1256"/>
                </a:lnTo>
                <a:lnTo>
                  <a:pt x="2304" y="1270"/>
                </a:lnTo>
                <a:lnTo>
                  <a:pt x="2311" y="1282"/>
                </a:lnTo>
                <a:lnTo>
                  <a:pt x="2323" y="1295"/>
                </a:lnTo>
                <a:lnTo>
                  <a:pt x="2330" y="1305"/>
                </a:lnTo>
                <a:lnTo>
                  <a:pt x="2336" y="1331"/>
                </a:lnTo>
                <a:lnTo>
                  <a:pt x="2334" y="1361"/>
                </a:lnTo>
                <a:lnTo>
                  <a:pt x="2329" y="1392"/>
                </a:lnTo>
                <a:lnTo>
                  <a:pt x="2322" y="1424"/>
                </a:lnTo>
                <a:lnTo>
                  <a:pt x="2315" y="1454"/>
                </a:lnTo>
                <a:lnTo>
                  <a:pt x="2308" y="1481"/>
                </a:lnTo>
                <a:lnTo>
                  <a:pt x="2304" y="1506"/>
                </a:lnTo>
                <a:lnTo>
                  <a:pt x="2285" y="1504"/>
                </a:lnTo>
                <a:lnTo>
                  <a:pt x="2269" y="1501"/>
                </a:lnTo>
                <a:lnTo>
                  <a:pt x="2254" y="1497"/>
                </a:lnTo>
                <a:lnTo>
                  <a:pt x="2254" y="1490"/>
                </a:lnTo>
                <a:lnTo>
                  <a:pt x="2254" y="1481"/>
                </a:lnTo>
                <a:lnTo>
                  <a:pt x="2252" y="1476"/>
                </a:lnTo>
                <a:lnTo>
                  <a:pt x="2250" y="1471"/>
                </a:lnTo>
                <a:lnTo>
                  <a:pt x="2248" y="1473"/>
                </a:lnTo>
                <a:lnTo>
                  <a:pt x="2247" y="1473"/>
                </a:lnTo>
                <a:lnTo>
                  <a:pt x="2245" y="1473"/>
                </a:lnTo>
                <a:lnTo>
                  <a:pt x="2241" y="1474"/>
                </a:lnTo>
                <a:lnTo>
                  <a:pt x="2238" y="1474"/>
                </a:lnTo>
                <a:lnTo>
                  <a:pt x="2234" y="1443"/>
                </a:lnTo>
                <a:lnTo>
                  <a:pt x="2227" y="1443"/>
                </a:lnTo>
                <a:lnTo>
                  <a:pt x="2217" y="1440"/>
                </a:lnTo>
                <a:lnTo>
                  <a:pt x="2205" y="1438"/>
                </a:lnTo>
                <a:lnTo>
                  <a:pt x="2191" y="1438"/>
                </a:lnTo>
                <a:lnTo>
                  <a:pt x="2179" y="1441"/>
                </a:lnTo>
                <a:lnTo>
                  <a:pt x="2168" y="1448"/>
                </a:lnTo>
                <a:lnTo>
                  <a:pt x="2161" y="1459"/>
                </a:lnTo>
                <a:lnTo>
                  <a:pt x="2172" y="1464"/>
                </a:lnTo>
                <a:lnTo>
                  <a:pt x="2179" y="1469"/>
                </a:lnTo>
                <a:lnTo>
                  <a:pt x="2187" y="1474"/>
                </a:lnTo>
                <a:lnTo>
                  <a:pt x="2199" y="1478"/>
                </a:lnTo>
                <a:lnTo>
                  <a:pt x="2199" y="1494"/>
                </a:lnTo>
                <a:lnTo>
                  <a:pt x="2189" y="1495"/>
                </a:lnTo>
                <a:lnTo>
                  <a:pt x="2177" y="1497"/>
                </a:lnTo>
                <a:lnTo>
                  <a:pt x="2165" y="1502"/>
                </a:lnTo>
                <a:lnTo>
                  <a:pt x="2156" y="1509"/>
                </a:lnTo>
                <a:lnTo>
                  <a:pt x="2145" y="1522"/>
                </a:lnTo>
                <a:lnTo>
                  <a:pt x="2137" y="1534"/>
                </a:lnTo>
                <a:lnTo>
                  <a:pt x="2126" y="1544"/>
                </a:lnTo>
                <a:lnTo>
                  <a:pt x="2114" y="1548"/>
                </a:lnTo>
                <a:lnTo>
                  <a:pt x="2102" y="1551"/>
                </a:lnTo>
                <a:lnTo>
                  <a:pt x="2090" y="1555"/>
                </a:lnTo>
                <a:lnTo>
                  <a:pt x="2081" y="1563"/>
                </a:lnTo>
                <a:lnTo>
                  <a:pt x="2081" y="1590"/>
                </a:lnTo>
                <a:lnTo>
                  <a:pt x="2055" y="1591"/>
                </a:lnTo>
                <a:lnTo>
                  <a:pt x="2032" y="1597"/>
                </a:lnTo>
                <a:lnTo>
                  <a:pt x="2011" y="1605"/>
                </a:lnTo>
                <a:lnTo>
                  <a:pt x="2004" y="1616"/>
                </a:lnTo>
                <a:lnTo>
                  <a:pt x="1999" y="1626"/>
                </a:lnTo>
                <a:lnTo>
                  <a:pt x="1995" y="1639"/>
                </a:lnTo>
                <a:lnTo>
                  <a:pt x="1990" y="1647"/>
                </a:lnTo>
                <a:lnTo>
                  <a:pt x="1983" y="1656"/>
                </a:lnTo>
                <a:lnTo>
                  <a:pt x="1969" y="1659"/>
                </a:lnTo>
                <a:lnTo>
                  <a:pt x="1966" y="1658"/>
                </a:lnTo>
                <a:lnTo>
                  <a:pt x="1964" y="1656"/>
                </a:lnTo>
                <a:lnTo>
                  <a:pt x="1960" y="1656"/>
                </a:lnTo>
                <a:lnTo>
                  <a:pt x="1953" y="1654"/>
                </a:lnTo>
                <a:lnTo>
                  <a:pt x="1950" y="1663"/>
                </a:lnTo>
                <a:lnTo>
                  <a:pt x="1948" y="1668"/>
                </a:lnTo>
                <a:lnTo>
                  <a:pt x="1945" y="1672"/>
                </a:lnTo>
                <a:lnTo>
                  <a:pt x="1939" y="1673"/>
                </a:lnTo>
                <a:lnTo>
                  <a:pt x="1934" y="1675"/>
                </a:lnTo>
                <a:lnTo>
                  <a:pt x="1927" y="1675"/>
                </a:lnTo>
                <a:lnTo>
                  <a:pt x="1925" y="1689"/>
                </a:lnTo>
                <a:lnTo>
                  <a:pt x="1924" y="1700"/>
                </a:lnTo>
                <a:lnTo>
                  <a:pt x="1917" y="1708"/>
                </a:lnTo>
                <a:lnTo>
                  <a:pt x="1905" y="1712"/>
                </a:lnTo>
                <a:lnTo>
                  <a:pt x="1899" y="1715"/>
                </a:lnTo>
                <a:lnTo>
                  <a:pt x="1892" y="1717"/>
                </a:lnTo>
                <a:lnTo>
                  <a:pt x="1885" y="1719"/>
                </a:lnTo>
                <a:lnTo>
                  <a:pt x="1877" y="1721"/>
                </a:lnTo>
                <a:lnTo>
                  <a:pt x="1873" y="1759"/>
                </a:lnTo>
                <a:lnTo>
                  <a:pt x="1856" y="1755"/>
                </a:lnTo>
                <a:lnTo>
                  <a:pt x="1838" y="1752"/>
                </a:lnTo>
                <a:lnTo>
                  <a:pt x="1824" y="1752"/>
                </a:lnTo>
                <a:lnTo>
                  <a:pt x="1819" y="1754"/>
                </a:lnTo>
                <a:lnTo>
                  <a:pt x="1817" y="1755"/>
                </a:lnTo>
                <a:lnTo>
                  <a:pt x="1814" y="1761"/>
                </a:lnTo>
                <a:lnTo>
                  <a:pt x="1812" y="1764"/>
                </a:lnTo>
                <a:lnTo>
                  <a:pt x="1810" y="1768"/>
                </a:lnTo>
                <a:lnTo>
                  <a:pt x="1807" y="1771"/>
                </a:lnTo>
                <a:lnTo>
                  <a:pt x="1805" y="1775"/>
                </a:lnTo>
                <a:lnTo>
                  <a:pt x="1795" y="1776"/>
                </a:lnTo>
                <a:lnTo>
                  <a:pt x="1781" y="1780"/>
                </a:lnTo>
                <a:lnTo>
                  <a:pt x="1765" y="1782"/>
                </a:lnTo>
                <a:lnTo>
                  <a:pt x="1754" y="1782"/>
                </a:lnTo>
                <a:lnTo>
                  <a:pt x="1746" y="1801"/>
                </a:lnTo>
                <a:lnTo>
                  <a:pt x="1735" y="1818"/>
                </a:lnTo>
                <a:lnTo>
                  <a:pt x="1726" y="1836"/>
                </a:lnTo>
                <a:lnTo>
                  <a:pt x="1718" y="1853"/>
                </a:lnTo>
                <a:lnTo>
                  <a:pt x="1716" y="1874"/>
                </a:lnTo>
                <a:lnTo>
                  <a:pt x="1700" y="1874"/>
                </a:lnTo>
                <a:lnTo>
                  <a:pt x="1697" y="1862"/>
                </a:lnTo>
                <a:lnTo>
                  <a:pt x="1693" y="1858"/>
                </a:lnTo>
                <a:lnTo>
                  <a:pt x="1692" y="1857"/>
                </a:lnTo>
                <a:lnTo>
                  <a:pt x="1692" y="1853"/>
                </a:lnTo>
                <a:lnTo>
                  <a:pt x="1690" y="1850"/>
                </a:lnTo>
                <a:lnTo>
                  <a:pt x="1690" y="1843"/>
                </a:lnTo>
                <a:lnTo>
                  <a:pt x="1678" y="1841"/>
                </a:lnTo>
                <a:lnTo>
                  <a:pt x="1671" y="1836"/>
                </a:lnTo>
                <a:lnTo>
                  <a:pt x="1664" y="1831"/>
                </a:lnTo>
                <a:lnTo>
                  <a:pt x="1655" y="1824"/>
                </a:lnTo>
                <a:lnTo>
                  <a:pt x="1655" y="1832"/>
                </a:lnTo>
                <a:lnTo>
                  <a:pt x="1658" y="1836"/>
                </a:lnTo>
                <a:lnTo>
                  <a:pt x="1660" y="1839"/>
                </a:lnTo>
                <a:lnTo>
                  <a:pt x="1660" y="1843"/>
                </a:lnTo>
                <a:lnTo>
                  <a:pt x="1660" y="1846"/>
                </a:lnTo>
                <a:lnTo>
                  <a:pt x="1662" y="1848"/>
                </a:lnTo>
                <a:lnTo>
                  <a:pt x="1662" y="1851"/>
                </a:lnTo>
                <a:lnTo>
                  <a:pt x="1665" y="1855"/>
                </a:lnTo>
                <a:lnTo>
                  <a:pt x="1669" y="1858"/>
                </a:lnTo>
                <a:lnTo>
                  <a:pt x="1671" y="1860"/>
                </a:lnTo>
                <a:lnTo>
                  <a:pt x="1672" y="1860"/>
                </a:lnTo>
                <a:lnTo>
                  <a:pt x="1674" y="1860"/>
                </a:lnTo>
                <a:lnTo>
                  <a:pt x="1676" y="1862"/>
                </a:lnTo>
                <a:lnTo>
                  <a:pt x="1681" y="1862"/>
                </a:lnTo>
                <a:lnTo>
                  <a:pt x="1685" y="1900"/>
                </a:lnTo>
                <a:lnTo>
                  <a:pt x="1692" y="1904"/>
                </a:lnTo>
                <a:lnTo>
                  <a:pt x="1695" y="1907"/>
                </a:lnTo>
                <a:lnTo>
                  <a:pt x="1699" y="1911"/>
                </a:lnTo>
                <a:lnTo>
                  <a:pt x="1700" y="1916"/>
                </a:lnTo>
                <a:lnTo>
                  <a:pt x="1704" y="1920"/>
                </a:lnTo>
                <a:lnTo>
                  <a:pt x="1709" y="1923"/>
                </a:lnTo>
                <a:lnTo>
                  <a:pt x="1770" y="1947"/>
                </a:lnTo>
                <a:lnTo>
                  <a:pt x="1772" y="1951"/>
                </a:lnTo>
                <a:lnTo>
                  <a:pt x="1774" y="1956"/>
                </a:lnTo>
                <a:lnTo>
                  <a:pt x="1775" y="1961"/>
                </a:lnTo>
                <a:lnTo>
                  <a:pt x="1777" y="1967"/>
                </a:lnTo>
                <a:lnTo>
                  <a:pt x="1789" y="1967"/>
                </a:lnTo>
                <a:lnTo>
                  <a:pt x="1789" y="1988"/>
                </a:lnTo>
                <a:lnTo>
                  <a:pt x="1786" y="2007"/>
                </a:lnTo>
                <a:lnTo>
                  <a:pt x="1779" y="2023"/>
                </a:lnTo>
                <a:lnTo>
                  <a:pt x="1770" y="2040"/>
                </a:lnTo>
                <a:lnTo>
                  <a:pt x="1768" y="2042"/>
                </a:lnTo>
                <a:lnTo>
                  <a:pt x="1770" y="2042"/>
                </a:lnTo>
                <a:lnTo>
                  <a:pt x="1770" y="2043"/>
                </a:lnTo>
                <a:lnTo>
                  <a:pt x="1772" y="2043"/>
                </a:lnTo>
                <a:lnTo>
                  <a:pt x="1774" y="2043"/>
                </a:lnTo>
                <a:lnTo>
                  <a:pt x="1781" y="2052"/>
                </a:lnTo>
                <a:lnTo>
                  <a:pt x="1791" y="2059"/>
                </a:lnTo>
                <a:lnTo>
                  <a:pt x="1805" y="2063"/>
                </a:lnTo>
                <a:lnTo>
                  <a:pt x="1805" y="2082"/>
                </a:lnTo>
                <a:lnTo>
                  <a:pt x="1814" y="2091"/>
                </a:lnTo>
                <a:lnTo>
                  <a:pt x="1821" y="2099"/>
                </a:lnTo>
                <a:lnTo>
                  <a:pt x="1824" y="2108"/>
                </a:lnTo>
                <a:lnTo>
                  <a:pt x="1831" y="2115"/>
                </a:lnTo>
                <a:lnTo>
                  <a:pt x="1847" y="2120"/>
                </a:lnTo>
                <a:lnTo>
                  <a:pt x="1850" y="2131"/>
                </a:lnTo>
                <a:lnTo>
                  <a:pt x="1852" y="2141"/>
                </a:lnTo>
                <a:lnTo>
                  <a:pt x="1857" y="2150"/>
                </a:lnTo>
                <a:lnTo>
                  <a:pt x="1882" y="2155"/>
                </a:lnTo>
                <a:lnTo>
                  <a:pt x="1885" y="2157"/>
                </a:lnTo>
                <a:lnTo>
                  <a:pt x="1887" y="2162"/>
                </a:lnTo>
                <a:lnTo>
                  <a:pt x="1891" y="2166"/>
                </a:lnTo>
                <a:lnTo>
                  <a:pt x="1892" y="2169"/>
                </a:lnTo>
                <a:lnTo>
                  <a:pt x="1894" y="2173"/>
                </a:lnTo>
                <a:lnTo>
                  <a:pt x="1898" y="2176"/>
                </a:lnTo>
                <a:lnTo>
                  <a:pt x="1903" y="2180"/>
                </a:lnTo>
                <a:lnTo>
                  <a:pt x="1908" y="2181"/>
                </a:lnTo>
                <a:lnTo>
                  <a:pt x="1918" y="2181"/>
                </a:lnTo>
                <a:lnTo>
                  <a:pt x="1932" y="2180"/>
                </a:lnTo>
                <a:lnTo>
                  <a:pt x="1950" y="2178"/>
                </a:lnTo>
                <a:lnTo>
                  <a:pt x="1969" y="2197"/>
                </a:lnTo>
                <a:lnTo>
                  <a:pt x="1992" y="2213"/>
                </a:lnTo>
                <a:lnTo>
                  <a:pt x="2011" y="2232"/>
                </a:lnTo>
                <a:lnTo>
                  <a:pt x="2023" y="2249"/>
                </a:lnTo>
                <a:lnTo>
                  <a:pt x="2034" y="2255"/>
                </a:lnTo>
                <a:lnTo>
                  <a:pt x="2044" y="2255"/>
                </a:lnTo>
                <a:lnTo>
                  <a:pt x="2053" y="2255"/>
                </a:lnTo>
                <a:lnTo>
                  <a:pt x="2062" y="2255"/>
                </a:lnTo>
                <a:lnTo>
                  <a:pt x="2070" y="2258"/>
                </a:lnTo>
                <a:lnTo>
                  <a:pt x="2081" y="2269"/>
                </a:lnTo>
                <a:lnTo>
                  <a:pt x="2086" y="2281"/>
                </a:lnTo>
                <a:lnTo>
                  <a:pt x="2091" y="2290"/>
                </a:lnTo>
                <a:lnTo>
                  <a:pt x="2098" y="2297"/>
                </a:lnTo>
                <a:lnTo>
                  <a:pt x="2112" y="2300"/>
                </a:lnTo>
                <a:lnTo>
                  <a:pt x="2116" y="2297"/>
                </a:lnTo>
                <a:lnTo>
                  <a:pt x="2119" y="2295"/>
                </a:lnTo>
                <a:lnTo>
                  <a:pt x="2124" y="2293"/>
                </a:lnTo>
                <a:lnTo>
                  <a:pt x="2130" y="2293"/>
                </a:lnTo>
                <a:lnTo>
                  <a:pt x="2138" y="2293"/>
                </a:lnTo>
                <a:lnTo>
                  <a:pt x="2152" y="2305"/>
                </a:lnTo>
                <a:lnTo>
                  <a:pt x="2166" y="2316"/>
                </a:lnTo>
                <a:lnTo>
                  <a:pt x="2182" y="2326"/>
                </a:lnTo>
                <a:lnTo>
                  <a:pt x="2194" y="2337"/>
                </a:lnTo>
                <a:lnTo>
                  <a:pt x="2205" y="2351"/>
                </a:lnTo>
                <a:lnTo>
                  <a:pt x="2212" y="2368"/>
                </a:lnTo>
                <a:lnTo>
                  <a:pt x="2215" y="2393"/>
                </a:lnTo>
                <a:lnTo>
                  <a:pt x="2220" y="2407"/>
                </a:lnTo>
                <a:lnTo>
                  <a:pt x="2222" y="2422"/>
                </a:lnTo>
                <a:lnTo>
                  <a:pt x="2220" y="2440"/>
                </a:lnTo>
                <a:lnTo>
                  <a:pt x="2219" y="2457"/>
                </a:lnTo>
                <a:lnTo>
                  <a:pt x="2213" y="2461"/>
                </a:lnTo>
                <a:lnTo>
                  <a:pt x="2210" y="2464"/>
                </a:lnTo>
                <a:lnTo>
                  <a:pt x="2206" y="2468"/>
                </a:lnTo>
                <a:lnTo>
                  <a:pt x="2203" y="2471"/>
                </a:lnTo>
                <a:lnTo>
                  <a:pt x="2199" y="2473"/>
                </a:lnTo>
                <a:lnTo>
                  <a:pt x="2194" y="2473"/>
                </a:lnTo>
                <a:lnTo>
                  <a:pt x="2191" y="2473"/>
                </a:lnTo>
                <a:lnTo>
                  <a:pt x="2187" y="2471"/>
                </a:lnTo>
                <a:lnTo>
                  <a:pt x="2184" y="2468"/>
                </a:lnTo>
                <a:lnTo>
                  <a:pt x="2182" y="2464"/>
                </a:lnTo>
                <a:lnTo>
                  <a:pt x="2179" y="2462"/>
                </a:lnTo>
                <a:lnTo>
                  <a:pt x="2177" y="2459"/>
                </a:lnTo>
                <a:lnTo>
                  <a:pt x="2173" y="2457"/>
                </a:lnTo>
                <a:lnTo>
                  <a:pt x="2135" y="2461"/>
                </a:lnTo>
                <a:lnTo>
                  <a:pt x="2142" y="2518"/>
                </a:lnTo>
                <a:lnTo>
                  <a:pt x="2140" y="2529"/>
                </a:lnTo>
                <a:lnTo>
                  <a:pt x="2137" y="2539"/>
                </a:lnTo>
                <a:lnTo>
                  <a:pt x="2135" y="2553"/>
                </a:lnTo>
                <a:lnTo>
                  <a:pt x="2123" y="2564"/>
                </a:lnTo>
                <a:lnTo>
                  <a:pt x="2114" y="2576"/>
                </a:lnTo>
                <a:lnTo>
                  <a:pt x="2103" y="2585"/>
                </a:lnTo>
                <a:lnTo>
                  <a:pt x="2062" y="2595"/>
                </a:lnTo>
                <a:lnTo>
                  <a:pt x="2053" y="2606"/>
                </a:lnTo>
                <a:lnTo>
                  <a:pt x="2044" y="2618"/>
                </a:lnTo>
                <a:lnTo>
                  <a:pt x="2035" y="2626"/>
                </a:lnTo>
                <a:lnTo>
                  <a:pt x="2025" y="2632"/>
                </a:lnTo>
                <a:lnTo>
                  <a:pt x="2013" y="2637"/>
                </a:lnTo>
                <a:lnTo>
                  <a:pt x="2004" y="2642"/>
                </a:lnTo>
                <a:lnTo>
                  <a:pt x="1997" y="2649"/>
                </a:lnTo>
                <a:lnTo>
                  <a:pt x="1997" y="2665"/>
                </a:lnTo>
                <a:lnTo>
                  <a:pt x="1994" y="2668"/>
                </a:lnTo>
                <a:lnTo>
                  <a:pt x="1990" y="2672"/>
                </a:lnTo>
                <a:lnTo>
                  <a:pt x="1988" y="2674"/>
                </a:lnTo>
                <a:lnTo>
                  <a:pt x="1985" y="2675"/>
                </a:lnTo>
                <a:lnTo>
                  <a:pt x="1983" y="2677"/>
                </a:lnTo>
                <a:lnTo>
                  <a:pt x="1981" y="2681"/>
                </a:lnTo>
                <a:lnTo>
                  <a:pt x="1978" y="2686"/>
                </a:lnTo>
                <a:lnTo>
                  <a:pt x="1978" y="2693"/>
                </a:lnTo>
                <a:lnTo>
                  <a:pt x="1988" y="2700"/>
                </a:lnTo>
                <a:lnTo>
                  <a:pt x="1999" y="2707"/>
                </a:lnTo>
                <a:lnTo>
                  <a:pt x="2007" y="2719"/>
                </a:lnTo>
                <a:lnTo>
                  <a:pt x="2011" y="2735"/>
                </a:lnTo>
                <a:lnTo>
                  <a:pt x="2020" y="2735"/>
                </a:lnTo>
                <a:lnTo>
                  <a:pt x="2025" y="2736"/>
                </a:lnTo>
                <a:lnTo>
                  <a:pt x="2030" y="2738"/>
                </a:lnTo>
                <a:lnTo>
                  <a:pt x="2035" y="2742"/>
                </a:lnTo>
                <a:lnTo>
                  <a:pt x="2044" y="2754"/>
                </a:lnTo>
                <a:lnTo>
                  <a:pt x="2051" y="2768"/>
                </a:lnTo>
                <a:lnTo>
                  <a:pt x="2053" y="2785"/>
                </a:lnTo>
                <a:lnTo>
                  <a:pt x="2055" y="2806"/>
                </a:lnTo>
                <a:lnTo>
                  <a:pt x="2049" y="2810"/>
                </a:lnTo>
                <a:lnTo>
                  <a:pt x="2046" y="2815"/>
                </a:lnTo>
                <a:lnTo>
                  <a:pt x="2044" y="2820"/>
                </a:lnTo>
                <a:lnTo>
                  <a:pt x="2042" y="2825"/>
                </a:lnTo>
                <a:lnTo>
                  <a:pt x="2042" y="2834"/>
                </a:lnTo>
                <a:lnTo>
                  <a:pt x="2048" y="2834"/>
                </a:lnTo>
                <a:lnTo>
                  <a:pt x="2051" y="2836"/>
                </a:lnTo>
                <a:lnTo>
                  <a:pt x="2055" y="2836"/>
                </a:lnTo>
                <a:lnTo>
                  <a:pt x="2058" y="2838"/>
                </a:lnTo>
                <a:lnTo>
                  <a:pt x="2058" y="2827"/>
                </a:lnTo>
                <a:lnTo>
                  <a:pt x="2081" y="2827"/>
                </a:lnTo>
                <a:lnTo>
                  <a:pt x="2081" y="2838"/>
                </a:lnTo>
                <a:lnTo>
                  <a:pt x="2093" y="2838"/>
                </a:lnTo>
                <a:lnTo>
                  <a:pt x="2091" y="2871"/>
                </a:lnTo>
                <a:lnTo>
                  <a:pt x="2091" y="2901"/>
                </a:lnTo>
                <a:lnTo>
                  <a:pt x="2093" y="2930"/>
                </a:lnTo>
                <a:lnTo>
                  <a:pt x="2084" y="2930"/>
                </a:lnTo>
                <a:lnTo>
                  <a:pt x="2069" y="2935"/>
                </a:lnTo>
                <a:lnTo>
                  <a:pt x="2055" y="2934"/>
                </a:lnTo>
                <a:lnTo>
                  <a:pt x="2041" y="2927"/>
                </a:lnTo>
                <a:lnTo>
                  <a:pt x="2027" y="2920"/>
                </a:lnTo>
                <a:lnTo>
                  <a:pt x="2011" y="2914"/>
                </a:lnTo>
                <a:lnTo>
                  <a:pt x="2013" y="2906"/>
                </a:lnTo>
                <a:lnTo>
                  <a:pt x="2014" y="2895"/>
                </a:lnTo>
                <a:lnTo>
                  <a:pt x="2016" y="2885"/>
                </a:lnTo>
                <a:lnTo>
                  <a:pt x="2016" y="2880"/>
                </a:lnTo>
                <a:lnTo>
                  <a:pt x="2014" y="2880"/>
                </a:lnTo>
                <a:lnTo>
                  <a:pt x="2013" y="2878"/>
                </a:lnTo>
                <a:lnTo>
                  <a:pt x="2013" y="2878"/>
                </a:lnTo>
                <a:lnTo>
                  <a:pt x="2011" y="2878"/>
                </a:lnTo>
                <a:lnTo>
                  <a:pt x="2009" y="2876"/>
                </a:lnTo>
                <a:lnTo>
                  <a:pt x="2007" y="2874"/>
                </a:lnTo>
                <a:lnTo>
                  <a:pt x="2006" y="2871"/>
                </a:lnTo>
                <a:lnTo>
                  <a:pt x="2004" y="2864"/>
                </a:lnTo>
                <a:lnTo>
                  <a:pt x="1987" y="2866"/>
                </a:lnTo>
                <a:lnTo>
                  <a:pt x="1974" y="2871"/>
                </a:lnTo>
                <a:lnTo>
                  <a:pt x="1966" y="2874"/>
                </a:lnTo>
                <a:lnTo>
                  <a:pt x="1959" y="2880"/>
                </a:lnTo>
                <a:lnTo>
                  <a:pt x="1948" y="2885"/>
                </a:lnTo>
                <a:lnTo>
                  <a:pt x="1934" y="2888"/>
                </a:lnTo>
                <a:lnTo>
                  <a:pt x="1925" y="2880"/>
                </a:lnTo>
                <a:lnTo>
                  <a:pt x="1917" y="2873"/>
                </a:lnTo>
                <a:lnTo>
                  <a:pt x="1908" y="2864"/>
                </a:lnTo>
                <a:lnTo>
                  <a:pt x="1898" y="2871"/>
                </a:lnTo>
                <a:lnTo>
                  <a:pt x="1885" y="2873"/>
                </a:lnTo>
                <a:lnTo>
                  <a:pt x="1870" y="2873"/>
                </a:lnTo>
                <a:lnTo>
                  <a:pt x="1868" y="2866"/>
                </a:lnTo>
                <a:lnTo>
                  <a:pt x="1864" y="2859"/>
                </a:lnTo>
                <a:lnTo>
                  <a:pt x="1861" y="2852"/>
                </a:lnTo>
                <a:lnTo>
                  <a:pt x="1857" y="2846"/>
                </a:lnTo>
                <a:lnTo>
                  <a:pt x="1856" y="2846"/>
                </a:lnTo>
                <a:lnTo>
                  <a:pt x="1856" y="2848"/>
                </a:lnTo>
                <a:lnTo>
                  <a:pt x="1856" y="2848"/>
                </a:lnTo>
                <a:lnTo>
                  <a:pt x="1854" y="2848"/>
                </a:lnTo>
                <a:lnTo>
                  <a:pt x="1850" y="2850"/>
                </a:lnTo>
                <a:lnTo>
                  <a:pt x="1850" y="2855"/>
                </a:lnTo>
                <a:lnTo>
                  <a:pt x="1849" y="2859"/>
                </a:lnTo>
                <a:lnTo>
                  <a:pt x="1849" y="2860"/>
                </a:lnTo>
                <a:lnTo>
                  <a:pt x="1847" y="2864"/>
                </a:lnTo>
                <a:lnTo>
                  <a:pt x="1857" y="2864"/>
                </a:lnTo>
                <a:lnTo>
                  <a:pt x="1863" y="2904"/>
                </a:lnTo>
                <a:lnTo>
                  <a:pt x="1857" y="2904"/>
                </a:lnTo>
                <a:lnTo>
                  <a:pt x="1857" y="2907"/>
                </a:lnTo>
                <a:lnTo>
                  <a:pt x="1770" y="2914"/>
                </a:lnTo>
                <a:lnTo>
                  <a:pt x="1761" y="2930"/>
                </a:lnTo>
                <a:lnTo>
                  <a:pt x="1704" y="2930"/>
                </a:lnTo>
                <a:lnTo>
                  <a:pt x="1700" y="2939"/>
                </a:lnTo>
                <a:lnTo>
                  <a:pt x="1695" y="2949"/>
                </a:lnTo>
                <a:lnTo>
                  <a:pt x="1692" y="2962"/>
                </a:lnTo>
                <a:lnTo>
                  <a:pt x="1685" y="2969"/>
                </a:lnTo>
                <a:lnTo>
                  <a:pt x="1674" y="2974"/>
                </a:lnTo>
                <a:lnTo>
                  <a:pt x="1665" y="2976"/>
                </a:lnTo>
                <a:lnTo>
                  <a:pt x="1658" y="2976"/>
                </a:lnTo>
                <a:lnTo>
                  <a:pt x="1651" y="2979"/>
                </a:lnTo>
                <a:lnTo>
                  <a:pt x="1648" y="2986"/>
                </a:lnTo>
                <a:lnTo>
                  <a:pt x="1646" y="3003"/>
                </a:lnTo>
                <a:lnTo>
                  <a:pt x="1636" y="3007"/>
                </a:lnTo>
                <a:lnTo>
                  <a:pt x="1627" y="3012"/>
                </a:lnTo>
                <a:lnTo>
                  <a:pt x="1620" y="3017"/>
                </a:lnTo>
                <a:lnTo>
                  <a:pt x="1613" y="3023"/>
                </a:lnTo>
                <a:lnTo>
                  <a:pt x="1601" y="3026"/>
                </a:lnTo>
                <a:lnTo>
                  <a:pt x="1599" y="3021"/>
                </a:lnTo>
                <a:lnTo>
                  <a:pt x="1596" y="3017"/>
                </a:lnTo>
                <a:lnTo>
                  <a:pt x="1594" y="3014"/>
                </a:lnTo>
                <a:lnTo>
                  <a:pt x="1582" y="3026"/>
                </a:lnTo>
                <a:lnTo>
                  <a:pt x="1569" y="3033"/>
                </a:lnTo>
                <a:lnTo>
                  <a:pt x="1554" y="3037"/>
                </a:lnTo>
                <a:lnTo>
                  <a:pt x="1531" y="3038"/>
                </a:lnTo>
                <a:lnTo>
                  <a:pt x="1519" y="3019"/>
                </a:lnTo>
                <a:lnTo>
                  <a:pt x="1505" y="3003"/>
                </a:lnTo>
                <a:lnTo>
                  <a:pt x="1489" y="2988"/>
                </a:lnTo>
                <a:lnTo>
                  <a:pt x="1479" y="2993"/>
                </a:lnTo>
                <a:lnTo>
                  <a:pt x="1466" y="2993"/>
                </a:lnTo>
                <a:lnTo>
                  <a:pt x="1452" y="2991"/>
                </a:lnTo>
                <a:lnTo>
                  <a:pt x="1438" y="2986"/>
                </a:lnTo>
                <a:lnTo>
                  <a:pt x="1425" y="2984"/>
                </a:lnTo>
                <a:lnTo>
                  <a:pt x="1419" y="2991"/>
                </a:lnTo>
                <a:lnTo>
                  <a:pt x="1414" y="2997"/>
                </a:lnTo>
                <a:lnTo>
                  <a:pt x="1407" y="2998"/>
                </a:lnTo>
                <a:lnTo>
                  <a:pt x="1393" y="2998"/>
                </a:lnTo>
                <a:lnTo>
                  <a:pt x="1393" y="2984"/>
                </a:lnTo>
                <a:lnTo>
                  <a:pt x="1388" y="2984"/>
                </a:lnTo>
                <a:lnTo>
                  <a:pt x="1384" y="2986"/>
                </a:lnTo>
                <a:lnTo>
                  <a:pt x="1381" y="2986"/>
                </a:lnTo>
                <a:lnTo>
                  <a:pt x="1377" y="2988"/>
                </a:lnTo>
                <a:lnTo>
                  <a:pt x="1384" y="3007"/>
                </a:lnTo>
                <a:lnTo>
                  <a:pt x="1388" y="3024"/>
                </a:lnTo>
                <a:lnTo>
                  <a:pt x="1390" y="3042"/>
                </a:lnTo>
                <a:lnTo>
                  <a:pt x="1390" y="3065"/>
                </a:lnTo>
                <a:lnTo>
                  <a:pt x="1379" y="3073"/>
                </a:lnTo>
                <a:lnTo>
                  <a:pt x="1372" y="3084"/>
                </a:lnTo>
                <a:lnTo>
                  <a:pt x="1367" y="3094"/>
                </a:lnTo>
                <a:lnTo>
                  <a:pt x="1360" y="3103"/>
                </a:lnTo>
                <a:lnTo>
                  <a:pt x="1353" y="3112"/>
                </a:lnTo>
                <a:lnTo>
                  <a:pt x="1339" y="3117"/>
                </a:lnTo>
                <a:lnTo>
                  <a:pt x="1320" y="3122"/>
                </a:lnTo>
                <a:lnTo>
                  <a:pt x="1325" y="3080"/>
                </a:lnTo>
                <a:lnTo>
                  <a:pt x="1320" y="3080"/>
                </a:lnTo>
                <a:lnTo>
                  <a:pt x="1311" y="3087"/>
                </a:lnTo>
                <a:lnTo>
                  <a:pt x="1299" y="3091"/>
                </a:lnTo>
                <a:lnTo>
                  <a:pt x="1281" y="3091"/>
                </a:lnTo>
                <a:lnTo>
                  <a:pt x="1283" y="3075"/>
                </a:lnTo>
                <a:lnTo>
                  <a:pt x="1287" y="3061"/>
                </a:lnTo>
                <a:lnTo>
                  <a:pt x="1264" y="3044"/>
                </a:lnTo>
                <a:lnTo>
                  <a:pt x="1243" y="3026"/>
                </a:lnTo>
                <a:lnTo>
                  <a:pt x="1234" y="3030"/>
                </a:lnTo>
                <a:lnTo>
                  <a:pt x="1222" y="3030"/>
                </a:lnTo>
                <a:lnTo>
                  <a:pt x="1210" y="3030"/>
                </a:lnTo>
                <a:lnTo>
                  <a:pt x="1208" y="3024"/>
                </a:lnTo>
                <a:lnTo>
                  <a:pt x="1208" y="3021"/>
                </a:lnTo>
                <a:lnTo>
                  <a:pt x="1206" y="3017"/>
                </a:lnTo>
                <a:lnTo>
                  <a:pt x="1205" y="3014"/>
                </a:lnTo>
                <a:lnTo>
                  <a:pt x="1198" y="3014"/>
                </a:lnTo>
                <a:lnTo>
                  <a:pt x="1192" y="3024"/>
                </a:lnTo>
                <a:lnTo>
                  <a:pt x="1187" y="3031"/>
                </a:lnTo>
                <a:lnTo>
                  <a:pt x="1178" y="3038"/>
                </a:lnTo>
                <a:lnTo>
                  <a:pt x="1166" y="3042"/>
                </a:lnTo>
                <a:lnTo>
                  <a:pt x="1154" y="3044"/>
                </a:lnTo>
                <a:lnTo>
                  <a:pt x="1138" y="3038"/>
                </a:lnTo>
                <a:lnTo>
                  <a:pt x="1119" y="3031"/>
                </a:lnTo>
                <a:lnTo>
                  <a:pt x="1102" y="3021"/>
                </a:lnTo>
                <a:lnTo>
                  <a:pt x="1082" y="3010"/>
                </a:lnTo>
                <a:lnTo>
                  <a:pt x="1067" y="3002"/>
                </a:lnTo>
                <a:lnTo>
                  <a:pt x="1056" y="2995"/>
                </a:lnTo>
                <a:lnTo>
                  <a:pt x="1032" y="2991"/>
                </a:lnTo>
                <a:lnTo>
                  <a:pt x="1007" y="2993"/>
                </a:lnTo>
                <a:lnTo>
                  <a:pt x="985" y="2998"/>
                </a:lnTo>
                <a:lnTo>
                  <a:pt x="962" y="3002"/>
                </a:lnTo>
                <a:lnTo>
                  <a:pt x="941" y="3003"/>
                </a:lnTo>
                <a:lnTo>
                  <a:pt x="941" y="2988"/>
                </a:lnTo>
                <a:lnTo>
                  <a:pt x="938" y="2986"/>
                </a:lnTo>
                <a:lnTo>
                  <a:pt x="936" y="2986"/>
                </a:lnTo>
                <a:lnTo>
                  <a:pt x="936" y="2986"/>
                </a:lnTo>
                <a:lnTo>
                  <a:pt x="934" y="2984"/>
                </a:lnTo>
                <a:lnTo>
                  <a:pt x="932" y="2984"/>
                </a:lnTo>
                <a:lnTo>
                  <a:pt x="929" y="2986"/>
                </a:lnTo>
                <a:lnTo>
                  <a:pt x="925" y="2988"/>
                </a:lnTo>
                <a:lnTo>
                  <a:pt x="922" y="2990"/>
                </a:lnTo>
                <a:lnTo>
                  <a:pt x="920" y="2991"/>
                </a:lnTo>
                <a:lnTo>
                  <a:pt x="917" y="2993"/>
                </a:lnTo>
                <a:lnTo>
                  <a:pt x="913" y="2995"/>
                </a:lnTo>
                <a:lnTo>
                  <a:pt x="906" y="2995"/>
                </a:lnTo>
                <a:lnTo>
                  <a:pt x="903" y="2984"/>
                </a:lnTo>
                <a:lnTo>
                  <a:pt x="901" y="2981"/>
                </a:lnTo>
                <a:lnTo>
                  <a:pt x="899" y="2977"/>
                </a:lnTo>
                <a:lnTo>
                  <a:pt x="899" y="2974"/>
                </a:lnTo>
                <a:lnTo>
                  <a:pt x="897" y="2969"/>
                </a:lnTo>
                <a:lnTo>
                  <a:pt x="883" y="2965"/>
                </a:lnTo>
                <a:lnTo>
                  <a:pt x="873" y="2962"/>
                </a:lnTo>
                <a:lnTo>
                  <a:pt x="859" y="2956"/>
                </a:lnTo>
                <a:lnTo>
                  <a:pt x="859" y="2969"/>
                </a:lnTo>
                <a:lnTo>
                  <a:pt x="845" y="2974"/>
                </a:lnTo>
                <a:lnTo>
                  <a:pt x="835" y="2984"/>
                </a:lnTo>
                <a:lnTo>
                  <a:pt x="828" y="2998"/>
                </a:lnTo>
                <a:lnTo>
                  <a:pt x="826" y="3014"/>
                </a:lnTo>
                <a:lnTo>
                  <a:pt x="875" y="3014"/>
                </a:lnTo>
                <a:lnTo>
                  <a:pt x="875" y="3030"/>
                </a:lnTo>
                <a:lnTo>
                  <a:pt x="871" y="3030"/>
                </a:lnTo>
                <a:lnTo>
                  <a:pt x="871" y="3033"/>
                </a:lnTo>
                <a:lnTo>
                  <a:pt x="857" y="3037"/>
                </a:lnTo>
                <a:lnTo>
                  <a:pt x="845" y="3044"/>
                </a:lnTo>
                <a:lnTo>
                  <a:pt x="833" y="3049"/>
                </a:lnTo>
                <a:lnTo>
                  <a:pt x="821" y="3054"/>
                </a:lnTo>
                <a:lnTo>
                  <a:pt x="807" y="3052"/>
                </a:lnTo>
                <a:lnTo>
                  <a:pt x="796" y="3049"/>
                </a:lnTo>
                <a:lnTo>
                  <a:pt x="786" y="3042"/>
                </a:lnTo>
                <a:lnTo>
                  <a:pt x="772" y="3038"/>
                </a:lnTo>
                <a:lnTo>
                  <a:pt x="765" y="3045"/>
                </a:lnTo>
                <a:lnTo>
                  <a:pt x="753" y="3056"/>
                </a:lnTo>
                <a:lnTo>
                  <a:pt x="739" y="3066"/>
                </a:lnTo>
                <a:lnTo>
                  <a:pt x="723" y="3075"/>
                </a:lnTo>
                <a:lnTo>
                  <a:pt x="705" y="3079"/>
                </a:lnTo>
                <a:lnTo>
                  <a:pt x="691" y="3075"/>
                </a:lnTo>
                <a:lnTo>
                  <a:pt x="691" y="3068"/>
                </a:lnTo>
                <a:lnTo>
                  <a:pt x="686" y="3066"/>
                </a:lnTo>
                <a:lnTo>
                  <a:pt x="681" y="3065"/>
                </a:lnTo>
                <a:lnTo>
                  <a:pt x="676" y="3065"/>
                </a:lnTo>
                <a:lnTo>
                  <a:pt x="667" y="3065"/>
                </a:lnTo>
                <a:lnTo>
                  <a:pt x="660" y="3075"/>
                </a:lnTo>
                <a:lnTo>
                  <a:pt x="648" y="3082"/>
                </a:lnTo>
                <a:lnTo>
                  <a:pt x="632" y="3086"/>
                </a:lnTo>
                <a:lnTo>
                  <a:pt x="615" y="3087"/>
                </a:lnTo>
                <a:lnTo>
                  <a:pt x="615" y="3084"/>
                </a:lnTo>
                <a:lnTo>
                  <a:pt x="609" y="3084"/>
                </a:lnTo>
                <a:lnTo>
                  <a:pt x="609" y="3072"/>
                </a:lnTo>
                <a:lnTo>
                  <a:pt x="599" y="3072"/>
                </a:lnTo>
                <a:lnTo>
                  <a:pt x="592" y="3059"/>
                </a:lnTo>
                <a:lnTo>
                  <a:pt x="585" y="3051"/>
                </a:lnTo>
                <a:lnTo>
                  <a:pt x="580" y="3040"/>
                </a:lnTo>
                <a:lnTo>
                  <a:pt x="574" y="3028"/>
                </a:lnTo>
                <a:lnTo>
                  <a:pt x="571" y="3010"/>
                </a:lnTo>
                <a:lnTo>
                  <a:pt x="590" y="2904"/>
                </a:lnTo>
                <a:lnTo>
                  <a:pt x="587" y="2895"/>
                </a:lnTo>
                <a:lnTo>
                  <a:pt x="581" y="2887"/>
                </a:lnTo>
                <a:lnTo>
                  <a:pt x="576" y="2874"/>
                </a:lnTo>
                <a:lnTo>
                  <a:pt x="573" y="2862"/>
                </a:lnTo>
                <a:lnTo>
                  <a:pt x="576" y="2846"/>
                </a:lnTo>
                <a:lnTo>
                  <a:pt x="588" y="2815"/>
                </a:lnTo>
                <a:lnTo>
                  <a:pt x="602" y="2784"/>
                </a:lnTo>
                <a:lnTo>
                  <a:pt x="615" y="2754"/>
                </a:lnTo>
                <a:lnTo>
                  <a:pt x="609" y="2715"/>
                </a:lnTo>
                <a:lnTo>
                  <a:pt x="620" y="2668"/>
                </a:lnTo>
                <a:lnTo>
                  <a:pt x="629" y="2619"/>
                </a:lnTo>
                <a:lnTo>
                  <a:pt x="641" y="2619"/>
                </a:lnTo>
                <a:lnTo>
                  <a:pt x="653" y="2602"/>
                </a:lnTo>
                <a:lnTo>
                  <a:pt x="667" y="2585"/>
                </a:lnTo>
                <a:lnTo>
                  <a:pt x="681" y="2565"/>
                </a:lnTo>
                <a:lnTo>
                  <a:pt x="693" y="2544"/>
                </a:lnTo>
                <a:lnTo>
                  <a:pt x="702" y="2520"/>
                </a:lnTo>
                <a:lnTo>
                  <a:pt x="705" y="2492"/>
                </a:lnTo>
                <a:lnTo>
                  <a:pt x="679" y="2490"/>
                </a:lnTo>
                <a:lnTo>
                  <a:pt x="657" y="2483"/>
                </a:lnTo>
                <a:lnTo>
                  <a:pt x="637" y="2478"/>
                </a:lnTo>
                <a:lnTo>
                  <a:pt x="618" y="2473"/>
                </a:lnTo>
                <a:lnTo>
                  <a:pt x="557" y="2480"/>
                </a:lnTo>
                <a:lnTo>
                  <a:pt x="552" y="2478"/>
                </a:lnTo>
                <a:lnTo>
                  <a:pt x="541" y="2473"/>
                </a:lnTo>
                <a:lnTo>
                  <a:pt x="529" y="2466"/>
                </a:lnTo>
                <a:lnTo>
                  <a:pt x="519" y="2461"/>
                </a:lnTo>
                <a:lnTo>
                  <a:pt x="513" y="2457"/>
                </a:lnTo>
                <a:lnTo>
                  <a:pt x="506" y="2434"/>
                </a:lnTo>
                <a:lnTo>
                  <a:pt x="487" y="2434"/>
                </a:lnTo>
                <a:lnTo>
                  <a:pt x="487" y="2431"/>
                </a:lnTo>
                <a:lnTo>
                  <a:pt x="485" y="2429"/>
                </a:lnTo>
                <a:lnTo>
                  <a:pt x="484" y="2429"/>
                </a:lnTo>
                <a:lnTo>
                  <a:pt x="484" y="2431"/>
                </a:lnTo>
                <a:lnTo>
                  <a:pt x="484" y="2433"/>
                </a:lnTo>
                <a:lnTo>
                  <a:pt x="484" y="2434"/>
                </a:lnTo>
                <a:lnTo>
                  <a:pt x="484" y="2434"/>
                </a:lnTo>
                <a:lnTo>
                  <a:pt x="473" y="2445"/>
                </a:lnTo>
                <a:lnTo>
                  <a:pt x="465" y="2454"/>
                </a:lnTo>
                <a:lnTo>
                  <a:pt x="454" y="2459"/>
                </a:lnTo>
                <a:lnTo>
                  <a:pt x="438" y="2461"/>
                </a:lnTo>
                <a:lnTo>
                  <a:pt x="417" y="2461"/>
                </a:lnTo>
                <a:lnTo>
                  <a:pt x="412" y="2457"/>
                </a:lnTo>
                <a:lnTo>
                  <a:pt x="407" y="2457"/>
                </a:lnTo>
                <a:lnTo>
                  <a:pt x="403" y="2461"/>
                </a:lnTo>
                <a:lnTo>
                  <a:pt x="398" y="2462"/>
                </a:lnTo>
                <a:lnTo>
                  <a:pt x="388" y="2466"/>
                </a:lnTo>
                <a:lnTo>
                  <a:pt x="384" y="2454"/>
                </a:lnTo>
                <a:lnTo>
                  <a:pt x="381" y="2445"/>
                </a:lnTo>
                <a:lnTo>
                  <a:pt x="375" y="2440"/>
                </a:lnTo>
                <a:lnTo>
                  <a:pt x="367" y="2436"/>
                </a:lnTo>
                <a:lnTo>
                  <a:pt x="353" y="2434"/>
                </a:lnTo>
                <a:lnTo>
                  <a:pt x="349" y="2433"/>
                </a:lnTo>
                <a:lnTo>
                  <a:pt x="346" y="2431"/>
                </a:lnTo>
                <a:lnTo>
                  <a:pt x="341" y="2431"/>
                </a:lnTo>
                <a:lnTo>
                  <a:pt x="334" y="2431"/>
                </a:lnTo>
                <a:lnTo>
                  <a:pt x="334" y="2434"/>
                </a:lnTo>
                <a:lnTo>
                  <a:pt x="335" y="2438"/>
                </a:lnTo>
                <a:lnTo>
                  <a:pt x="337" y="2443"/>
                </a:lnTo>
                <a:lnTo>
                  <a:pt x="337" y="2447"/>
                </a:lnTo>
                <a:lnTo>
                  <a:pt x="337" y="2454"/>
                </a:lnTo>
                <a:lnTo>
                  <a:pt x="295" y="2457"/>
                </a:lnTo>
                <a:lnTo>
                  <a:pt x="295" y="2434"/>
                </a:lnTo>
                <a:lnTo>
                  <a:pt x="286" y="2424"/>
                </a:lnTo>
                <a:lnTo>
                  <a:pt x="279" y="2414"/>
                </a:lnTo>
                <a:lnTo>
                  <a:pt x="273" y="2403"/>
                </a:lnTo>
                <a:lnTo>
                  <a:pt x="250" y="2396"/>
                </a:lnTo>
                <a:lnTo>
                  <a:pt x="250" y="2377"/>
                </a:lnTo>
                <a:lnTo>
                  <a:pt x="243" y="2363"/>
                </a:lnTo>
                <a:lnTo>
                  <a:pt x="236" y="2352"/>
                </a:lnTo>
                <a:lnTo>
                  <a:pt x="224" y="2345"/>
                </a:lnTo>
                <a:lnTo>
                  <a:pt x="206" y="2342"/>
                </a:lnTo>
                <a:lnTo>
                  <a:pt x="203" y="2340"/>
                </a:lnTo>
                <a:lnTo>
                  <a:pt x="199" y="2340"/>
                </a:lnTo>
                <a:lnTo>
                  <a:pt x="194" y="2338"/>
                </a:lnTo>
                <a:lnTo>
                  <a:pt x="187" y="2338"/>
                </a:lnTo>
                <a:lnTo>
                  <a:pt x="187" y="2328"/>
                </a:lnTo>
                <a:lnTo>
                  <a:pt x="185" y="2314"/>
                </a:lnTo>
                <a:lnTo>
                  <a:pt x="183" y="2300"/>
                </a:lnTo>
                <a:lnTo>
                  <a:pt x="183" y="2288"/>
                </a:lnTo>
                <a:lnTo>
                  <a:pt x="183" y="2281"/>
                </a:lnTo>
                <a:lnTo>
                  <a:pt x="196" y="2277"/>
                </a:lnTo>
                <a:lnTo>
                  <a:pt x="197" y="2267"/>
                </a:lnTo>
                <a:lnTo>
                  <a:pt x="197" y="2256"/>
                </a:lnTo>
                <a:lnTo>
                  <a:pt x="199" y="2246"/>
                </a:lnTo>
                <a:lnTo>
                  <a:pt x="211" y="2242"/>
                </a:lnTo>
                <a:lnTo>
                  <a:pt x="217" y="2230"/>
                </a:lnTo>
                <a:lnTo>
                  <a:pt x="218" y="2215"/>
                </a:lnTo>
                <a:lnTo>
                  <a:pt x="218" y="2197"/>
                </a:lnTo>
                <a:lnTo>
                  <a:pt x="187" y="2192"/>
                </a:lnTo>
                <a:lnTo>
                  <a:pt x="159" y="2178"/>
                </a:lnTo>
                <a:lnTo>
                  <a:pt x="135" y="2159"/>
                </a:lnTo>
                <a:lnTo>
                  <a:pt x="119" y="2134"/>
                </a:lnTo>
                <a:lnTo>
                  <a:pt x="110" y="2106"/>
                </a:lnTo>
                <a:lnTo>
                  <a:pt x="108" y="2077"/>
                </a:lnTo>
                <a:lnTo>
                  <a:pt x="119" y="2047"/>
                </a:lnTo>
                <a:lnTo>
                  <a:pt x="119" y="2045"/>
                </a:lnTo>
                <a:lnTo>
                  <a:pt x="117" y="2043"/>
                </a:lnTo>
                <a:lnTo>
                  <a:pt x="115" y="2040"/>
                </a:lnTo>
                <a:lnTo>
                  <a:pt x="115" y="2035"/>
                </a:lnTo>
                <a:lnTo>
                  <a:pt x="114" y="2031"/>
                </a:lnTo>
                <a:lnTo>
                  <a:pt x="114" y="2028"/>
                </a:lnTo>
                <a:lnTo>
                  <a:pt x="115" y="2024"/>
                </a:lnTo>
                <a:lnTo>
                  <a:pt x="117" y="2021"/>
                </a:lnTo>
                <a:lnTo>
                  <a:pt x="121" y="2019"/>
                </a:lnTo>
                <a:lnTo>
                  <a:pt x="126" y="2017"/>
                </a:lnTo>
                <a:lnTo>
                  <a:pt x="131" y="2016"/>
                </a:lnTo>
                <a:lnTo>
                  <a:pt x="135" y="2014"/>
                </a:lnTo>
                <a:lnTo>
                  <a:pt x="138" y="2012"/>
                </a:lnTo>
                <a:lnTo>
                  <a:pt x="142" y="1993"/>
                </a:lnTo>
                <a:lnTo>
                  <a:pt x="145" y="1991"/>
                </a:lnTo>
                <a:lnTo>
                  <a:pt x="149" y="1989"/>
                </a:lnTo>
                <a:lnTo>
                  <a:pt x="152" y="1988"/>
                </a:lnTo>
                <a:lnTo>
                  <a:pt x="154" y="1988"/>
                </a:lnTo>
                <a:lnTo>
                  <a:pt x="157" y="1986"/>
                </a:lnTo>
                <a:lnTo>
                  <a:pt x="161" y="1981"/>
                </a:lnTo>
                <a:lnTo>
                  <a:pt x="157" y="1970"/>
                </a:lnTo>
                <a:lnTo>
                  <a:pt x="154" y="1954"/>
                </a:lnTo>
                <a:lnTo>
                  <a:pt x="152" y="1939"/>
                </a:lnTo>
                <a:lnTo>
                  <a:pt x="149" y="1928"/>
                </a:lnTo>
                <a:lnTo>
                  <a:pt x="133" y="1927"/>
                </a:lnTo>
                <a:lnTo>
                  <a:pt x="122" y="1923"/>
                </a:lnTo>
                <a:lnTo>
                  <a:pt x="114" y="1916"/>
                </a:lnTo>
                <a:lnTo>
                  <a:pt x="108" y="1906"/>
                </a:lnTo>
                <a:lnTo>
                  <a:pt x="107" y="1890"/>
                </a:lnTo>
                <a:lnTo>
                  <a:pt x="115" y="1883"/>
                </a:lnTo>
                <a:lnTo>
                  <a:pt x="122" y="1874"/>
                </a:lnTo>
                <a:lnTo>
                  <a:pt x="96" y="1871"/>
                </a:lnTo>
                <a:lnTo>
                  <a:pt x="91" y="1843"/>
                </a:lnTo>
                <a:lnTo>
                  <a:pt x="81" y="1843"/>
                </a:lnTo>
                <a:lnTo>
                  <a:pt x="79" y="1839"/>
                </a:lnTo>
                <a:lnTo>
                  <a:pt x="79" y="1838"/>
                </a:lnTo>
                <a:lnTo>
                  <a:pt x="79" y="1836"/>
                </a:lnTo>
                <a:lnTo>
                  <a:pt x="77" y="1834"/>
                </a:lnTo>
                <a:lnTo>
                  <a:pt x="77" y="1832"/>
                </a:lnTo>
                <a:lnTo>
                  <a:pt x="74" y="1834"/>
                </a:lnTo>
                <a:lnTo>
                  <a:pt x="70" y="1834"/>
                </a:lnTo>
                <a:lnTo>
                  <a:pt x="67" y="1836"/>
                </a:lnTo>
                <a:lnTo>
                  <a:pt x="61" y="1836"/>
                </a:lnTo>
                <a:lnTo>
                  <a:pt x="56" y="1822"/>
                </a:lnTo>
                <a:lnTo>
                  <a:pt x="51" y="1808"/>
                </a:lnTo>
                <a:lnTo>
                  <a:pt x="49" y="1790"/>
                </a:lnTo>
                <a:lnTo>
                  <a:pt x="53" y="1775"/>
                </a:lnTo>
                <a:lnTo>
                  <a:pt x="61" y="1775"/>
                </a:lnTo>
                <a:lnTo>
                  <a:pt x="63" y="1769"/>
                </a:lnTo>
                <a:lnTo>
                  <a:pt x="65" y="1764"/>
                </a:lnTo>
                <a:lnTo>
                  <a:pt x="65" y="1759"/>
                </a:lnTo>
                <a:lnTo>
                  <a:pt x="65" y="1752"/>
                </a:lnTo>
                <a:lnTo>
                  <a:pt x="58" y="1752"/>
                </a:lnTo>
                <a:lnTo>
                  <a:pt x="54" y="1750"/>
                </a:lnTo>
                <a:lnTo>
                  <a:pt x="54" y="1749"/>
                </a:lnTo>
                <a:lnTo>
                  <a:pt x="53" y="1749"/>
                </a:lnTo>
                <a:lnTo>
                  <a:pt x="49" y="1749"/>
                </a:lnTo>
                <a:lnTo>
                  <a:pt x="46" y="1747"/>
                </a:lnTo>
                <a:lnTo>
                  <a:pt x="46" y="1724"/>
                </a:lnTo>
                <a:lnTo>
                  <a:pt x="11" y="1724"/>
                </a:lnTo>
                <a:lnTo>
                  <a:pt x="7" y="1689"/>
                </a:lnTo>
                <a:lnTo>
                  <a:pt x="11" y="1689"/>
                </a:lnTo>
                <a:lnTo>
                  <a:pt x="11" y="1686"/>
                </a:lnTo>
                <a:lnTo>
                  <a:pt x="18" y="1686"/>
                </a:lnTo>
                <a:lnTo>
                  <a:pt x="21" y="1687"/>
                </a:lnTo>
                <a:lnTo>
                  <a:pt x="23" y="1687"/>
                </a:lnTo>
                <a:lnTo>
                  <a:pt x="25" y="1687"/>
                </a:lnTo>
                <a:lnTo>
                  <a:pt x="26" y="1687"/>
                </a:lnTo>
                <a:lnTo>
                  <a:pt x="28" y="1686"/>
                </a:lnTo>
                <a:lnTo>
                  <a:pt x="30" y="1682"/>
                </a:lnTo>
                <a:lnTo>
                  <a:pt x="44" y="1668"/>
                </a:lnTo>
                <a:lnTo>
                  <a:pt x="56" y="1656"/>
                </a:lnTo>
                <a:lnTo>
                  <a:pt x="72" y="1644"/>
                </a:lnTo>
                <a:lnTo>
                  <a:pt x="72" y="1640"/>
                </a:lnTo>
                <a:lnTo>
                  <a:pt x="53" y="1640"/>
                </a:lnTo>
                <a:lnTo>
                  <a:pt x="54" y="1618"/>
                </a:lnTo>
                <a:lnTo>
                  <a:pt x="58" y="1602"/>
                </a:lnTo>
                <a:lnTo>
                  <a:pt x="63" y="1590"/>
                </a:lnTo>
                <a:lnTo>
                  <a:pt x="68" y="1581"/>
                </a:lnTo>
                <a:lnTo>
                  <a:pt x="74" y="1572"/>
                </a:lnTo>
                <a:lnTo>
                  <a:pt x="81" y="1560"/>
                </a:lnTo>
                <a:lnTo>
                  <a:pt x="77" y="1494"/>
                </a:lnTo>
                <a:lnTo>
                  <a:pt x="61" y="1485"/>
                </a:lnTo>
                <a:lnTo>
                  <a:pt x="51" y="1473"/>
                </a:lnTo>
                <a:lnTo>
                  <a:pt x="44" y="1457"/>
                </a:lnTo>
                <a:lnTo>
                  <a:pt x="42" y="1436"/>
                </a:lnTo>
                <a:lnTo>
                  <a:pt x="23" y="1433"/>
                </a:lnTo>
                <a:lnTo>
                  <a:pt x="21" y="1426"/>
                </a:lnTo>
                <a:lnTo>
                  <a:pt x="19" y="1420"/>
                </a:lnTo>
                <a:lnTo>
                  <a:pt x="18" y="1417"/>
                </a:lnTo>
                <a:lnTo>
                  <a:pt x="16" y="1415"/>
                </a:lnTo>
                <a:lnTo>
                  <a:pt x="14" y="1413"/>
                </a:lnTo>
                <a:lnTo>
                  <a:pt x="11" y="1413"/>
                </a:lnTo>
                <a:lnTo>
                  <a:pt x="9" y="1412"/>
                </a:lnTo>
                <a:lnTo>
                  <a:pt x="5" y="1410"/>
                </a:lnTo>
                <a:lnTo>
                  <a:pt x="4" y="1406"/>
                </a:lnTo>
                <a:lnTo>
                  <a:pt x="4" y="1401"/>
                </a:lnTo>
                <a:lnTo>
                  <a:pt x="2" y="1392"/>
                </a:lnTo>
                <a:lnTo>
                  <a:pt x="0" y="1380"/>
                </a:lnTo>
                <a:lnTo>
                  <a:pt x="0" y="1370"/>
                </a:lnTo>
                <a:lnTo>
                  <a:pt x="0" y="1363"/>
                </a:lnTo>
                <a:lnTo>
                  <a:pt x="14" y="1359"/>
                </a:lnTo>
                <a:lnTo>
                  <a:pt x="26" y="1354"/>
                </a:lnTo>
                <a:lnTo>
                  <a:pt x="37" y="1345"/>
                </a:lnTo>
                <a:lnTo>
                  <a:pt x="42" y="1333"/>
                </a:lnTo>
                <a:lnTo>
                  <a:pt x="61" y="1335"/>
                </a:lnTo>
                <a:lnTo>
                  <a:pt x="77" y="1342"/>
                </a:lnTo>
                <a:lnTo>
                  <a:pt x="94" y="1347"/>
                </a:lnTo>
                <a:lnTo>
                  <a:pt x="110" y="1352"/>
                </a:lnTo>
                <a:lnTo>
                  <a:pt x="112" y="1347"/>
                </a:lnTo>
                <a:lnTo>
                  <a:pt x="112" y="1345"/>
                </a:lnTo>
                <a:lnTo>
                  <a:pt x="112" y="1344"/>
                </a:lnTo>
                <a:lnTo>
                  <a:pt x="112" y="1344"/>
                </a:lnTo>
                <a:lnTo>
                  <a:pt x="114" y="1344"/>
                </a:lnTo>
                <a:lnTo>
                  <a:pt x="115" y="1342"/>
                </a:lnTo>
                <a:lnTo>
                  <a:pt x="119" y="1340"/>
                </a:lnTo>
                <a:lnTo>
                  <a:pt x="122" y="1338"/>
                </a:lnTo>
                <a:lnTo>
                  <a:pt x="135" y="1337"/>
                </a:lnTo>
                <a:lnTo>
                  <a:pt x="150" y="1331"/>
                </a:lnTo>
                <a:lnTo>
                  <a:pt x="166" y="1326"/>
                </a:lnTo>
                <a:lnTo>
                  <a:pt x="183" y="1321"/>
                </a:lnTo>
                <a:lnTo>
                  <a:pt x="196" y="1317"/>
                </a:lnTo>
                <a:lnTo>
                  <a:pt x="203" y="1314"/>
                </a:lnTo>
                <a:lnTo>
                  <a:pt x="206" y="1310"/>
                </a:lnTo>
                <a:lnTo>
                  <a:pt x="208" y="1305"/>
                </a:lnTo>
                <a:lnTo>
                  <a:pt x="210" y="1300"/>
                </a:lnTo>
                <a:lnTo>
                  <a:pt x="211" y="1295"/>
                </a:lnTo>
                <a:lnTo>
                  <a:pt x="215" y="1295"/>
                </a:lnTo>
                <a:lnTo>
                  <a:pt x="215" y="1291"/>
                </a:lnTo>
                <a:lnTo>
                  <a:pt x="211" y="1291"/>
                </a:lnTo>
                <a:lnTo>
                  <a:pt x="203" y="1282"/>
                </a:lnTo>
                <a:lnTo>
                  <a:pt x="194" y="1279"/>
                </a:lnTo>
                <a:lnTo>
                  <a:pt x="187" y="1275"/>
                </a:lnTo>
                <a:lnTo>
                  <a:pt x="182" y="1267"/>
                </a:lnTo>
                <a:lnTo>
                  <a:pt x="180" y="1251"/>
                </a:lnTo>
                <a:lnTo>
                  <a:pt x="197" y="1242"/>
                </a:lnTo>
                <a:lnTo>
                  <a:pt x="217" y="1228"/>
                </a:lnTo>
                <a:lnTo>
                  <a:pt x="236" y="1211"/>
                </a:lnTo>
                <a:lnTo>
                  <a:pt x="250" y="1190"/>
                </a:lnTo>
                <a:lnTo>
                  <a:pt x="257" y="1171"/>
                </a:lnTo>
                <a:lnTo>
                  <a:pt x="253" y="1160"/>
                </a:lnTo>
                <a:lnTo>
                  <a:pt x="255" y="1146"/>
                </a:lnTo>
                <a:lnTo>
                  <a:pt x="257" y="1129"/>
                </a:lnTo>
                <a:lnTo>
                  <a:pt x="252" y="1125"/>
                </a:lnTo>
                <a:lnTo>
                  <a:pt x="246" y="1120"/>
                </a:lnTo>
                <a:lnTo>
                  <a:pt x="241" y="1115"/>
                </a:lnTo>
                <a:lnTo>
                  <a:pt x="238" y="1110"/>
                </a:lnTo>
                <a:lnTo>
                  <a:pt x="220" y="1113"/>
                </a:lnTo>
                <a:lnTo>
                  <a:pt x="201" y="1111"/>
                </a:lnTo>
                <a:lnTo>
                  <a:pt x="183" y="1108"/>
                </a:lnTo>
                <a:lnTo>
                  <a:pt x="164" y="1106"/>
                </a:lnTo>
                <a:lnTo>
                  <a:pt x="164" y="1083"/>
                </a:lnTo>
                <a:lnTo>
                  <a:pt x="164" y="1066"/>
                </a:lnTo>
                <a:lnTo>
                  <a:pt x="164" y="1049"/>
                </a:lnTo>
                <a:lnTo>
                  <a:pt x="168" y="1029"/>
                </a:lnTo>
                <a:lnTo>
                  <a:pt x="196" y="1029"/>
                </a:lnTo>
                <a:lnTo>
                  <a:pt x="208" y="1026"/>
                </a:lnTo>
                <a:lnTo>
                  <a:pt x="225" y="1024"/>
                </a:lnTo>
                <a:lnTo>
                  <a:pt x="241" y="1026"/>
                </a:lnTo>
                <a:lnTo>
                  <a:pt x="241" y="933"/>
                </a:lnTo>
                <a:lnTo>
                  <a:pt x="248" y="921"/>
                </a:lnTo>
                <a:lnTo>
                  <a:pt x="257" y="907"/>
                </a:lnTo>
                <a:lnTo>
                  <a:pt x="264" y="893"/>
                </a:lnTo>
                <a:lnTo>
                  <a:pt x="269" y="879"/>
                </a:lnTo>
                <a:lnTo>
                  <a:pt x="266" y="864"/>
                </a:lnTo>
                <a:lnTo>
                  <a:pt x="259" y="846"/>
                </a:lnTo>
                <a:lnTo>
                  <a:pt x="253" y="834"/>
                </a:lnTo>
                <a:lnTo>
                  <a:pt x="252" y="811"/>
                </a:lnTo>
                <a:lnTo>
                  <a:pt x="255" y="789"/>
                </a:lnTo>
                <a:lnTo>
                  <a:pt x="260" y="766"/>
                </a:lnTo>
                <a:lnTo>
                  <a:pt x="264" y="745"/>
                </a:lnTo>
                <a:lnTo>
                  <a:pt x="215" y="745"/>
                </a:lnTo>
                <a:lnTo>
                  <a:pt x="211" y="724"/>
                </a:lnTo>
                <a:lnTo>
                  <a:pt x="208" y="699"/>
                </a:lnTo>
                <a:lnTo>
                  <a:pt x="206" y="672"/>
                </a:lnTo>
                <a:lnTo>
                  <a:pt x="218" y="668"/>
                </a:lnTo>
                <a:lnTo>
                  <a:pt x="220" y="666"/>
                </a:lnTo>
                <a:lnTo>
                  <a:pt x="222" y="666"/>
                </a:lnTo>
                <a:lnTo>
                  <a:pt x="224" y="666"/>
                </a:lnTo>
                <a:lnTo>
                  <a:pt x="225" y="665"/>
                </a:lnTo>
                <a:lnTo>
                  <a:pt x="231" y="665"/>
                </a:lnTo>
                <a:lnTo>
                  <a:pt x="227" y="654"/>
                </a:lnTo>
                <a:lnTo>
                  <a:pt x="222" y="645"/>
                </a:lnTo>
                <a:lnTo>
                  <a:pt x="218" y="633"/>
                </a:lnTo>
                <a:lnTo>
                  <a:pt x="229" y="623"/>
                </a:lnTo>
                <a:lnTo>
                  <a:pt x="238" y="610"/>
                </a:lnTo>
                <a:lnTo>
                  <a:pt x="250" y="600"/>
                </a:lnTo>
                <a:lnTo>
                  <a:pt x="262" y="593"/>
                </a:lnTo>
                <a:lnTo>
                  <a:pt x="278" y="588"/>
                </a:lnTo>
                <a:lnTo>
                  <a:pt x="295" y="584"/>
                </a:lnTo>
                <a:lnTo>
                  <a:pt x="311" y="584"/>
                </a:lnTo>
                <a:lnTo>
                  <a:pt x="314" y="584"/>
                </a:lnTo>
                <a:lnTo>
                  <a:pt x="316" y="586"/>
                </a:lnTo>
                <a:lnTo>
                  <a:pt x="320" y="588"/>
                </a:lnTo>
                <a:lnTo>
                  <a:pt x="325" y="588"/>
                </a:lnTo>
                <a:lnTo>
                  <a:pt x="330" y="588"/>
                </a:lnTo>
                <a:lnTo>
                  <a:pt x="358" y="581"/>
                </a:lnTo>
                <a:lnTo>
                  <a:pt x="388" y="572"/>
                </a:lnTo>
                <a:lnTo>
                  <a:pt x="417" y="565"/>
                </a:lnTo>
                <a:lnTo>
                  <a:pt x="449" y="565"/>
                </a:lnTo>
                <a:lnTo>
                  <a:pt x="449" y="570"/>
                </a:lnTo>
                <a:lnTo>
                  <a:pt x="449" y="576"/>
                </a:lnTo>
                <a:lnTo>
                  <a:pt x="451" y="581"/>
                </a:lnTo>
                <a:lnTo>
                  <a:pt x="452" y="584"/>
                </a:lnTo>
                <a:lnTo>
                  <a:pt x="459" y="595"/>
                </a:lnTo>
                <a:lnTo>
                  <a:pt x="466" y="603"/>
                </a:lnTo>
                <a:lnTo>
                  <a:pt x="473" y="610"/>
                </a:lnTo>
                <a:lnTo>
                  <a:pt x="480" y="619"/>
                </a:lnTo>
                <a:lnTo>
                  <a:pt x="485" y="631"/>
                </a:lnTo>
                <a:lnTo>
                  <a:pt x="487" y="649"/>
                </a:lnTo>
                <a:lnTo>
                  <a:pt x="471" y="649"/>
                </a:lnTo>
                <a:lnTo>
                  <a:pt x="471" y="656"/>
                </a:lnTo>
                <a:lnTo>
                  <a:pt x="471" y="659"/>
                </a:lnTo>
                <a:lnTo>
                  <a:pt x="470" y="659"/>
                </a:lnTo>
                <a:lnTo>
                  <a:pt x="471" y="661"/>
                </a:lnTo>
                <a:lnTo>
                  <a:pt x="471" y="661"/>
                </a:lnTo>
                <a:lnTo>
                  <a:pt x="471" y="665"/>
                </a:lnTo>
                <a:lnTo>
                  <a:pt x="471" y="668"/>
                </a:lnTo>
                <a:lnTo>
                  <a:pt x="484" y="668"/>
                </a:lnTo>
                <a:lnTo>
                  <a:pt x="491" y="670"/>
                </a:lnTo>
                <a:lnTo>
                  <a:pt x="499" y="675"/>
                </a:lnTo>
                <a:lnTo>
                  <a:pt x="510" y="680"/>
                </a:lnTo>
                <a:lnTo>
                  <a:pt x="515" y="668"/>
                </a:lnTo>
                <a:lnTo>
                  <a:pt x="519" y="659"/>
                </a:lnTo>
                <a:lnTo>
                  <a:pt x="522" y="645"/>
                </a:lnTo>
                <a:lnTo>
                  <a:pt x="499" y="642"/>
                </a:lnTo>
                <a:lnTo>
                  <a:pt x="503" y="600"/>
                </a:lnTo>
                <a:lnTo>
                  <a:pt x="510" y="600"/>
                </a:lnTo>
                <a:lnTo>
                  <a:pt x="515" y="597"/>
                </a:lnTo>
                <a:lnTo>
                  <a:pt x="520" y="597"/>
                </a:lnTo>
                <a:lnTo>
                  <a:pt x="526" y="595"/>
                </a:lnTo>
                <a:lnTo>
                  <a:pt x="533" y="595"/>
                </a:lnTo>
                <a:lnTo>
                  <a:pt x="540" y="605"/>
                </a:lnTo>
                <a:lnTo>
                  <a:pt x="548" y="612"/>
                </a:lnTo>
                <a:lnTo>
                  <a:pt x="559" y="614"/>
                </a:lnTo>
                <a:lnTo>
                  <a:pt x="576" y="614"/>
                </a:lnTo>
                <a:lnTo>
                  <a:pt x="576" y="610"/>
                </a:lnTo>
                <a:lnTo>
                  <a:pt x="564" y="598"/>
                </a:lnTo>
                <a:lnTo>
                  <a:pt x="559" y="583"/>
                </a:lnTo>
                <a:lnTo>
                  <a:pt x="557" y="563"/>
                </a:lnTo>
                <a:lnTo>
                  <a:pt x="559" y="544"/>
                </a:lnTo>
                <a:lnTo>
                  <a:pt x="562" y="525"/>
                </a:lnTo>
                <a:lnTo>
                  <a:pt x="566" y="506"/>
                </a:lnTo>
                <a:lnTo>
                  <a:pt x="567" y="488"/>
                </a:lnTo>
                <a:lnTo>
                  <a:pt x="571" y="487"/>
                </a:lnTo>
                <a:lnTo>
                  <a:pt x="574" y="485"/>
                </a:lnTo>
                <a:lnTo>
                  <a:pt x="576" y="483"/>
                </a:lnTo>
                <a:lnTo>
                  <a:pt x="578" y="481"/>
                </a:lnTo>
                <a:lnTo>
                  <a:pt x="583" y="480"/>
                </a:lnTo>
                <a:lnTo>
                  <a:pt x="588" y="476"/>
                </a:lnTo>
                <a:lnTo>
                  <a:pt x="594" y="474"/>
                </a:lnTo>
                <a:lnTo>
                  <a:pt x="599" y="474"/>
                </a:lnTo>
                <a:lnTo>
                  <a:pt x="606" y="473"/>
                </a:lnTo>
                <a:lnTo>
                  <a:pt x="606" y="485"/>
                </a:lnTo>
                <a:lnTo>
                  <a:pt x="625" y="490"/>
                </a:lnTo>
                <a:lnTo>
                  <a:pt x="644" y="494"/>
                </a:lnTo>
                <a:lnTo>
                  <a:pt x="663" y="492"/>
                </a:lnTo>
                <a:lnTo>
                  <a:pt x="683" y="485"/>
                </a:lnTo>
                <a:lnTo>
                  <a:pt x="686" y="473"/>
                </a:lnTo>
                <a:lnTo>
                  <a:pt x="691" y="471"/>
                </a:lnTo>
                <a:lnTo>
                  <a:pt x="697" y="471"/>
                </a:lnTo>
                <a:lnTo>
                  <a:pt x="702" y="471"/>
                </a:lnTo>
                <a:lnTo>
                  <a:pt x="705" y="469"/>
                </a:lnTo>
                <a:lnTo>
                  <a:pt x="711" y="469"/>
                </a:lnTo>
                <a:lnTo>
                  <a:pt x="691" y="466"/>
                </a:lnTo>
                <a:lnTo>
                  <a:pt x="670" y="462"/>
                </a:lnTo>
                <a:lnTo>
                  <a:pt x="653" y="457"/>
                </a:lnTo>
                <a:lnTo>
                  <a:pt x="644" y="443"/>
                </a:lnTo>
                <a:lnTo>
                  <a:pt x="636" y="429"/>
                </a:lnTo>
                <a:lnTo>
                  <a:pt x="629" y="411"/>
                </a:lnTo>
                <a:lnTo>
                  <a:pt x="643" y="411"/>
                </a:lnTo>
                <a:lnTo>
                  <a:pt x="653" y="411"/>
                </a:lnTo>
                <a:lnTo>
                  <a:pt x="660" y="411"/>
                </a:lnTo>
                <a:lnTo>
                  <a:pt x="663" y="406"/>
                </a:lnTo>
                <a:lnTo>
                  <a:pt x="665" y="403"/>
                </a:lnTo>
                <a:lnTo>
                  <a:pt x="667" y="398"/>
                </a:lnTo>
                <a:lnTo>
                  <a:pt x="667" y="392"/>
                </a:lnTo>
                <a:lnTo>
                  <a:pt x="667" y="384"/>
                </a:lnTo>
                <a:lnTo>
                  <a:pt x="644" y="364"/>
                </a:lnTo>
                <a:lnTo>
                  <a:pt x="641" y="366"/>
                </a:lnTo>
                <a:lnTo>
                  <a:pt x="637" y="368"/>
                </a:lnTo>
                <a:lnTo>
                  <a:pt x="634" y="370"/>
                </a:lnTo>
                <a:lnTo>
                  <a:pt x="630" y="370"/>
                </a:lnTo>
                <a:lnTo>
                  <a:pt x="627" y="371"/>
                </a:lnTo>
                <a:lnTo>
                  <a:pt x="622" y="373"/>
                </a:lnTo>
                <a:lnTo>
                  <a:pt x="618" y="368"/>
                </a:lnTo>
                <a:lnTo>
                  <a:pt x="616" y="366"/>
                </a:lnTo>
                <a:lnTo>
                  <a:pt x="615" y="363"/>
                </a:lnTo>
                <a:lnTo>
                  <a:pt x="613" y="359"/>
                </a:lnTo>
                <a:lnTo>
                  <a:pt x="609" y="354"/>
                </a:lnTo>
                <a:lnTo>
                  <a:pt x="613" y="349"/>
                </a:lnTo>
                <a:lnTo>
                  <a:pt x="613" y="343"/>
                </a:lnTo>
                <a:lnTo>
                  <a:pt x="615" y="338"/>
                </a:lnTo>
                <a:lnTo>
                  <a:pt x="616" y="331"/>
                </a:lnTo>
                <a:lnTo>
                  <a:pt x="618" y="326"/>
                </a:lnTo>
                <a:lnTo>
                  <a:pt x="623" y="319"/>
                </a:lnTo>
                <a:lnTo>
                  <a:pt x="630" y="315"/>
                </a:lnTo>
                <a:lnTo>
                  <a:pt x="636" y="309"/>
                </a:lnTo>
                <a:lnTo>
                  <a:pt x="641" y="296"/>
                </a:lnTo>
                <a:lnTo>
                  <a:pt x="634" y="296"/>
                </a:lnTo>
                <a:lnTo>
                  <a:pt x="625" y="303"/>
                </a:lnTo>
                <a:lnTo>
                  <a:pt x="615" y="309"/>
                </a:lnTo>
                <a:lnTo>
                  <a:pt x="602" y="314"/>
                </a:lnTo>
                <a:lnTo>
                  <a:pt x="588" y="317"/>
                </a:lnTo>
                <a:lnTo>
                  <a:pt x="576" y="317"/>
                </a:lnTo>
                <a:lnTo>
                  <a:pt x="566" y="314"/>
                </a:lnTo>
                <a:lnTo>
                  <a:pt x="559" y="305"/>
                </a:lnTo>
                <a:lnTo>
                  <a:pt x="557" y="293"/>
                </a:lnTo>
                <a:lnTo>
                  <a:pt x="580" y="284"/>
                </a:lnTo>
                <a:lnTo>
                  <a:pt x="580" y="281"/>
                </a:lnTo>
                <a:lnTo>
                  <a:pt x="574" y="281"/>
                </a:lnTo>
                <a:lnTo>
                  <a:pt x="569" y="279"/>
                </a:lnTo>
                <a:lnTo>
                  <a:pt x="567" y="279"/>
                </a:lnTo>
                <a:lnTo>
                  <a:pt x="566" y="277"/>
                </a:lnTo>
                <a:lnTo>
                  <a:pt x="562" y="275"/>
                </a:lnTo>
                <a:lnTo>
                  <a:pt x="561" y="274"/>
                </a:lnTo>
                <a:lnTo>
                  <a:pt x="587" y="268"/>
                </a:lnTo>
                <a:lnTo>
                  <a:pt x="608" y="260"/>
                </a:lnTo>
                <a:lnTo>
                  <a:pt x="629" y="247"/>
                </a:lnTo>
                <a:lnTo>
                  <a:pt x="644" y="233"/>
                </a:lnTo>
                <a:lnTo>
                  <a:pt x="637" y="213"/>
                </a:lnTo>
                <a:lnTo>
                  <a:pt x="625" y="195"/>
                </a:lnTo>
                <a:lnTo>
                  <a:pt x="611" y="179"/>
                </a:lnTo>
                <a:lnTo>
                  <a:pt x="595" y="165"/>
                </a:lnTo>
                <a:lnTo>
                  <a:pt x="580" y="151"/>
                </a:lnTo>
                <a:lnTo>
                  <a:pt x="564" y="137"/>
                </a:lnTo>
                <a:lnTo>
                  <a:pt x="552" y="120"/>
                </a:lnTo>
                <a:lnTo>
                  <a:pt x="543" y="99"/>
                </a:lnTo>
                <a:lnTo>
                  <a:pt x="538" y="73"/>
                </a:lnTo>
                <a:lnTo>
                  <a:pt x="550" y="69"/>
                </a:lnTo>
                <a:lnTo>
                  <a:pt x="561" y="66"/>
                </a:lnTo>
                <a:lnTo>
                  <a:pt x="569" y="61"/>
                </a:lnTo>
                <a:close/>
                <a:moveTo>
                  <a:pt x="465" y="41"/>
                </a:moveTo>
                <a:lnTo>
                  <a:pt x="468" y="50"/>
                </a:lnTo>
                <a:lnTo>
                  <a:pt x="468" y="61"/>
                </a:lnTo>
                <a:lnTo>
                  <a:pt x="468" y="73"/>
                </a:lnTo>
                <a:lnTo>
                  <a:pt x="475" y="75"/>
                </a:lnTo>
                <a:lnTo>
                  <a:pt x="482" y="78"/>
                </a:lnTo>
                <a:lnTo>
                  <a:pt x="489" y="82"/>
                </a:lnTo>
                <a:lnTo>
                  <a:pt x="494" y="85"/>
                </a:lnTo>
                <a:lnTo>
                  <a:pt x="482" y="85"/>
                </a:lnTo>
                <a:lnTo>
                  <a:pt x="471" y="89"/>
                </a:lnTo>
                <a:lnTo>
                  <a:pt x="465" y="96"/>
                </a:lnTo>
                <a:lnTo>
                  <a:pt x="461" y="106"/>
                </a:lnTo>
                <a:lnTo>
                  <a:pt x="459" y="120"/>
                </a:lnTo>
                <a:lnTo>
                  <a:pt x="456" y="130"/>
                </a:lnTo>
                <a:lnTo>
                  <a:pt x="456" y="127"/>
                </a:lnTo>
                <a:lnTo>
                  <a:pt x="452" y="115"/>
                </a:lnTo>
                <a:lnTo>
                  <a:pt x="451" y="97"/>
                </a:lnTo>
                <a:lnTo>
                  <a:pt x="452" y="78"/>
                </a:lnTo>
                <a:lnTo>
                  <a:pt x="452" y="62"/>
                </a:lnTo>
                <a:lnTo>
                  <a:pt x="458" y="55"/>
                </a:lnTo>
                <a:lnTo>
                  <a:pt x="461" y="48"/>
                </a:lnTo>
                <a:lnTo>
                  <a:pt x="465" y="41"/>
                </a:lnTo>
                <a:close/>
                <a:moveTo>
                  <a:pt x="1697" y="34"/>
                </a:moveTo>
                <a:lnTo>
                  <a:pt x="1732" y="34"/>
                </a:lnTo>
                <a:lnTo>
                  <a:pt x="1732" y="38"/>
                </a:lnTo>
                <a:lnTo>
                  <a:pt x="1726" y="48"/>
                </a:lnTo>
                <a:lnTo>
                  <a:pt x="1725" y="57"/>
                </a:lnTo>
                <a:lnTo>
                  <a:pt x="1721" y="66"/>
                </a:lnTo>
                <a:lnTo>
                  <a:pt x="1713" y="73"/>
                </a:lnTo>
                <a:lnTo>
                  <a:pt x="1726" y="94"/>
                </a:lnTo>
                <a:lnTo>
                  <a:pt x="1744" y="110"/>
                </a:lnTo>
                <a:lnTo>
                  <a:pt x="1767" y="123"/>
                </a:lnTo>
                <a:lnTo>
                  <a:pt x="1761" y="146"/>
                </a:lnTo>
                <a:lnTo>
                  <a:pt x="1754" y="146"/>
                </a:lnTo>
                <a:lnTo>
                  <a:pt x="1749" y="136"/>
                </a:lnTo>
                <a:lnTo>
                  <a:pt x="1740" y="129"/>
                </a:lnTo>
                <a:lnTo>
                  <a:pt x="1730" y="127"/>
                </a:lnTo>
                <a:lnTo>
                  <a:pt x="1713" y="127"/>
                </a:lnTo>
                <a:lnTo>
                  <a:pt x="1711" y="129"/>
                </a:lnTo>
                <a:lnTo>
                  <a:pt x="1709" y="129"/>
                </a:lnTo>
                <a:lnTo>
                  <a:pt x="1709" y="129"/>
                </a:lnTo>
                <a:lnTo>
                  <a:pt x="1707" y="129"/>
                </a:lnTo>
                <a:lnTo>
                  <a:pt x="1704" y="130"/>
                </a:lnTo>
                <a:lnTo>
                  <a:pt x="1699" y="139"/>
                </a:lnTo>
                <a:lnTo>
                  <a:pt x="1693" y="148"/>
                </a:lnTo>
                <a:lnTo>
                  <a:pt x="1685" y="153"/>
                </a:lnTo>
                <a:lnTo>
                  <a:pt x="1693" y="181"/>
                </a:lnTo>
                <a:lnTo>
                  <a:pt x="1685" y="181"/>
                </a:lnTo>
                <a:lnTo>
                  <a:pt x="1669" y="169"/>
                </a:lnTo>
                <a:lnTo>
                  <a:pt x="1651" y="160"/>
                </a:lnTo>
                <a:lnTo>
                  <a:pt x="1637" y="150"/>
                </a:lnTo>
                <a:lnTo>
                  <a:pt x="1623" y="134"/>
                </a:lnTo>
                <a:lnTo>
                  <a:pt x="1632" y="134"/>
                </a:lnTo>
                <a:lnTo>
                  <a:pt x="1637" y="132"/>
                </a:lnTo>
                <a:lnTo>
                  <a:pt x="1643" y="130"/>
                </a:lnTo>
                <a:lnTo>
                  <a:pt x="1646" y="127"/>
                </a:lnTo>
                <a:lnTo>
                  <a:pt x="1651" y="123"/>
                </a:lnTo>
                <a:lnTo>
                  <a:pt x="1643" y="118"/>
                </a:lnTo>
                <a:lnTo>
                  <a:pt x="1634" y="111"/>
                </a:lnTo>
                <a:lnTo>
                  <a:pt x="1627" y="104"/>
                </a:lnTo>
                <a:lnTo>
                  <a:pt x="1632" y="101"/>
                </a:lnTo>
                <a:lnTo>
                  <a:pt x="1634" y="99"/>
                </a:lnTo>
                <a:lnTo>
                  <a:pt x="1636" y="97"/>
                </a:lnTo>
                <a:lnTo>
                  <a:pt x="1637" y="94"/>
                </a:lnTo>
                <a:lnTo>
                  <a:pt x="1639" y="89"/>
                </a:lnTo>
                <a:lnTo>
                  <a:pt x="1643" y="89"/>
                </a:lnTo>
                <a:lnTo>
                  <a:pt x="1644" y="87"/>
                </a:lnTo>
                <a:lnTo>
                  <a:pt x="1644" y="85"/>
                </a:lnTo>
                <a:lnTo>
                  <a:pt x="1643" y="85"/>
                </a:lnTo>
                <a:lnTo>
                  <a:pt x="1641" y="85"/>
                </a:lnTo>
                <a:lnTo>
                  <a:pt x="1639" y="85"/>
                </a:lnTo>
                <a:lnTo>
                  <a:pt x="1639" y="85"/>
                </a:lnTo>
                <a:lnTo>
                  <a:pt x="1634" y="80"/>
                </a:lnTo>
                <a:lnTo>
                  <a:pt x="1627" y="78"/>
                </a:lnTo>
                <a:lnTo>
                  <a:pt x="1622" y="75"/>
                </a:lnTo>
                <a:lnTo>
                  <a:pt x="1617" y="71"/>
                </a:lnTo>
                <a:lnTo>
                  <a:pt x="1613" y="66"/>
                </a:lnTo>
                <a:lnTo>
                  <a:pt x="1617" y="64"/>
                </a:lnTo>
                <a:lnTo>
                  <a:pt x="1620" y="62"/>
                </a:lnTo>
                <a:lnTo>
                  <a:pt x="1625" y="62"/>
                </a:lnTo>
                <a:lnTo>
                  <a:pt x="1632" y="62"/>
                </a:lnTo>
                <a:lnTo>
                  <a:pt x="1637" y="64"/>
                </a:lnTo>
                <a:lnTo>
                  <a:pt x="1643" y="64"/>
                </a:lnTo>
                <a:lnTo>
                  <a:pt x="1646" y="64"/>
                </a:lnTo>
                <a:lnTo>
                  <a:pt x="1653" y="62"/>
                </a:lnTo>
                <a:lnTo>
                  <a:pt x="1658" y="62"/>
                </a:lnTo>
                <a:lnTo>
                  <a:pt x="1658" y="66"/>
                </a:lnTo>
                <a:lnTo>
                  <a:pt x="1655" y="66"/>
                </a:lnTo>
                <a:lnTo>
                  <a:pt x="1653" y="66"/>
                </a:lnTo>
                <a:lnTo>
                  <a:pt x="1653" y="68"/>
                </a:lnTo>
                <a:lnTo>
                  <a:pt x="1655" y="68"/>
                </a:lnTo>
                <a:lnTo>
                  <a:pt x="1657" y="69"/>
                </a:lnTo>
                <a:lnTo>
                  <a:pt x="1660" y="69"/>
                </a:lnTo>
                <a:lnTo>
                  <a:pt x="1662" y="69"/>
                </a:lnTo>
                <a:lnTo>
                  <a:pt x="1662" y="69"/>
                </a:lnTo>
                <a:lnTo>
                  <a:pt x="1671" y="68"/>
                </a:lnTo>
                <a:lnTo>
                  <a:pt x="1678" y="69"/>
                </a:lnTo>
                <a:lnTo>
                  <a:pt x="1686" y="73"/>
                </a:lnTo>
                <a:lnTo>
                  <a:pt x="1697" y="76"/>
                </a:lnTo>
                <a:lnTo>
                  <a:pt x="1697" y="69"/>
                </a:lnTo>
                <a:lnTo>
                  <a:pt x="1699" y="68"/>
                </a:lnTo>
                <a:lnTo>
                  <a:pt x="1699" y="66"/>
                </a:lnTo>
                <a:lnTo>
                  <a:pt x="1700" y="64"/>
                </a:lnTo>
                <a:lnTo>
                  <a:pt x="1700" y="61"/>
                </a:lnTo>
                <a:lnTo>
                  <a:pt x="1700" y="57"/>
                </a:lnTo>
                <a:lnTo>
                  <a:pt x="1695" y="54"/>
                </a:lnTo>
                <a:lnTo>
                  <a:pt x="1690" y="50"/>
                </a:lnTo>
                <a:lnTo>
                  <a:pt x="1685" y="45"/>
                </a:lnTo>
                <a:lnTo>
                  <a:pt x="1681" y="38"/>
                </a:lnTo>
                <a:lnTo>
                  <a:pt x="1686" y="38"/>
                </a:lnTo>
                <a:lnTo>
                  <a:pt x="1692" y="38"/>
                </a:lnTo>
                <a:lnTo>
                  <a:pt x="1693" y="36"/>
                </a:lnTo>
                <a:lnTo>
                  <a:pt x="1697" y="34"/>
                </a:lnTo>
                <a:close/>
                <a:moveTo>
                  <a:pt x="461" y="19"/>
                </a:moveTo>
                <a:lnTo>
                  <a:pt x="475" y="19"/>
                </a:lnTo>
                <a:lnTo>
                  <a:pt x="475" y="34"/>
                </a:lnTo>
                <a:lnTo>
                  <a:pt x="471" y="34"/>
                </a:lnTo>
                <a:lnTo>
                  <a:pt x="470" y="33"/>
                </a:lnTo>
                <a:lnTo>
                  <a:pt x="470" y="33"/>
                </a:lnTo>
                <a:lnTo>
                  <a:pt x="468" y="33"/>
                </a:lnTo>
                <a:lnTo>
                  <a:pt x="468" y="33"/>
                </a:lnTo>
                <a:lnTo>
                  <a:pt x="465" y="31"/>
                </a:lnTo>
                <a:lnTo>
                  <a:pt x="461" y="19"/>
                </a:lnTo>
                <a:close/>
                <a:moveTo>
                  <a:pt x="1655" y="0"/>
                </a:moveTo>
                <a:lnTo>
                  <a:pt x="1658" y="1"/>
                </a:lnTo>
                <a:lnTo>
                  <a:pt x="1662" y="1"/>
                </a:lnTo>
                <a:lnTo>
                  <a:pt x="1662" y="1"/>
                </a:lnTo>
                <a:lnTo>
                  <a:pt x="1664" y="1"/>
                </a:lnTo>
                <a:lnTo>
                  <a:pt x="1664" y="3"/>
                </a:lnTo>
                <a:lnTo>
                  <a:pt x="1664" y="5"/>
                </a:lnTo>
                <a:lnTo>
                  <a:pt x="1665" y="8"/>
                </a:lnTo>
                <a:lnTo>
                  <a:pt x="1651" y="29"/>
                </a:lnTo>
                <a:lnTo>
                  <a:pt x="1639" y="50"/>
                </a:lnTo>
                <a:lnTo>
                  <a:pt x="1632" y="50"/>
                </a:lnTo>
                <a:lnTo>
                  <a:pt x="1632" y="12"/>
                </a:lnTo>
                <a:lnTo>
                  <a:pt x="1637" y="10"/>
                </a:lnTo>
                <a:lnTo>
                  <a:pt x="1644" y="7"/>
                </a:lnTo>
                <a:lnTo>
                  <a:pt x="1650" y="3"/>
                </a:lnTo>
                <a:lnTo>
                  <a:pt x="1655" y="0"/>
                </a:lnTo>
                <a:close/>
              </a:path>
            </a:pathLst>
          </a:custGeom>
          <a:solidFill>
            <a:srgbClr val="8ACFF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3CAA40-8CB7-4C47-8A12-FF1EBB3E8B09}"/>
              </a:ext>
            </a:extLst>
          </p:cNvPr>
          <p:cNvGrpSpPr/>
          <p:nvPr/>
        </p:nvGrpSpPr>
        <p:grpSpPr>
          <a:xfrm>
            <a:off x="4968831" y="1717193"/>
            <a:ext cx="6601844" cy="1908203"/>
            <a:chOff x="3017859" y="4221770"/>
            <a:chExt cx="1245478" cy="19082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D3C22F-D48B-4EA7-BCB0-29CD043464E9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Easy to change colors, photos and Text. 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BFAD89-D9F2-4949-BFCA-C5134F8D9408}"/>
                </a:ext>
              </a:extLst>
            </p:cNvPr>
            <p:cNvSpPr txBox="1"/>
            <p:nvPr/>
          </p:nvSpPr>
          <p:spPr>
            <a:xfrm>
              <a:off x="3017859" y="4221770"/>
              <a:ext cx="1245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E3B538-489C-489F-976D-768C0A95536B}"/>
              </a:ext>
            </a:extLst>
          </p:cNvPr>
          <p:cNvSpPr txBox="1"/>
          <p:nvPr/>
        </p:nvSpPr>
        <p:spPr>
          <a:xfrm>
            <a:off x="10641876" y="4497620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82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98C30-062D-41C8-B12B-647FBBF64604}"/>
              </a:ext>
            </a:extLst>
          </p:cNvPr>
          <p:cNvSpPr txBox="1"/>
          <p:nvPr/>
        </p:nvSpPr>
        <p:spPr>
          <a:xfrm>
            <a:off x="10641876" y="5037052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65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37123F-7581-4014-9B32-3E776A37FE94}"/>
              </a:ext>
            </a:extLst>
          </p:cNvPr>
          <p:cNvSpPr/>
          <p:nvPr/>
        </p:nvSpPr>
        <p:spPr>
          <a:xfrm>
            <a:off x="4968831" y="396277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BD74C-A43B-428F-B56A-7B700CE85830}"/>
              </a:ext>
            </a:extLst>
          </p:cNvPr>
          <p:cNvSpPr txBox="1"/>
          <p:nvPr/>
        </p:nvSpPr>
        <p:spPr>
          <a:xfrm>
            <a:off x="10641876" y="5576484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55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04DB9B-5A2F-4181-9F8D-94451315E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887120"/>
              </p:ext>
            </p:extLst>
          </p:nvPr>
        </p:nvGraphicFramePr>
        <p:xfrm>
          <a:off x="5083131" y="4270554"/>
          <a:ext cx="5460274" cy="191923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743FB3-925D-4857-B267-373089B19AC8}"/>
              </a:ext>
            </a:extLst>
          </p:cNvPr>
          <p:cNvSpPr txBox="1"/>
          <p:nvPr/>
        </p:nvSpPr>
        <p:spPr>
          <a:xfrm>
            <a:off x="2268071" y="2828729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82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82F22-FAFC-47AC-B521-00F7C007DF3A}"/>
              </a:ext>
            </a:extLst>
          </p:cNvPr>
          <p:cNvSpPr txBox="1"/>
          <p:nvPr/>
        </p:nvSpPr>
        <p:spPr>
          <a:xfrm>
            <a:off x="1190892" y="3625396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65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69BD5-E55E-40EE-BB5B-D0AB640D3793}"/>
              </a:ext>
            </a:extLst>
          </p:cNvPr>
          <p:cNvSpPr txBox="1"/>
          <p:nvPr/>
        </p:nvSpPr>
        <p:spPr>
          <a:xfrm>
            <a:off x="2776780" y="4808563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55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id="{B93D4195-62EC-44E1-816B-024687C57C9B}"/>
              </a:ext>
            </a:extLst>
          </p:cNvPr>
          <p:cNvSpPr/>
          <p:nvPr/>
        </p:nvSpPr>
        <p:spPr>
          <a:xfrm>
            <a:off x="2429754" y="3218792"/>
            <a:ext cx="347025" cy="347025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D9D2ADF1-54F2-4229-9373-0250BA3D7F2A}"/>
              </a:ext>
            </a:extLst>
          </p:cNvPr>
          <p:cNvSpPr/>
          <p:nvPr/>
        </p:nvSpPr>
        <p:spPr>
          <a:xfrm>
            <a:off x="1352576" y="3994728"/>
            <a:ext cx="347025" cy="347025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4E7FB773-20D9-4133-9B64-E5BB452CB0CB}"/>
              </a:ext>
            </a:extLst>
          </p:cNvPr>
          <p:cNvSpPr/>
          <p:nvPr/>
        </p:nvSpPr>
        <p:spPr>
          <a:xfrm>
            <a:off x="2938463" y="5202268"/>
            <a:ext cx="347025" cy="347025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D95CDDE-CE84-4089-8D41-9CA5CCFC3DC9}"/>
              </a:ext>
            </a:extLst>
          </p:cNvPr>
          <p:cNvSpPr/>
          <p:nvPr/>
        </p:nvSpPr>
        <p:spPr>
          <a:xfrm>
            <a:off x="9706708" y="-759655"/>
            <a:ext cx="281354" cy="525760"/>
          </a:xfrm>
          <a:prstGeom prst="rect">
            <a:avLst/>
          </a:prstGeom>
          <a:solidFill>
            <a:srgbClr val="00B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2012D80-C2C9-4216-92C4-EFE3D4A2B324}"/>
              </a:ext>
            </a:extLst>
          </p:cNvPr>
          <p:cNvSpPr/>
          <p:nvPr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1967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4" name="Picture 4" descr="La Gran Pirámide de Giza, Tumba en Egipto">
            <a:extLst>
              <a:ext uri="{FF2B5EF4-FFF2-40B4-BE49-F238E27FC236}">
                <a16:creationId xmlns:a16="http://schemas.microsoft.com/office/drawing/2014/main" id="{F08C673E-50AA-492B-ACBC-AFB9F6462E34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5" b="404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personas sentadas en vehiculo">
            <a:extLst>
              <a:ext uri="{FF2B5EF4-FFF2-40B4-BE49-F238E27FC236}">
                <a16:creationId xmlns:a16="http://schemas.microsoft.com/office/drawing/2014/main" id="{1E675B56-D330-43CE-A8BA-2D01D4D681AD}"/>
              </a:ext>
            </a:extLst>
          </p:cNvPr>
          <p:cNvPicPr>
            <a:picLocks noGrp="1" noChangeAspect="1" noChangeArrowheads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6E88F10-3F02-444B-A3FF-6ACD2AA08C9D}"/>
              </a:ext>
            </a:extLst>
          </p:cNvPr>
          <p:cNvSpPr/>
          <p:nvPr/>
        </p:nvSpPr>
        <p:spPr>
          <a:xfrm>
            <a:off x="0" y="3352800"/>
            <a:ext cx="6096000" cy="95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0D7EB-17C5-4593-A6C9-D0D3CCFA53A7}"/>
              </a:ext>
            </a:extLst>
          </p:cNvPr>
          <p:cNvSpPr txBox="1"/>
          <p:nvPr/>
        </p:nvSpPr>
        <p:spPr>
          <a:xfrm>
            <a:off x="6898707" y="4182648"/>
            <a:ext cx="44905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accent2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2800" b="1">
                <a:solidFill>
                  <a:schemeClr val="accent2"/>
                </a:solidFill>
                <a:cs typeface="Arial" panose="020b0604020202020204" pitchFamily="34" charset="0"/>
              </a:rPr>
              <a:t>P</a:t>
            </a:r>
            <a:r>
              <a:rPr lang="en-US" altLang="ko-KR" sz="2800" b="1">
                <a:solidFill>
                  <a:schemeClr val="accent2"/>
                </a:solidFill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474934EF-6D95-4D5C-B33B-06B9837EE35E}"/>
              </a:ext>
            </a:extLst>
          </p:cNvPr>
          <p:cNvSpPr txBox="1"/>
          <p:nvPr/>
        </p:nvSpPr>
        <p:spPr>
          <a:xfrm>
            <a:off x="2248607" y="3039481"/>
            <a:ext cx="1598787" cy="710206"/>
          </a:xfrm>
          <a:prstGeom prst="roundRect">
            <a:avLst>
              <a:gd name="adj" fmla="val 16247"/>
            </a:avLst>
          </a:prstGeom>
          <a:solidFill>
            <a:schemeClr val="accent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3200"/>
              <a:t>$150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3793F-6B63-4793-8AF3-EB0F260ECE90}"/>
              </a:ext>
            </a:extLst>
          </p:cNvPr>
          <p:cNvSpPr txBox="1"/>
          <p:nvPr/>
        </p:nvSpPr>
        <p:spPr>
          <a:xfrm>
            <a:off x="6971732" y="5014147"/>
            <a:ext cx="434453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ALLPPT Layout Clean Text Slide for your Presentation. ALLPPT Layout Clean Text Slide for your Presentation.</a:t>
            </a:r>
            <a:endParaRPr lang="ko-KR" altLang="en-US" sz="14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3E6D782C-9890-487E-A00C-3B783261722C}"/>
              </a:ext>
            </a:extLst>
          </p:cNvPr>
          <p:cNvSpPr txBox="1"/>
          <p:nvPr/>
        </p:nvSpPr>
        <p:spPr>
          <a:xfrm>
            <a:off x="8320543" y="6061089"/>
            <a:ext cx="1646914" cy="269265"/>
          </a:xfrm>
          <a:prstGeom prst="roundRect">
            <a:avLst>
              <a:gd name="adj" fmla="val 3304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88434-231E-4F4E-9605-A2A5AEA05827}"/>
              </a:ext>
            </a:extLst>
          </p:cNvPr>
          <p:cNvSpPr txBox="1"/>
          <p:nvPr/>
        </p:nvSpPr>
        <p:spPr>
          <a:xfrm>
            <a:off x="802707" y="521379"/>
            <a:ext cx="44905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accent1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2800" b="1">
                <a:solidFill>
                  <a:schemeClr val="accent1"/>
                </a:solidFill>
                <a:cs typeface="Arial" panose="020b0604020202020204" pitchFamily="34" charset="0"/>
              </a:rPr>
              <a:t>P</a:t>
            </a:r>
            <a:r>
              <a:rPr lang="en-US" altLang="ko-KR" sz="2800" b="1">
                <a:solidFill>
                  <a:schemeClr val="accent1"/>
                </a:solidFill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4D832-82BB-410D-9176-48C4DB80E675}"/>
              </a:ext>
            </a:extLst>
          </p:cNvPr>
          <p:cNvSpPr txBox="1"/>
          <p:nvPr/>
        </p:nvSpPr>
        <p:spPr>
          <a:xfrm>
            <a:off x="875732" y="1352878"/>
            <a:ext cx="434453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ALLPPT Layout Clean Text Slide for your Presentation. ALLPPT Layout Clean Text Slide for your Presentation.</a:t>
            </a:r>
            <a:endParaRPr lang="ko-KR" altLang="en-US" sz="14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BCB95F7-8563-4592-94BD-F9422667AEAA}"/>
              </a:ext>
            </a:extLst>
          </p:cNvPr>
          <p:cNvSpPr txBox="1"/>
          <p:nvPr/>
        </p:nvSpPr>
        <p:spPr>
          <a:xfrm>
            <a:off x="2224543" y="2399820"/>
            <a:ext cx="1646914" cy="269265"/>
          </a:xfrm>
          <a:prstGeom prst="roundRect">
            <a:avLst>
              <a:gd name="adj" fmla="val 3304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/>
              <a:t>INFOGRAPHIC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68121-9860-4082-A129-A669805728DE}"/>
              </a:ext>
            </a:extLst>
          </p:cNvPr>
          <p:cNvSpPr/>
          <p:nvPr/>
        </p:nvSpPr>
        <p:spPr>
          <a:xfrm>
            <a:off x="6096000" y="3429000"/>
            <a:ext cx="6096000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12912E0-E293-4C73-ABAD-12F52137F989}"/>
              </a:ext>
            </a:extLst>
          </p:cNvPr>
          <p:cNvSpPr txBox="1"/>
          <p:nvPr/>
        </p:nvSpPr>
        <p:spPr>
          <a:xfrm>
            <a:off x="8344607" y="3121522"/>
            <a:ext cx="1598787" cy="710206"/>
          </a:xfrm>
          <a:prstGeom prst="roundRect">
            <a:avLst>
              <a:gd name="adj" fmla="val 16247"/>
            </a:avLst>
          </a:prstGeom>
          <a:solidFill>
            <a:schemeClr val="accent2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3200"/>
              <a:t>$100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674404C-3B7F-4421-A2D6-4747F9897F3D}"/>
              </a:ext>
            </a:extLst>
          </p:cNvPr>
          <p:cNvSpPr/>
          <p:nvPr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6434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6F16F6-8914-4EE1-97DF-669CCB3A6AE0}"/>
              </a:ext>
            </a:extLst>
          </p:cNvPr>
          <p:cNvGrpSpPr/>
          <p:nvPr/>
        </p:nvGrpSpPr>
        <p:grpSpPr>
          <a:xfrm>
            <a:off x="7082055" y="1487000"/>
            <a:ext cx="3987976" cy="775862"/>
            <a:chOff x="6324699" y="2356411"/>
            <a:chExt cx="2736305" cy="77586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C202F8-0AD9-4A81-8505-A86A83BC8761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>
                  <a:cs typeface="Arial" panose="020b0604020202020204" pitchFamily="34" charset="0"/>
                </a:rPr>
                <a:t>Simple Presentation  </a:t>
              </a:r>
              <a:endParaRPr lang="ko-KR" altLang="en-US" sz="2400" b="1"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A4D8B6B-341E-48B9-AB2C-E695532B976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>
                  <a:cs typeface="Arial" panose="020b0604020202020204" pitchFamily="34" charset="0"/>
                </a:rPr>
                <a:t>Add </a:t>
              </a:r>
              <a:r>
                <a:rPr lang="en-US" altLang="ko-KR" sz="2400" b="1">
                  <a:solidFill>
                    <a:schemeClr val="accent1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24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3497D4-8B8C-4541-9599-5F992AF2FAAC}"/>
              </a:ext>
            </a:extLst>
          </p:cNvPr>
          <p:cNvGrpSpPr/>
          <p:nvPr/>
        </p:nvGrpSpPr>
        <p:grpSpPr>
          <a:xfrm>
            <a:off x="7082058" y="2292282"/>
            <a:ext cx="4524486" cy="1136718"/>
            <a:chOff x="4932040" y="3944245"/>
            <a:chExt cx="3456384" cy="113671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9265E8-D8A6-4382-8E02-A78C852D116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193CE32-C168-4DF3-8157-CEE1563E959A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852C119-B843-48D8-B288-591785381C47}"/>
              </a:ext>
            </a:extLst>
          </p:cNvPr>
          <p:cNvSpPr/>
          <p:nvPr/>
        </p:nvSpPr>
        <p:spPr>
          <a:xfrm>
            <a:off x="7193805" y="3863142"/>
            <a:ext cx="452898" cy="452898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E5FF48A-F71D-4BAF-9DD9-11263CF7F6C0}"/>
              </a:ext>
            </a:extLst>
          </p:cNvPr>
          <p:cNvSpPr/>
          <p:nvPr/>
        </p:nvSpPr>
        <p:spPr>
          <a:xfrm>
            <a:off x="9398370" y="3834270"/>
            <a:ext cx="452898" cy="4528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7B62109-10E2-4FA1-ABE1-14F44D75FCA3}"/>
              </a:ext>
            </a:extLst>
          </p:cNvPr>
          <p:cNvGrpSpPr/>
          <p:nvPr/>
        </p:nvGrpSpPr>
        <p:grpSpPr>
          <a:xfrm>
            <a:off x="7862307" y="3722062"/>
            <a:ext cx="1392013" cy="2149151"/>
            <a:chOff x="-475010" y="1129567"/>
            <a:chExt cx="3859356" cy="214915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703153-CFA0-49A4-A22B-32E95543694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1A477DD-6197-484B-B632-305DAD06311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39F86A-8D28-435E-A67E-7123942AE05A}"/>
              </a:ext>
            </a:extLst>
          </p:cNvPr>
          <p:cNvGrpSpPr/>
          <p:nvPr/>
        </p:nvGrpSpPr>
        <p:grpSpPr>
          <a:xfrm>
            <a:off x="9989857" y="3702237"/>
            <a:ext cx="1501690" cy="1410488"/>
            <a:chOff x="-475010" y="1129567"/>
            <a:chExt cx="3859356" cy="141048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D7D5724-9EEB-47E1-89A0-1E56F73C6E12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623DC34-977E-4E6A-AF2F-60519792939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79" name="Freeform 53">
            <a:extLst>
              <a:ext uri="{FF2B5EF4-FFF2-40B4-BE49-F238E27FC236}">
                <a16:creationId xmlns:a16="http://schemas.microsoft.com/office/drawing/2014/main" id="{EA760AB0-33D2-48F7-A773-4BD333BA76A6}"/>
              </a:ext>
            </a:extLst>
          </p:cNvPr>
          <p:cNvSpPr/>
          <p:nvPr/>
        </p:nvSpPr>
        <p:spPr>
          <a:xfrm>
            <a:off x="7280176" y="3956324"/>
            <a:ext cx="276302" cy="283295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C67B9D1-FAF6-4D2B-8F20-C1796ED3511D}"/>
              </a:ext>
            </a:extLst>
          </p:cNvPr>
          <p:cNvSpPr/>
          <p:nvPr/>
        </p:nvSpPr>
        <p:spPr>
          <a:xfrm>
            <a:off x="9466345" y="3903348"/>
            <a:ext cx="327480" cy="329256"/>
          </a:xfrm>
          <a:custGeom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D337FDC-3917-42A7-A236-C7D90347C0F9}"/>
              </a:ext>
            </a:extLst>
          </p:cNvPr>
          <p:cNvSpPr txBox="1"/>
          <p:nvPr/>
        </p:nvSpPr>
        <p:spPr>
          <a:xfrm>
            <a:off x="774385" y="4137821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2" name="Text Placeholder 27">
            <a:extLst>
              <a:ext uri="{FF2B5EF4-FFF2-40B4-BE49-F238E27FC236}">
                <a16:creationId xmlns:a16="http://schemas.microsoft.com/office/drawing/2014/main" id="{606F424A-39B7-4F42-93D4-ADC6FB1C847F}"/>
              </a:ext>
            </a:extLst>
          </p:cNvPr>
          <p:cNvSpPr txBox="1"/>
          <p:nvPr/>
        </p:nvSpPr>
        <p:spPr>
          <a:xfrm>
            <a:off x="774385" y="5676511"/>
            <a:ext cx="2597428" cy="432048"/>
          </a:xfrm>
          <a:prstGeom prst="roundRect">
            <a:avLst>
              <a:gd name="adj" fmla="val 22953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/>
              <a:t>INFOGRAPHIC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0BB273-4D27-41E1-A155-8EADE0312017}"/>
              </a:ext>
            </a:extLst>
          </p:cNvPr>
          <p:cNvSpPr txBox="1"/>
          <p:nvPr/>
        </p:nvSpPr>
        <p:spPr>
          <a:xfrm>
            <a:off x="774385" y="1482589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>
                <a:solidFill>
                  <a:schemeClr val="accent2"/>
                </a:solidFill>
                <a:cs typeface="Arial" panose="020b0604020202020204" pitchFamily="34" charset="0"/>
              </a:rPr>
              <a:t>ALLPPT</a:t>
            </a:r>
            <a:r>
              <a:rPr lang="en-GB" altLang="ko-KR" sz="3200">
                <a:cs typeface="Arial" panose="020b0604020202020204" pitchFamily="34" charset="0"/>
              </a:rPr>
              <a:t> Layout</a:t>
            </a:r>
          </a:p>
          <a:p>
            <a:r>
              <a:rPr lang="en-GB" altLang="ko-KR" sz="3200">
                <a:cs typeface="Arial" panose="020b0604020202020204" pitchFamily="34" charset="0"/>
              </a:rPr>
              <a:t>Clean Text Slide for your Presentation</a:t>
            </a:r>
            <a:endParaRPr lang="ko-KR" altLang="en-US" sz="3200">
              <a:cs typeface="Arial" panose="020b060402020202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35C7AD4-DAEF-4A54-973B-F07E1531CA9A}"/>
              </a:ext>
            </a:extLst>
          </p:cNvPr>
          <p:cNvSpPr/>
          <p:nvPr/>
        </p:nvSpPr>
        <p:spPr>
          <a:xfrm>
            <a:off x="3740380" y="1570620"/>
            <a:ext cx="3859518" cy="4321915"/>
          </a:xfrm>
          <a:custGeom>
            <a:gdLst>
              <a:gd name="connsiteX0" fmla="*/ 1780251 w 3859518"/>
              <a:gd name="connsiteY0" fmla="*/ 2575504 h 4739950"/>
              <a:gd name="connsiteX1" fmla="*/ 1770476 w 3859518"/>
              <a:gd name="connsiteY1" fmla="*/ 2578338 h 4739950"/>
              <a:gd name="connsiteX2" fmla="*/ 1773303 w 3859518"/>
              <a:gd name="connsiteY2" fmla="*/ 2597915 h 4739950"/>
              <a:gd name="connsiteX3" fmla="*/ 1978704 w 3859518"/>
              <a:gd name="connsiteY3" fmla="*/ 2861690 h 4739950"/>
              <a:gd name="connsiteX4" fmla="*/ 2206719 w 3859518"/>
              <a:gd name="connsiteY4" fmla="*/ 3155345 h 4739950"/>
              <a:gd name="connsiteX5" fmla="*/ 2442271 w 3859518"/>
              <a:gd name="connsiteY5" fmla="*/ 3456212 h 4739950"/>
              <a:gd name="connsiteX6" fmla="*/ 2452636 w 3859518"/>
              <a:gd name="connsiteY6" fmla="*/ 3467546 h 4739950"/>
              <a:gd name="connsiteX7" fmla="*/ 2465826 w 3859518"/>
              <a:gd name="connsiteY7" fmla="*/ 3460334 h 4739950"/>
              <a:gd name="connsiteX8" fmla="*/ 2460173 w 3859518"/>
              <a:gd name="connsiteY8" fmla="*/ 3450030 h 4739950"/>
              <a:gd name="connsiteX9" fmla="*/ 2436619 w 3859518"/>
              <a:gd name="connsiteY9" fmla="*/ 3419119 h 4739950"/>
              <a:gd name="connsiteX10" fmla="*/ 2047485 w 3859518"/>
              <a:gd name="connsiteY10" fmla="*/ 2918359 h 4739950"/>
              <a:gd name="connsiteX11" fmla="*/ 1786493 w 3859518"/>
              <a:gd name="connsiteY11" fmla="*/ 2583490 h 4739950"/>
              <a:gd name="connsiteX12" fmla="*/ 1780251 w 3859518"/>
              <a:gd name="connsiteY12" fmla="*/ 2575504 h 4739950"/>
              <a:gd name="connsiteX13" fmla="*/ 714154 w 3859518"/>
              <a:gd name="connsiteY13" fmla="*/ 0 h 4739950"/>
              <a:gd name="connsiteX14" fmla="*/ 804739 w 3859518"/>
              <a:gd name="connsiteY14" fmla="*/ 59217 h 4739950"/>
              <a:gd name="connsiteX15" fmla="*/ 823699 w 3859518"/>
              <a:gd name="connsiteY15" fmla="*/ 66619 h 4739950"/>
              <a:gd name="connsiteX16" fmla="*/ 890059 w 3859518"/>
              <a:gd name="connsiteY16" fmla="*/ 98342 h 4739950"/>
              <a:gd name="connsiteX17" fmla="*/ 1004871 w 3859518"/>
              <a:gd name="connsiteY17" fmla="*/ 324636 h 4739950"/>
              <a:gd name="connsiteX18" fmla="*/ 1022778 w 3859518"/>
              <a:gd name="connsiteY18" fmla="*/ 398657 h 4739950"/>
              <a:gd name="connsiteX19" fmla="*/ 1005924 w 3859518"/>
              <a:gd name="connsiteY19" fmla="*/ 527665 h 4739950"/>
              <a:gd name="connsiteX20" fmla="*/ 984858 w 3859518"/>
              <a:gd name="connsiteY20" fmla="*/ 590055 h 4739950"/>
              <a:gd name="connsiteX21" fmla="*/ 861620 w 3859518"/>
              <a:gd name="connsiteY21" fmla="*/ 641869 h 4739950"/>
              <a:gd name="connsiteX22" fmla="*/ 830020 w 3859518"/>
              <a:gd name="connsiteY22" fmla="*/ 668306 h 4739950"/>
              <a:gd name="connsiteX23" fmla="*/ 841605 w 3859518"/>
              <a:gd name="connsiteY23" fmla="*/ 688397 h 4739950"/>
              <a:gd name="connsiteX24" fmla="*/ 884793 w 3859518"/>
              <a:gd name="connsiteY24" fmla="*/ 677823 h 4739950"/>
              <a:gd name="connsiteX25" fmla="*/ 1082818 w 3859518"/>
              <a:gd name="connsiteY25" fmla="*/ 780395 h 4739950"/>
              <a:gd name="connsiteX26" fmla="*/ 1163922 w 3859518"/>
              <a:gd name="connsiteY26" fmla="*/ 842784 h 4739950"/>
              <a:gd name="connsiteX27" fmla="*/ 1297696 w 3859518"/>
              <a:gd name="connsiteY27" fmla="*/ 1009861 h 4739950"/>
              <a:gd name="connsiteX28" fmla="*/ 1327189 w 3859518"/>
              <a:gd name="connsiteY28" fmla="*/ 1014090 h 4739950"/>
              <a:gd name="connsiteX29" fmla="*/ 1399868 w 3859518"/>
              <a:gd name="connsiteY29" fmla="*/ 952759 h 4739950"/>
              <a:gd name="connsiteX30" fmla="*/ 1450427 w 3859518"/>
              <a:gd name="connsiteY30" fmla="*/ 955931 h 4739950"/>
              <a:gd name="connsiteX31" fmla="*/ 1453588 w 3859518"/>
              <a:gd name="connsiteY31" fmla="*/ 1009861 h 4739950"/>
              <a:gd name="connsiteX32" fmla="*/ 1435681 w 3859518"/>
              <a:gd name="connsiteY32" fmla="*/ 1029953 h 4739950"/>
              <a:gd name="connsiteX33" fmla="*/ 1436734 w 3859518"/>
              <a:gd name="connsiteY33" fmla="*/ 1045814 h 4739950"/>
              <a:gd name="connsiteX34" fmla="*/ 1690585 w 3859518"/>
              <a:gd name="connsiteY34" fmla="*/ 1298544 h 4739950"/>
              <a:gd name="connsiteX35" fmla="*/ 1735879 w 3859518"/>
              <a:gd name="connsiteY35" fmla="*/ 1383140 h 4739950"/>
              <a:gd name="connsiteX36" fmla="*/ 1824358 w 3859518"/>
              <a:gd name="connsiteY36" fmla="*/ 1579825 h 4739950"/>
              <a:gd name="connsiteX37" fmla="*/ 1795917 w 3859518"/>
              <a:gd name="connsiteY37" fmla="*/ 1864277 h 4739950"/>
              <a:gd name="connsiteX38" fmla="*/ 1661092 w 3859518"/>
              <a:gd name="connsiteY38" fmla="*/ 2007033 h 4739950"/>
              <a:gd name="connsiteX39" fmla="*/ 1648452 w 3859518"/>
              <a:gd name="connsiteY39" fmla="*/ 2049331 h 4739950"/>
              <a:gd name="connsiteX40" fmla="*/ 1684265 w 3859518"/>
              <a:gd name="connsiteY40" fmla="*/ 2186799 h 4739950"/>
              <a:gd name="connsiteX41" fmla="*/ 1764318 w 3859518"/>
              <a:gd name="connsiteY41" fmla="*/ 2303118 h 4739950"/>
              <a:gd name="connsiteX42" fmla="*/ 1800131 w 3859518"/>
              <a:gd name="connsiteY42" fmla="*/ 2338013 h 4739950"/>
              <a:gd name="connsiteX43" fmla="*/ 1827517 w 3859518"/>
              <a:gd name="connsiteY43" fmla="*/ 2424723 h 4739950"/>
              <a:gd name="connsiteX44" fmla="*/ 1847531 w 3859518"/>
              <a:gd name="connsiteY44" fmla="*/ 2492400 h 4739950"/>
              <a:gd name="connsiteX45" fmla="*/ 1851965 w 3859518"/>
              <a:gd name="connsiteY45" fmla="*/ 2497519 h 4739950"/>
              <a:gd name="connsiteX46" fmla="*/ 1830273 w 3859518"/>
              <a:gd name="connsiteY46" fmla="*/ 2514491 h 4739950"/>
              <a:gd name="connsiteX47" fmla="*/ 1839257 w 3859518"/>
              <a:gd name="connsiteY47" fmla="*/ 2525789 h 4739950"/>
              <a:gd name="connsiteX48" fmla="*/ 1846795 w 3859518"/>
              <a:gd name="connsiteY48" fmla="*/ 2539183 h 4739950"/>
              <a:gd name="connsiteX49" fmla="*/ 1870350 w 3859518"/>
              <a:gd name="connsiteY49" fmla="*/ 2588641 h 4739950"/>
              <a:gd name="connsiteX50" fmla="*/ 2344281 w 3859518"/>
              <a:gd name="connsiteY50" fmla="*/ 3189347 h 4739950"/>
              <a:gd name="connsiteX51" fmla="*/ 2507283 w 3859518"/>
              <a:gd name="connsiteY51" fmla="*/ 3395421 h 4739950"/>
              <a:gd name="connsiteX52" fmla="*/ 2519533 w 3859518"/>
              <a:gd name="connsiteY52" fmla="*/ 3401603 h 4739950"/>
              <a:gd name="connsiteX53" fmla="*/ 2521417 w 3859518"/>
              <a:gd name="connsiteY53" fmla="*/ 3383057 h 4739950"/>
              <a:gd name="connsiteX54" fmla="*/ 2518590 w 3859518"/>
              <a:gd name="connsiteY54" fmla="*/ 3378935 h 4739950"/>
              <a:gd name="connsiteX55" fmla="*/ 2569470 w 3859518"/>
              <a:gd name="connsiteY55" fmla="*/ 3253230 h 4739950"/>
              <a:gd name="connsiteX56" fmla="*/ 2620349 w 3859518"/>
              <a:gd name="connsiteY56" fmla="*/ 3257351 h 4739950"/>
              <a:gd name="connsiteX57" fmla="*/ 2667460 w 3859518"/>
              <a:gd name="connsiteY57" fmla="*/ 3302688 h 4739950"/>
              <a:gd name="connsiteX58" fmla="*/ 2698553 w 3859518"/>
              <a:gd name="connsiteY58" fmla="*/ 3302688 h 4739950"/>
              <a:gd name="connsiteX59" fmla="*/ 2878514 w 3859518"/>
              <a:gd name="connsiteY59" fmla="*/ 3234684 h 4739950"/>
              <a:gd name="connsiteX60" fmla="*/ 3071668 w 3859518"/>
              <a:gd name="connsiteY60" fmla="*/ 3306809 h 4739950"/>
              <a:gd name="connsiteX61" fmla="*/ 3367522 w 3859518"/>
              <a:gd name="connsiteY61" fmla="*/ 3628284 h 4739950"/>
              <a:gd name="connsiteX62" fmla="*/ 3643589 w 3859518"/>
              <a:gd name="connsiteY62" fmla="*/ 3937395 h 4739950"/>
              <a:gd name="connsiteX63" fmla="*/ 3784920 w 3859518"/>
              <a:gd name="connsiteY63" fmla="*/ 4141408 h 4739950"/>
              <a:gd name="connsiteX64" fmla="*/ 3776441 w 3859518"/>
              <a:gd name="connsiteY64" fmla="*/ 4219716 h 4739950"/>
              <a:gd name="connsiteX65" fmla="*/ 3770787 w 3859518"/>
              <a:gd name="connsiteY65" fmla="*/ 4255779 h 4739950"/>
              <a:gd name="connsiteX66" fmla="*/ 3785863 w 3859518"/>
              <a:gd name="connsiteY66" fmla="*/ 4269174 h 4739950"/>
              <a:gd name="connsiteX67" fmla="*/ 3848049 w 3859518"/>
              <a:gd name="connsiteY67" fmla="*/ 4283600 h 4739950"/>
              <a:gd name="connsiteX68" fmla="*/ 3854643 w 3859518"/>
              <a:gd name="connsiteY68" fmla="*/ 4305237 h 4739950"/>
              <a:gd name="connsiteX69" fmla="*/ 3785863 w 3859518"/>
              <a:gd name="connsiteY69" fmla="*/ 4397970 h 4739950"/>
              <a:gd name="connsiteX70" fmla="*/ 3772671 w 3859518"/>
              <a:gd name="connsiteY70" fmla="*/ 4404152 h 4739950"/>
              <a:gd name="connsiteX71" fmla="*/ 3746290 w 3859518"/>
              <a:gd name="connsiteY71" fmla="*/ 4422698 h 4739950"/>
              <a:gd name="connsiteX72" fmla="*/ 3637721 w 3859518"/>
              <a:gd name="connsiteY72" fmla="*/ 4548165 h 4739950"/>
              <a:gd name="connsiteX73" fmla="*/ 3463759 w 3859518"/>
              <a:gd name="connsiteY73" fmla="*/ 4696424 h 4739950"/>
              <a:gd name="connsiteX74" fmla="*/ 3438835 w 3859518"/>
              <a:gd name="connsiteY74" fmla="*/ 4686103 h 4739950"/>
              <a:gd name="connsiteX75" fmla="*/ 3413690 w 3859518"/>
              <a:gd name="connsiteY75" fmla="*/ 4656593 h 4739950"/>
              <a:gd name="connsiteX76" fmla="*/ 3358100 w 3859518"/>
              <a:gd name="connsiteY76" fmla="*/ 4618470 h 4739950"/>
              <a:gd name="connsiteX77" fmla="*/ 3328890 w 3859518"/>
              <a:gd name="connsiteY77" fmla="*/ 4615378 h 4739950"/>
              <a:gd name="connsiteX78" fmla="*/ 3307221 w 3859518"/>
              <a:gd name="connsiteY78" fmla="*/ 4624652 h 4739950"/>
              <a:gd name="connsiteX79" fmla="*/ 3173426 w 3859518"/>
              <a:gd name="connsiteY79" fmla="*/ 4594771 h 4739950"/>
              <a:gd name="connsiteX80" fmla="*/ 3158351 w 3859518"/>
              <a:gd name="connsiteY80" fmla="*/ 4578285 h 4739950"/>
              <a:gd name="connsiteX81" fmla="*/ 3147045 w 3859518"/>
              <a:gd name="connsiteY81" fmla="*/ 4566951 h 4739950"/>
              <a:gd name="connsiteX82" fmla="*/ 2981216 w 3859518"/>
              <a:gd name="connsiteY82" fmla="*/ 4320693 h 4739950"/>
              <a:gd name="connsiteX83" fmla="*/ 2933162 w 3859518"/>
              <a:gd name="connsiteY83" fmla="*/ 4264022 h 4739950"/>
              <a:gd name="connsiteX84" fmla="*/ 2592083 w 3859518"/>
              <a:gd name="connsiteY84" fmla="*/ 3874542 h 4739950"/>
              <a:gd name="connsiteX85" fmla="*/ 2463000 w 3859518"/>
              <a:gd name="connsiteY85" fmla="*/ 3727200 h 4739950"/>
              <a:gd name="connsiteX86" fmla="*/ 2414005 w 3859518"/>
              <a:gd name="connsiteY86" fmla="*/ 3644770 h 4739950"/>
              <a:gd name="connsiteX87" fmla="*/ 2412121 w 3859518"/>
              <a:gd name="connsiteY87" fmla="*/ 3558220 h 4739950"/>
              <a:gd name="connsiteX88" fmla="*/ 2406467 w 3859518"/>
              <a:gd name="connsiteY88" fmla="*/ 3524216 h 4739950"/>
              <a:gd name="connsiteX89" fmla="*/ 2333917 w 3859518"/>
              <a:gd name="connsiteY89" fmla="*/ 3431483 h 4739950"/>
              <a:gd name="connsiteX90" fmla="*/ 1910865 w 3859518"/>
              <a:gd name="connsiteY90" fmla="*/ 2875084 h 4739950"/>
              <a:gd name="connsiteX91" fmla="*/ 1708289 w 3859518"/>
              <a:gd name="connsiteY91" fmla="*/ 2612340 h 4739950"/>
              <a:gd name="connsiteX92" fmla="*/ 1704688 w 3859518"/>
              <a:gd name="connsiteY92" fmla="*/ 2609085 h 4739950"/>
              <a:gd name="connsiteX93" fmla="*/ 1715424 w 3859518"/>
              <a:gd name="connsiteY93" fmla="*/ 2599935 h 4739950"/>
              <a:gd name="connsiteX94" fmla="*/ 1695589 w 3859518"/>
              <a:gd name="connsiteY94" fmla="*/ 2583473 h 4739950"/>
              <a:gd name="connsiteX95" fmla="*/ 1664252 w 3859518"/>
              <a:gd name="connsiteY95" fmla="*/ 2571709 h 4739950"/>
              <a:gd name="connsiteX96" fmla="*/ 1650558 w 3859518"/>
              <a:gd name="connsiteY96" fmla="*/ 2550560 h 4739950"/>
              <a:gd name="connsiteX97" fmla="*/ 1655826 w 3859518"/>
              <a:gd name="connsiteY97" fmla="*/ 2519894 h 4739950"/>
              <a:gd name="connsiteX98" fmla="*/ 1644239 w 3859518"/>
              <a:gd name="connsiteY98" fmla="*/ 2461735 h 4739950"/>
              <a:gd name="connsiteX99" fmla="*/ 1612639 w 3859518"/>
              <a:gd name="connsiteY99" fmla="*/ 2410977 h 4739950"/>
              <a:gd name="connsiteX100" fmla="*/ 1586306 w 3859518"/>
              <a:gd name="connsiteY100" fmla="*/ 2305233 h 4739950"/>
              <a:gd name="connsiteX101" fmla="*/ 1571560 w 3859518"/>
              <a:gd name="connsiteY101" fmla="*/ 2219579 h 4739950"/>
              <a:gd name="connsiteX102" fmla="*/ 1561027 w 3859518"/>
              <a:gd name="connsiteY102" fmla="*/ 2198430 h 4739950"/>
              <a:gd name="connsiteX103" fmla="*/ 1557866 w 3859518"/>
              <a:gd name="connsiteY103" fmla="*/ 2310519 h 4739950"/>
              <a:gd name="connsiteX104" fmla="*/ 1496773 w 3859518"/>
              <a:gd name="connsiteY104" fmla="*/ 2473366 h 4739950"/>
              <a:gd name="connsiteX105" fmla="*/ 1477814 w 3859518"/>
              <a:gd name="connsiteY105" fmla="*/ 2574881 h 4739950"/>
              <a:gd name="connsiteX106" fmla="*/ 1506254 w 3859518"/>
              <a:gd name="connsiteY106" fmla="*/ 2845587 h 4739950"/>
              <a:gd name="connsiteX107" fmla="*/ 1559973 w 3859518"/>
              <a:gd name="connsiteY107" fmla="*/ 3193487 h 4739950"/>
              <a:gd name="connsiteX108" fmla="*/ 1553652 w 3859518"/>
              <a:gd name="connsiteY108" fmla="*/ 3229440 h 4739950"/>
              <a:gd name="connsiteX109" fmla="*/ 1643186 w 3859518"/>
              <a:gd name="connsiteY109" fmla="*/ 3348931 h 4739950"/>
              <a:gd name="connsiteX110" fmla="*/ 1773798 w 3859518"/>
              <a:gd name="connsiteY110" fmla="*/ 3509663 h 4739950"/>
              <a:gd name="connsiteX111" fmla="*/ 1840157 w 3859518"/>
              <a:gd name="connsiteY111" fmla="*/ 3650304 h 4739950"/>
              <a:gd name="connsiteX112" fmla="*/ 2001316 w 3859518"/>
              <a:gd name="connsiteY112" fmla="*/ 3975997 h 4739950"/>
              <a:gd name="connsiteX113" fmla="*/ 2094009 w 3859518"/>
              <a:gd name="connsiteY113" fmla="*/ 4050018 h 4739950"/>
              <a:gd name="connsiteX114" fmla="*/ 2240420 w 3859518"/>
              <a:gd name="connsiteY114" fmla="*/ 4064823 h 4739950"/>
              <a:gd name="connsiteX115" fmla="*/ 2368926 w 3859518"/>
              <a:gd name="connsiteY115" fmla="*/ 4101833 h 4739950"/>
              <a:gd name="connsiteX116" fmla="*/ 2382620 w 3859518"/>
              <a:gd name="connsiteY116" fmla="*/ 4124040 h 4739950"/>
              <a:gd name="connsiteX117" fmla="*/ 2342593 w 3859518"/>
              <a:gd name="connsiteY117" fmla="*/ 4289001 h 4739950"/>
              <a:gd name="connsiteX118" fmla="*/ 2285714 w 3859518"/>
              <a:gd name="connsiteY118" fmla="*/ 4287943 h 4739950"/>
              <a:gd name="connsiteX119" fmla="*/ 2277287 w 3859518"/>
              <a:gd name="connsiteY119" fmla="*/ 4302748 h 4739950"/>
              <a:gd name="connsiteX120" fmla="*/ 2327847 w 3859518"/>
              <a:gd name="connsiteY120" fmla="*/ 4438101 h 4739950"/>
              <a:gd name="connsiteX121" fmla="*/ 2319420 w 3859518"/>
              <a:gd name="connsiteY121" fmla="*/ 4530099 h 4739950"/>
              <a:gd name="connsiteX122" fmla="*/ 2207768 w 3859518"/>
              <a:gd name="connsiteY122" fmla="*/ 4710922 h 4739950"/>
              <a:gd name="connsiteX123" fmla="*/ 2096115 w 3859518"/>
              <a:gd name="connsiteY123" fmla="*/ 4685544 h 4739950"/>
              <a:gd name="connsiteX124" fmla="*/ 2105594 w 3859518"/>
              <a:gd name="connsiteY124" fmla="*/ 4592488 h 4739950"/>
              <a:gd name="connsiteX125" fmla="*/ 2115075 w 3859518"/>
              <a:gd name="connsiteY125" fmla="*/ 4485686 h 4739950"/>
              <a:gd name="connsiteX126" fmla="*/ 1998156 w 3859518"/>
              <a:gd name="connsiteY126" fmla="*/ 4345045 h 4739950"/>
              <a:gd name="connsiteX127" fmla="*/ 1991836 w 3859518"/>
              <a:gd name="connsiteY127" fmla="*/ 4313322 h 4739950"/>
              <a:gd name="connsiteX128" fmla="*/ 1411454 w 3859518"/>
              <a:gd name="connsiteY128" fmla="*/ 3514951 h 4739950"/>
              <a:gd name="connsiteX129" fmla="*/ 1301908 w 3859518"/>
              <a:gd name="connsiteY129" fmla="*/ 3401803 h 4739950"/>
              <a:gd name="connsiteX130" fmla="*/ 1202896 w 3859518"/>
              <a:gd name="connsiteY130" fmla="*/ 3314036 h 4739950"/>
              <a:gd name="connsiteX131" fmla="*/ 1202896 w 3859518"/>
              <a:gd name="connsiteY131" fmla="*/ 3654534 h 4739950"/>
              <a:gd name="connsiteX132" fmla="*/ 1151283 w 3859518"/>
              <a:gd name="connsiteY132" fmla="*/ 3843816 h 4739950"/>
              <a:gd name="connsiteX133" fmla="*/ 1065964 w 3859518"/>
              <a:gd name="connsiteY133" fmla="*/ 4208635 h 4739950"/>
              <a:gd name="connsiteX134" fmla="*/ 1072285 w 3859518"/>
              <a:gd name="connsiteY134" fmla="*/ 4340816 h 4739950"/>
              <a:gd name="connsiteX135" fmla="*/ 1107043 w 3859518"/>
              <a:gd name="connsiteY135" fmla="*/ 4373597 h 4739950"/>
              <a:gd name="connsiteX136" fmla="*/ 1122844 w 3859518"/>
              <a:gd name="connsiteY136" fmla="*/ 4395803 h 4739950"/>
              <a:gd name="connsiteX137" fmla="*/ 1138643 w 3859518"/>
              <a:gd name="connsiteY137" fmla="*/ 4488858 h 4739950"/>
              <a:gd name="connsiteX138" fmla="*/ 1135483 w 3859518"/>
              <a:gd name="connsiteY138" fmla="*/ 4709865 h 4739950"/>
              <a:gd name="connsiteX139" fmla="*/ 1114417 w 3859518"/>
              <a:gd name="connsiteY139" fmla="*/ 4735244 h 4739950"/>
              <a:gd name="connsiteX140" fmla="*/ 957472 w 3859518"/>
              <a:gd name="connsiteY140" fmla="*/ 4739473 h 4739950"/>
              <a:gd name="connsiteX141" fmla="*/ 930085 w 3859518"/>
              <a:gd name="connsiteY141" fmla="*/ 4711980 h 4739950"/>
              <a:gd name="connsiteX142" fmla="*/ 926925 w 3859518"/>
              <a:gd name="connsiteY142" fmla="*/ 4669682 h 4739950"/>
              <a:gd name="connsiteX143" fmla="*/ 914285 w 3859518"/>
              <a:gd name="connsiteY143" fmla="*/ 4663337 h 4739950"/>
              <a:gd name="connsiteX144" fmla="*/ 841605 w 3859518"/>
              <a:gd name="connsiteY144" fmla="*/ 4711980 h 4739950"/>
              <a:gd name="connsiteX145" fmla="*/ 752074 w 3859518"/>
              <a:gd name="connsiteY145" fmla="*/ 4739473 h 4739950"/>
              <a:gd name="connsiteX146" fmla="*/ 604608 w 3859518"/>
              <a:gd name="connsiteY146" fmla="*/ 4731014 h 4739950"/>
              <a:gd name="connsiteX147" fmla="*/ 526662 w 3859518"/>
              <a:gd name="connsiteY147" fmla="*/ 4721496 h 4739950"/>
              <a:gd name="connsiteX148" fmla="*/ 501382 w 3859518"/>
              <a:gd name="connsiteY148" fmla="*/ 4704577 h 4739950"/>
              <a:gd name="connsiteX149" fmla="*/ 503489 w 3859518"/>
              <a:gd name="connsiteY149" fmla="*/ 4628441 h 4739950"/>
              <a:gd name="connsiteX150" fmla="*/ 571955 w 3859518"/>
              <a:gd name="connsiteY150" fmla="*/ 4586143 h 4739950"/>
              <a:gd name="connsiteX151" fmla="*/ 723634 w 3859518"/>
              <a:gd name="connsiteY151" fmla="*/ 4502605 h 4739950"/>
              <a:gd name="connsiteX152" fmla="*/ 795259 w 3859518"/>
              <a:gd name="connsiteY152" fmla="*/ 4348218 h 4739950"/>
              <a:gd name="connsiteX153" fmla="*/ 812113 w 3859518"/>
              <a:gd name="connsiteY153" fmla="*/ 4337644 h 4739950"/>
              <a:gd name="connsiteX154" fmla="*/ 836339 w 3859518"/>
              <a:gd name="connsiteY154" fmla="*/ 4319667 h 4739950"/>
              <a:gd name="connsiteX155" fmla="*/ 890059 w 3859518"/>
              <a:gd name="connsiteY155" fmla="*/ 3550904 h 4739950"/>
              <a:gd name="connsiteX156" fmla="*/ 876366 w 3859518"/>
              <a:gd name="connsiteY156" fmla="*/ 3345759 h 4739950"/>
              <a:gd name="connsiteX157" fmla="*/ 859512 w 3859518"/>
              <a:gd name="connsiteY157" fmla="*/ 3029582 h 4739950"/>
              <a:gd name="connsiteX158" fmla="*/ 867939 w 3859518"/>
              <a:gd name="connsiteY158" fmla="*/ 2854046 h 4739950"/>
              <a:gd name="connsiteX159" fmla="*/ 927978 w 3859518"/>
              <a:gd name="connsiteY159" fmla="*/ 2312634 h 4739950"/>
              <a:gd name="connsiteX160" fmla="*/ 925872 w 3859518"/>
              <a:gd name="connsiteY160" fmla="*/ 2287255 h 4739950"/>
              <a:gd name="connsiteX161" fmla="*/ 846873 w 3859518"/>
              <a:gd name="connsiteY161" fmla="*/ 1991171 h 4739950"/>
              <a:gd name="connsiteX162" fmla="*/ 834233 w 3859518"/>
              <a:gd name="connsiteY162" fmla="*/ 1933012 h 4739950"/>
              <a:gd name="connsiteX163" fmla="*/ 818432 w 3859518"/>
              <a:gd name="connsiteY163" fmla="*/ 1897058 h 4739950"/>
              <a:gd name="connsiteX164" fmla="*/ 766820 w 3859518"/>
              <a:gd name="connsiteY164" fmla="*/ 1636927 h 4739950"/>
              <a:gd name="connsiteX165" fmla="*/ 688874 w 3859518"/>
              <a:gd name="connsiteY165" fmla="*/ 1538584 h 4739950"/>
              <a:gd name="connsiteX166" fmla="*/ 665701 w 3859518"/>
              <a:gd name="connsiteY166" fmla="*/ 1599916 h 4739950"/>
              <a:gd name="connsiteX167" fmla="*/ 657274 w 3859518"/>
              <a:gd name="connsiteY167" fmla="*/ 1657018 h 4739950"/>
              <a:gd name="connsiteX168" fmla="*/ 588807 w 3859518"/>
              <a:gd name="connsiteY168" fmla="*/ 1764877 h 4739950"/>
              <a:gd name="connsiteX169" fmla="*/ 521395 w 3859518"/>
              <a:gd name="connsiteY169" fmla="*/ 1772280 h 4739950"/>
              <a:gd name="connsiteX170" fmla="*/ 425543 w 3859518"/>
              <a:gd name="connsiteY170" fmla="*/ 1698259 h 4739950"/>
              <a:gd name="connsiteX171" fmla="*/ 308623 w 3859518"/>
              <a:gd name="connsiteY171" fmla="*/ 1522723 h 4739950"/>
              <a:gd name="connsiteX172" fmla="*/ 231732 w 3859518"/>
              <a:gd name="connsiteY172" fmla="*/ 1374680 h 4739950"/>
              <a:gd name="connsiteX173" fmla="*/ 206451 w 3859518"/>
              <a:gd name="connsiteY173" fmla="*/ 1355646 h 4739950"/>
              <a:gd name="connsiteX174" fmla="*/ 149572 w 3859518"/>
              <a:gd name="connsiteY174" fmla="*/ 1344014 h 4739950"/>
              <a:gd name="connsiteX175" fmla="*/ 102171 w 3859518"/>
              <a:gd name="connsiteY175" fmla="*/ 1314405 h 4739950"/>
              <a:gd name="connsiteX176" fmla="*/ 74785 w 3859518"/>
              <a:gd name="connsiteY176" fmla="*/ 1277395 h 4739950"/>
              <a:gd name="connsiteX177" fmla="*/ 65306 w 3859518"/>
              <a:gd name="connsiteY177" fmla="*/ 1260476 h 4739950"/>
              <a:gd name="connsiteX178" fmla="*/ 47398 w 3859518"/>
              <a:gd name="connsiteY178" fmla="*/ 1216063 h 4739950"/>
              <a:gd name="connsiteX179" fmla="*/ 42132 w 3859518"/>
              <a:gd name="connsiteY179" fmla="*/ 1191741 h 4739950"/>
              <a:gd name="connsiteX180" fmla="*/ 27386 w 3859518"/>
              <a:gd name="connsiteY180" fmla="*/ 1133582 h 4739950"/>
              <a:gd name="connsiteX181" fmla="*/ 23173 w 3859518"/>
              <a:gd name="connsiteY181" fmla="*/ 1128295 h 4739950"/>
              <a:gd name="connsiteX182" fmla="*/ 24225 w 3859518"/>
              <a:gd name="connsiteY182" fmla="*/ 1064848 h 4739950"/>
              <a:gd name="connsiteX183" fmla="*/ 28439 w 3859518"/>
              <a:gd name="connsiteY183" fmla="*/ 1029953 h 4739950"/>
              <a:gd name="connsiteX184" fmla="*/ 0 w 3859518"/>
              <a:gd name="connsiteY184" fmla="*/ 974965 h 4739950"/>
              <a:gd name="connsiteX185" fmla="*/ 0 w 3859518"/>
              <a:gd name="connsiteY185" fmla="*/ 960161 h 4739950"/>
              <a:gd name="connsiteX186" fmla="*/ 6319 w 3859518"/>
              <a:gd name="connsiteY186" fmla="*/ 956988 h 4739950"/>
              <a:gd name="connsiteX187" fmla="*/ 115865 w 3859518"/>
              <a:gd name="connsiteY187" fmla="*/ 946414 h 4739950"/>
              <a:gd name="connsiteX188" fmla="*/ 133771 w 3859518"/>
              <a:gd name="connsiteY188" fmla="*/ 963333 h 4739950"/>
              <a:gd name="connsiteX189" fmla="*/ 168532 w 3859518"/>
              <a:gd name="connsiteY189" fmla="*/ 1018320 h 4739950"/>
              <a:gd name="connsiteX190" fmla="*/ 215931 w 3859518"/>
              <a:gd name="connsiteY190" fmla="*/ 1063791 h 4739950"/>
              <a:gd name="connsiteX191" fmla="*/ 277023 w 3859518"/>
              <a:gd name="connsiteY191" fmla="*/ 1124065 h 4739950"/>
              <a:gd name="connsiteX192" fmla="*/ 284397 w 3859518"/>
              <a:gd name="connsiteY192" fmla="*/ 1183282 h 4739950"/>
              <a:gd name="connsiteX193" fmla="*/ 300196 w 3859518"/>
              <a:gd name="connsiteY193" fmla="*/ 1210775 h 4739950"/>
              <a:gd name="connsiteX194" fmla="*/ 313890 w 3859518"/>
              <a:gd name="connsiteY194" fmla="*/ 1245672 h 4739950"/>
              <a:gd name="connsiteX195" fmla="*/ 317050 w 3859518"/>
              <a:gd name="connsiteY195" fmla="*/ 1268936 h 4739950"/>
              <a:gd name="connsiteX196" fmla="*/ 438183 w 3859518"/>
              <a:gd name="connsiteY196" fmla="*/ 1409575 h 4739950"/>
              <a:gd name="connsiteX197" fmla="*/ 451876 w 3859518"/>
              <a:gd name="connsiteY197" fmla="*/ 1401116 h 4739950"/>
              <a:gd name="connsiteX198" fmla="*/ 458196 w 3859518"/>
              <a:gd name="connsiteY198" fmla="*/ 1336612 h 4739950"/>
              <a:gd name="connsiteX199" fmla="*/ 461356 w 3859518"/>
              <a:gd name="connsiteY199" fmla="*/ 1234039 h 4739950"/>
              <a:gd name="connsiteX200" fmla="*/ 445555 w 3859518"/>
              <a:gd name="connsiteY200" fmla="*/ 968621 h 4739950"/>
              <a:gd name="connsiteX201" fmla="*/ 496115 w 3859518"/>
              <a:gd name="connsiteY201" fmla="*/ 876622 h 4739950"/>
              <a:gd name="connsiteX202" fmla="*/ 577222 w 3859518"/>
              <a:gd name="connsiteY202" fmla="*/ 820578 h 4739950"/>
              <a:gd name="connsiteX203" fmla="*/ 638314 w 3859518"/>
              <a:gd name="connsiteY203" fmla="*/ 778281 h 4739950"/>
              <a:gd name="connsiteX204" fmla="*/ 614088 w 3859518"/>
              <a:gd name="connsiteY204" fmla="*/ 679938 h 4739950"/>
              <a:gd name="connsiteX205" fmla="*/ 547728 w 3859518"/>
              <a:gd name="connsiteY205" fmla="*/ 718006 h 4739950"/>
              <a:gd name="connsiteX206" fmla="*/ 470836 w 3859518"/>
              <a:gd name="connsiteY206" fmla="*/ 598515 h 4739950"/>
              <a:gd name="connsiteX207" fmla="*/ 479262 w 3859518"/>
              <a:gd name="connsiteY207" fmla="*/ 574193 h 4739950"/>
              <a:gd name="connsiteX208" fmla="*/ 452930 w 3859518"/>
              <a:gd name="connsiteY208" fmla="*/ 564676 h 4739950"/>
              <a:gd name="connsiteX209" fmla="*/ 447663 w 3859518"/>
              <a:gd name="connsiteY209" fmla="*/ 518149 h 4739950"/>
              <a:gd name="connsiteX210" fmla="*/ 394996 w 3859518"/>
              <a:gd name="connsiteY210" fmla="*/ 504401 h 4739950"/>
              <a:gd name="connsiteX211" fmla="*/ 452930 w 3859518"/>
              <a:gd name="connsiteY211" fmla="*/ 302430 h 4739950"/>
              <a:gd name="connsiteX212" fmla="*/ 511916 w 3859518"/>
              <a:gd name="connsiteY212" fmla="*/ 89883 h 4739950"/>
              <a:gd name="connsiteX213" fmla="*/ 615141 w 3859518"/>
              <a:gd name="connsiteY213" fmla="*/ 19034 h 4739950"/>
              <a:gd name="connsiteX214" fmla="*/ 714154 w 3859518"/>
              <a:gd name="connsiteY214" fmla="*/ 0 h 47399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3859518" h="4739950">
                <a:moveTo>
                  <a:pt x="1780251" y="2575504"/>
                </a:moveTo>
                <a:cubicBezTo>
                  <a:pt x="1777778" y="2573701"/>
                  <a:pt x="1774716" y="2573701"/>
                  <a:pt x="1770476" y="2578338"/>
                </a:cubicBezTo>
                <a:cubicBezTo>
                  <a:pt x="1762938" y="2586580"/>
                  <a:pt x="1768591" y="2591733"/>
                  <a:pt x="1773303" y="2597915"/>
                </a:cubicBezTo>
                <a:cubicBezTo>
                  <a:pt x="1842083" y="2685496"/>
                  <a:pt x="1910865" y="2774108"/>
                  <a:pt x="1978704" y="2861690"/>
                </a:cubicBezTo>
                <a:cubicBezTo>
                  <a:pt x="2055023" y="2959574"/>
                  <a:pt x="2130399" y="3057460"/>
                  <a:pt x="2206719" y="3155345"/>
                </a:cubicBezTo>
                <a:cubicBezTo>
                  <a:pt x="2284922" y="3255290"/>
                  <a:pt x="2364068" y="3355236"/>
                  <a:pt x="2442271" y="3456212"/>
                </a:cubicBezTo>
                <a:cubicBezTo>
                  <a:pt x="2445098" y="3460334"/>
                  <a:pt x="2448866" y="3464455"/>
                  <a:pt x="2452636" y="3467546"/>
                </a:cubicBezTo>
                <a:cubicBezTo>
                  <a:pt x="2461116" y="3474759"/>
                  <a:pt x="2463000" y="3466516"/>
                  <a:pt x="2465826" y="3460334"/>
                </a:cubicBezTo>
                <a:cubicBezTo>
                  <a:pt x="2463942" y="3457243"/>
                  <a:pt x="2462058" y="3453122"/>
                  <a:pt x="2460173" y="3450030"/>
                </a:cubicBezTo>
                <a:cubicBezTo>
                  <a:pt x="2452636" y="3439727"/>
                  <a:pt x="2444156" y="3429422"/>
                  <a:pt x="2436619" y="3419119"/>
                </a:cubicBezTo>
                <a:cubicBezTo>
                  <a:pt x="2306593" y="3252199"/>
                  <a:pt x="2177510" y="3085279"/>
                  <a:pt x="2047485" y="2918359"/>
                </a:cubicBezTo>
                <a:cubicBezTo>
                  <a:pt x="1960802" y="2807080"/>
                  <a:pt x="1874118" y="2694770"/>
                  <a:pt x="1786493" y="2583490"/>
                </a:cubicBezTo>
                <a:cubicBezTo>
                  <a:pt x="1784609" y="2580914"/>
                  <a:pt x="1782725" y="2577308"/>
                  <a:pt x="1780251" y="2575504"/>
                </a:cubicBezTo>
                <a:close/>
                <a:moveTo>
                  <a:pt x="714154" y="0"/>
                </a:moveTo>
                <a:cubicBezTo>
                  <a:pt x="754180" y="12690"/>
                  <a:pt x="777353" y="24321"/>
                  <a:pt x="804739" y="59217"/>
                </a:cubicBezTo>
                <a:cubicBezTo>
                  <a:pt x="810005" y="65562"/>
                  <a:pt x="816326" y="66619"/>
                  <a:pt x="823699" y="66619"/>
                </a:cubicBezTo>
                <a:cubicBezTo>
                  <a:pt x="850032" y="66619"/>
                  <a:pt x="872153" y="77193"/>
                  <a:pt x="890059" y="98342"/>
                </a:cubicBezTo>
                <a:cubicBezTo>
                  <a:pt x="905859" y="116319"/>
                  <a:pt x="994339" y="303487"/>
                  <a:pt x="1004871" y="324636"/>
                </a:cubicBezTo>
                <a:cubicBezTo>
                  <a:pt x="1016457" y="347899"/>
                  <a:pt x="1022778" y="372221"/>
                  <a:pt x="1022778" y="398657"/>
                </a:cubicBezTo>
                <a:cubicBezTo>
                  <a:pt x="1022778" y="467391"/>
                  <a:pt x="1019618" y="461047"/>
                  <a:pt x="1005924" y="527665"/>
                </a:cubicBezTo>
                <a:cubicBezTo>
                  <a:pt x="1001711" y="549872"/>
                  <a:pt x="995391" y="571021"/>
                  <a:pt x="984858" y="590055"/>
                </a:cubicBezTo>
                <a:cubicBezTo>
                  <a:pt x="973272" y="613319"/>
                  <a:pt x="884793" y="632353"/>
                  <a:pt x="861620" y="641869"/>
                </a:cubicBezTo>
                <a:cubicBezTo>
                  <a:pt x="854245" y="645042"/>
                  <a:pt x="830020" y="659847"/>
                  <a:pt x="830020" y="668306"/>
                </a:cubicBezTo>
                <a:cubicBezTo>
                  <a:pt x="830020" y="698972"/>
                  <a:pt x="828966" y="660903"/>
                  <a:pt x="841605" y="688397"/>
                </a:cubicBezTo>
                <a:cubicBezTo>
                  <a:pt x="846873" y="701086"/>
                  <a:pt x="873205" y="672536"/>
                  <a:pt x="884793" y="677823"/>
                </a:cubicBezTo>
                <a:cubicBezTo>
                  <a:pt x="956418" y="710604"/>
                  <a:pt x="1011191" y="748672"/>
                  <a:pt x="1082818" y="780395"/>
                </a:cubicBezTo>
                <a:cubicBezTo>
                  <a:pt x="1115470" y="794142"/>
                  <a:pt x="1140749" y="816349"/>
                  <a:pt x="1163922" y="842784"/>
                </a:cubicBezTo>
                <a:cubicBezTo>
                  <a:pt x="1211323" y="895656"/>
                  <a:pt x="1254508" y="952759"/>
                  <a:pt x="1297696" y="1009861"/>
                </a:cubicBezTo>
                <a:cubicBezTo>
                  <a:pt x="1308229" y="1023608"/>
                  <a:pt x="1314548" y="1025723"/>
                  <a:pt x="1327189" y="1014090"/>
                </a:cubicBezTo>
                <a:cubicBezTo>
                  <a:pt x="1350362" y="992942"/>
                  <a:pt x="1375642" y="972851"/>
                  <a:pt x="1399868" y="952759"/>
                </a:cubicBezTo>
                <a:cubicBezTo>
                  <a:pt x="1416720" y="939012"/>
                  <a:pt x="1436734" y="940069"/>
                  <a:pt x="1450427" y="955931"/>
                </a:cubicBezTo>
                <a:cubicBezTo>
                  <a:pt x="1464121" y="970736"/>
                  <a:pt x="1465174" y="990827"/>
                  <a:pt x="1453588" y="1009861"/>
                </a:cubicBezTo>
                <a:cubicBezTo>
                  <a:pt x="1448320" y="1017263"/>
                  <a:pt x="1443054" y="1024665"/>
                  <a:pt x="1435681" y="1029953"/>
                </a:cubicBezTo>
                <a:cubicBezTo>
                  <a:pt x="1428308" y="1036297"/>
                  <a:pt x="1427254" y="1040527"/>
                  <a:pt x="1436734" y="1045814"/>
                </a:cubicBezTo>
                <a:cubicBezTo>
                  <a:pt x="1537854" y="1111376"/>
                  <a:pt x="1615800" y="1202316"/>
                  <a:pt x="1690585" y="1298544"/>
                </a:cubicBezTo>
                <a:cubicBezTo>
                  <a:pt x="1710598" y="1323923"/>
                  <a:pt x="1722185" y="1354588"/>
                  <a:pt x="1735879" y="1383140"/>
                </a:cubicBezTo>
                <a:cubicBezTo>
                  <a:pt x="1765371" y="1448701"/>
                  <a:pt x="1794865" y="1515320"/>
                  <a:pt x="1824358" y="1579825"/>
                </a:cubicBezTo>
                <a:cubicBezTo>
                  <a:pt x="1870704" y="1681339"/>
                  <a:pt x="1863330" y="1775452"/>
                  <a:pt x="1795917" y="1864277"/>
                </a:cubicBezTo>
                <a:cubicBezTo>
                  <a:pt x="1755891" y="1917149"/>
                  <a:pt x="1710598" y="1964735"/>
                  <a:pt x="1661092" y="2007033"/>
                </a:cubicBezTo>
                <a:cubicBezTo>
                  <a:pt x="1647400" y="2019722"/>
                  <a:pt x="1643186" y="2030297"/>
                  <a:pt x="1648452" y="2049331"/>
                </a:cubicBezTo>
                <a:cubicBezTo>
                  <a:pt x="1660039" y="2094800"/>
                  <a:pt x="1670573" y="2141328"/>
                  <a:pt x="1684265" y="2186799"/>
                </a:cubicBezTo>
                <a:cubicBezTo>
                  <a:pt x="1699012" y="2235441"/>
                  <a:pt x="1732718" y="2268221"/>
                  <a:pt x="1764318" y="2303118"/>
                </a:cubicBezTo>
                <a:cubicBezTo>
                  <a:pt x="1775905" y="2314749"/>
                  <a:pt x="1787491" y="2327438"/>
                  <a:pt x="1800131" y="2338013"/>
                </a:cubicBezTo>
                <a:cubicBezTo>
                  <a:pt x="1827517" y="2360220"/>
                  <a:pt x="1834890" y="2391943"/>
                  <a:pt x="1827517" y="2424723"/>
                </a:cubicBezTo>
                <a:cubicBezTo>
                  <a:pt x="1821198" y="2454332"/>
                  <a:pt x="1826465" y="2474424"/>
                  <a:pt x="1847531" y="2492400"/>
                </a:cubicBezTo>
                <a:lnTo>
                  <a:pt x="1851965" y="2497519"/>
                </a:lnTo>
                <a:lnTo>
                  <a:pt x="1830273" y="2514491"/>
                </a:lnTo>
                <a:lnTo>
                  <a:pt x="1839257" y="2525789"/>
                </a:lnTo>
                <a:cubicBezTo>
                  <a:pt x="1842083" y="2529911"/>
                  <a:pt x="1846795" y="2534032"/>
                  <a:pt x="1846795" y="2539183"/>
                </a:cubicBezTo>
                <a:cubicBezTo>
                  <a:pt x="1843967" y="2562883"/>
                  <a:pt x="1859985" y="2574216"/>
                  <a:pt x="1870350" y="2588641"/>
                </a:cubicBezTo>
                <a:cubicBezTo>
                  <a:pt x="2028641" y="2788533"/>
                  <a:pt x="2185990" y="2989455"/>
                  <a:pt x="2344281" y="3189347"/>
                </a:cubicBezTo>
                <a:cubicBezTo>
                  <a:pt x="2398930" y="3258381"/>
                  <a:pt x="2453578" y="3327417"/>
                  <a:pt x="2507283" y="3395421"/>
                </a:cubicBezTo>
                <a:cubicBezTo>
                  <a:pt x="2510111" y="3399542"/>
                  <a:pt x="2512937" y="3406755"/>
                  <a:pt x="2519533" y="3401603"/>
                </a:cubicBezTo>
                <a:cubicBezTo>
                  <a:pt x="2526128" y="3396451"/>
                  <a:pt x="2525185" y="3389238"/>
                  <a:pt x="2521417" y="3383057"/>
                </a:cubicBezTo>
                <a:cubicBezTo>
                  <a:pt x="2520474" y="3382026"/>
                  <a:pt x="2519533" y="3379965"/>
                  <a:pt x="2518590" y="3378935"/>
                </a:cubicBezTo>
                <a:cubicBezTo>
                  <a:pt x="2490324" y="3322264"/>
                  <a:pt x="2515764" y="3272807"/>
                  <a:pt x="2569470" y="3253230"/>
                </a:cubicBezTo>
                <a:cubicBezTo>
                  <a:pt x="2578891" y="3249109"/>
                  <a:pt x="2611869" y="3253230"/>
                  <a:pt x="2620349" y="3257351"/>
                </a:cubicBezTo>
                <a:cubicBezTo>
                  <a:pt x="2648615" y="3272807"/>
                  <a:pt x="2642962" y="3281049"/>
                  <a:pt x="2667460" y="3302688"/>
                </a:cubicBezTo>
                <a:cubicBezTo>
                  <a:pt x="2677824" y="3311960"/>
                  <a:pt x="2687246" y="3309900"/>
                  <a:pt x="2698553" y="3302688"/>
                </a:cubicBezTo>
                <a:cubicBezTo>
                  <a:pt x="2754142" y="3265594"/>
                  <a:pt x="2813502" y="3239834"/>
                  <a:pt x="2878514" y="3234684"/>
                </a:cubicBezTo>
                <a:cubicBezTo>
                  <a:pt x="2950122" y="3229531"/>
                  <a:pt x="3017019" y="3248078"/>
                  <a:pt x="3071668" y="3306809"/>
                </a:cubicBezTo>
                <a:cubicBezTo>
                  <a:pt x="3170599" y="3413967"/>
                  <a:pt x="3268589" y="3521126"/>
                  <a:pt x="3367522" y="3628284"/>
                </a:cubicBezTo>
                <a:cubicBezTo>
                  <a:pt x="3460800" y="3730291"/>
                  <a:pt x="3553137" y="3832297"/>
                  <a:pt x="3643589" y="3937395"/>
                </a:cubicBezTo>
                <a:cubicBezTo>
                  <a:pt x="3697295" y="3999218"/>
                  <a:pt x="3745347" y="4066191"/>
                  <a:pt x="3784920" y="4141408"/>
                </a:cubicBezTo>
                <a:cubicBezTo>
                  <a:pt x="3798111" y="4166137"/>
                  <a:pt x="3795285" y="4198078"/>
                  <a:pt x="3776441" y="4219716"/>
                </a:cubicBezTo>
                <a:cubicBezTo>
                  <a:pt x="3766076" y="4232081"/>
                  <a:pt x="3765134" y="4241354"/>
                  <a:pt x="3770787" y="4255779"/>
                </a:cubicBezTo>
                <a:cubicBezTo>
                  <a:pt x="3774557" y="4264022"/>
                  <a:pt x="3778325" y="4267114"/>
                  <a:pt x="3785863" y="4269174"/>
                </a:cubicBezTo>
                <a:cubicBezTo>
                  <a:pt x="3806591" y="4273295"/>
                  <a:pt x="3827320" y="4278447"/>
                  <a:pt x="3848049" y="4283600"/>
                </a:cubicBezTo>
                <a:cubicBezTo>
                  <a:pt x="3860297" y="4286690"/>
                  <a:pt x="3863124" y="4293903"/>
                  <a:pt x="3854643" y="4305237"/>
                </a:cubicBezTo>
                <a:cubicBezTo>
                  <a:pt x="3832031" y="4336148"/>
                  <a:pt x="3808476" y="4367058"/>
                  <a:pt x="3785863" y="4397970"/>
                </a:cubicBezTo>
                <a:cubicBezTo>
                  <a:pt x="3783036" y="4402091"/>
                  <a:pt x="3777383" y="4404152"/>
                  <a:pt x="3772671" y="4404152"/>
                </a:cubicBezTo>
                <a:cubicBezTo>
                  <a:pt x="3760423" y="4404152"/>
                  <a:pt x="3753828" y="4413426"/>
                  <a:pt x="3746290" y="4422698"/>
                </a:cubicBezTo>
                <a:lnTo>
                  <a:pt x="3637721" y="4548165"/>
                </a:lnTo>
                <a:lnTo>
                  <a:pt x="3463759" y="4696424"/>
                </a:lnTo>
                <a:lnTo>
                  <a:pt x="3438835" y="4686103"/>
                </a:lnTo>
                <a:cubicBezTo>
                  <a:pt x="3429354" y="4679068"/>
                  <a:pt x="3420756" y="4669215"/>
                  <a:pt x="3413690" y="4656593"/>
                </a:cubicBezTo>
                <a:cubicBezTo>
                  <a:pt x="3407095" y="4621560"/>
                  <a:pt x="3384482" y="4617439"/>
                  <a:pt x="3358100" y="4618470"/>
                </a:cubicBezTo>
                <a:cubicBezTo>
                  <a:pt x="3347735" y="4618470"/>
                  <a:pt x="3338313" y="4618470"/>
                  <a:pt x="3328890" y="4615378"/>
                </a:cubicBezTo>
                <a:cubicBezTo>
                  <a:pt x="3318527" y="4612286"/>
                  <a:pt x="3311930" y="4615378"/>
                  <a:pt x="3307221" y="4624652"/>
                </a:cubicBezTo>
                <a:cubicBezTo>
                  <a:pt x="3276127" y="4678230"/>
                  <a:pt x="3193212" y="4665867"/>
                  <a:pt x="3173426" y="4594771"/>
                </a:cubicBezTo>
                <a:cubicBezTo>
                  <a:pt x="3170599" y="4585497"/>
                  <a:pt x="3169658" y="4577254"/>
                  <a:pt x="3158351" y="4578285"/>
                </a:cubicBezTo>
                <a:cubicBezTo>
                  <a:pt x="3152698" y="4578285"/>
                  <a:pt x="3149871" y="4571072"/>
                  <a:pt x="3147045" y="4566951"/>
                </a:cubicBezTo>
                <a:cubicBezTo>
                  <a:pt x="3091453" y="4484521"/>
                  <a:pt x="3035864" y="4402091"/>
                  <a:pt x="2981216" y="4320693"/>
                </a:cubicBezTo>
                <a:cubicBezTo>
                  <a:pt x="2967082" y="4300085"/>
                  <a:pt x="2950122" y="4282569"/>
                  <a:pt x="2933162" y="4264022"/>
                </a:cubicBezTo>
                <a:cubicBezTo>
                  <a:pt x="2819155" y="4134195"/>
                  <a:pt x="2706090" y="4004368"/>
                  <a:pt x="2592083" y="3874542"/>
                </a:cubicBezTo>
                <a:cubicBezTo>
                  <a:pt x="2548741" y="3825085"/>
                  <a:pt x="2505399" y="3776657"/>
                  <a:pt x="2463000" y="3727200"/>
                </a:cubicBezTo>
                <a:cubicBezTo>
                  <a:pt x="2442271" y="3703501"/>
                  <a:pt x="2426253" y="3675681"/>
                  <a:pt x="2414005" y="3644770"/>
                </a:cubicBezTo>
                <a:cubicBezTo>
                  <a:pt x="2403641" y="3615920"/>
                  <a:pt x="2402698" y="3587070"/>
                  <a:pt x="2412121" y="3558220"/>
                </a:cubicBezTo>
                <a:cubicBezTo>
                  <a:pt x="2416831" y="3543794"/>
                  <a:pt x="2414005" y="3534520"/>
                  <a:pt x="2406467" y="3524216"/>
                </a:cubicBezTo>
                <a:cubicBezTo>
                  <a:pt x="2381970" y="3493306"/>
                  <a:pt x="2358414" y="3462395"/>
                  <a:pt x="2333917" y="3431483"/>
                </a:cubicBezTo>
                <a:cubicBezTo>
                  <a:pt x="2188816" y="3250139"/>
                  <a:pt x="2048427" y="3063642"/>
                  <a:pt x="1910865" y="2875084"/>
                </a:cubicBezTo>
                <a:cubicBezTo>
                  <a:pt x="1845852" y="2785442"/>
                  <a:pt x="1779898" y="2695800"/>
                  <a:pt x="1708289" y="2612340"/>
                </a:cubicBezTo>
                <a:lnTo>
                  <a:pt x="1704688" y="2609085"/>
                </a:lnTo>
                <a:lnTo>
                  <a:pt x="1715424" y="2599935"/>
                </a:lnTo>
                <a:lnTo>
                  <a:pt x="1695589" y="2583473"/>
                </a:lnTo>
                <a:cubicBezTo>
                  <a:pt x="1686109" y="2577789"/>
                  <a:pt x="1675839" y="2573824"/>
                  <a:pt x="1664252" y="2571709"/>
                </a:cubicBezTo>
                <a:cubicBezTo>
                  <a:pt x="1651613" y="2569594"/>
                  <a:pt x="1647400" y="2563249"/>
                  <a:pt x="1650558" y="2550560"/>
                </a:cubicBezTo>
                <a:cubicBezTo>
                  <a:pt x="1652665" y="2539986"/>
                  <a:pt x="1654772" y="2530468"/>
                  <a:pt x="1655826" y="2519894"/>
                </a:cubicBezTo>
                <a:cubicBezTo>
                  <a:pt x="1658985" y="2498745"/>
                  <a:pt x="1656879" y="2479711"/>
                  <a:pt x="1644239" y="2461735"/>
                </a:cubicBezTo>
                <a:cubicBezTo>
                  <a:pt x="1632652" y="2444815"/>
                  <a:pt x="1624226" y="2426838"/>
                  <a:pt x="1612639" y="2410977"/>
                </a:cubicBezTo>
                <a:cubicBezTo>
                  <a:pt x="1588413" y="2380311"/>
                  <a:pt x="1579986" y="2343301"/>
                  <a:pt x="1586306" y="2305233"/>
                </a:cubicBezTo>
                <a:cubicBezTo>
                  <a:pt x="1591573" y="2273509"/>
                  <a:pt x="1583146" y="2247072"/>
                  <a:pt x="1571560" y="2219579"/>
                </a:cubicBezTo>
                <a:cubicBezTo>
                  <a:pt x="1568399" y="2212177"/>
                  <a:pt x="1565240" y="2204775"/>
                  <a:pt x="1561027" y="2198430"/>
                </a:cubicBezTo>
                <a:cubicBezTo>
                  <a:pt x="1564186" y="2236498"/>
                  <a:pt x="1564186" y="2273509"/>
                  <a:pt x="1557866" y="2310519"/>
                </a:cubicBezTo>
                <a:cubicBezTo>
                  <a:pt x="1546280" y="2379254"/>
                  <a:pt x="1533640" y="2416264"/>
                  <a:pt x="1496773" y="2473366"/>
                </a:cubicBezTo>
                <a:cubicBezTo>
                  <a:pt x="1489400" y="2483940"/>
                  <a:pt x="1476761" y="2561134"/>
                  <a:pt x="1477814" y="2574881"/>
                </a:cubicBezTo>
                <a:cubicBezTo>
                  <a:pt x="1489400" y="2679568"/>
                  <a:pt x="1494666" y="2741957"/>
                  <a:pt x="1506254" y="2845587"/>
                </a:cubicBezTo>
                <a:cubicBezTo>
                  <a:pt x="1523107" y="2964021"/>
                  <a:pt x="1547333" y="3075053"/>
                  <a:pt x="1559973" y="3193487"/>
                </a:cubicBezTo>
                <a:cubicBezTo>
                  <a:pt x="1561027" y="3204062"/>
                  <a:pt x="1548387" y="3219923"/>
                  <a:pt x="1553652" y="3229440"/>
                </a:cubicBezTo>
                <a:cubicBezTo>
                  <a:pt x="1577880" y="3273853"/>
                  <a:pt x="1610533" y="3310863"/>
                  <a:pt x="1643186" y="3348931"/>
                </a:cubicBezTo>
                <a:cubicBezTo>
                  <a:pt x="1689532" y="3394402"/>
                  <a:pt x="1744305" y="3450446"/>
                  <a:pt x="1773798" y="3509663"/>
                </a:cubicBezTo>
                <a:cubicBezTo>
                  <a:pt x="1804344" y="3572053"/>
                  <a:pt x="1833837" y="3635500"/>
                  <a:pt x="1840157" y="3650304"/>
                </a:cubicBezTo>
                <a:cubicBezTo>
                  <a:pt x="1899143" y="3774024"/>
                  <a:pt x="1934956" y="3857563"/>
                  <a:pt x="2001316" y="3975997"/>
                </a:cubicBezTo>
                <a:cubicBezTo>
                  <a:pt x="2017115" y="4004548"/>
                  <a:pt x="2058196" y="4063765"/>
                  <a:pt x="2094009" y="4050018"/>
                </a:cubicBezTo>
                <a:cubicBezTo>
                  <a:pt x="2143515" y="4041559"/>
                  <a:pt x="2191967" y="4048960"/>
                  <a:pt x="2240420" y="4064823"/>
                </a:cubicBezTo>
                <a:cubicBezTo>
                  <a:pt x="2282553" y="4078569"/>
                  <a:pt x="2325740" y="4090201"/>
                  <a:pt x="2368926" y="4101833"/>
                </a:cubicBezTo>
                <a:cubicBezTo>
                  <a:pt x="2380513" y="4105006"/>
                  <a:pt x="2384726" y="4110292"/>
                  <a:pt x="2382620" y="4124040"/>
                </a:cubicBezTo>
                <a:cubicBezTo>
                  <a:pt x="2375246" y="4187487"/>
                  <a:pt x="2354179" y="4290058"/>
                  <a:pt x="2342593" y="4289001"/>
                </a:cubicBezTo>
                <a:cubicBezTo>
                  <a:pt x="2323634" y="4287943"/>
                  <a:pt x="2304674" y="4289001"/>
                  <a:pt x="2285714" y="4287943"/>
                </a:cubicBezTo>
                <a:cubicBezTo>
                  <a:pt x="2274127" y="4287943"/>
                  <a:pt x="2272020" y="4291116"/>
                  <a:pt x="2277287" y="4302748"/>
                </a:cubicBezTo>
                <a:cubicBezTo>
                  <a:pt x="2298353" y="4346103"/>
                  <a:pt x="2317313" y="4390516"/>
                  <a:pt x="2327847" y="4438101"/>
                </a:cubicBezTo>
                <a:cubicBezTo>
                  <a:pt x="2335219" y="4469824"/>
                  <a:pt x="2333113" y="4499433"/>
                  <a:pt x="2319420" y="4530099"/>
                </a:cubicBezTo>
                <a:cubicBezTo>
                  <a:pt x="2300460" y="4573454"/>
                  <a:pt x="2228834" y="4696119"/>
                  <a:pt x="2207768" y="4710922"/>
                </a:cubicBezTo>
                <a:cubicBezTo>
                  <a:pt x="2174061" y="4734187"/>
                  <a:pt x="2117182" y="4728899"/>
                  <a:pt x="2096115" y="4685544"/>
                </a:cubicBezTo>
                <a:cubicBezTo>
                  <a:pt x="2087688" y="4667567"/>
                  <a:pt x="2099275" y="4610465"/>
                  <a:pt x="2105594" y="4592488"/>
                </a:cubicBezTo>
                <a:cubicBezTo>
                  <a:pt x="2117182" y="4558650"/>
                  <a:pt x="2134035" y="4514237"/>
                  <a:pt x="2115075" y="4485686"/>
                </a:cubicBezTo>
                <a:cubicBezTo>
                  <a:pt x="2080315" y="4433871"/>
                  <a:pt x="2040288" y="4388401"/>
                  <a:pt x="1998156" y="4345045"/>
                </a:cubicBezTo>
                <a:cubicBezTo>
                  <a:pt x="1988676" y="4334471"/>
                  <a:pt x="1984463" y="4326011"/>
                  <a:pt x="1991836" y="4313322"/>
                </a:cubicBezTo>
                <a:lnTo>
                  <a:pt x="1411454" y="3514951"/>
                </a:lnTo>
                <a:cubicBezTo>
                  <a:pt x="1374587" y="3477940"/>
                  <a:pt x="1336668" y="3441986"/>
                  <a:pt x="1301908" y="3401803"/>
                </a:cubicBezTo>
                <a:cubicBezTo>
                  <a:pt x="1267149" y="3362679"/>
                  <a:pt x="1233443" y="3363735"/>
                  <a:pt x="1202896" y="3314036"/>
                </a:cubicBezTo>
                <a:cubicBezTo>
                  <a:pt x="1162870" y="3413436"/>
                  <a:pt x="1218695" y="3547731"/>
                  <a:pt x="1202896" y="3654534"/>
                </a:cubicBezTo>
                <a:cubicBezTo>
                  <a:pt x="1203949" y="3673568"/>
                  <a:pt x="1156550" y="3825840"/>
                  <a:pt x="1151283" y="3843816"/>
                </a:cubicBezTo>
                <a:cubicBezTo>
                  <a:pt x="1105991" y="3998203"/>
                  <a:pt x="1082818" y="4047904"/>
                  <a:pt x="1065964" y="4208635"/>
                </a:cubicBezTo>
                <a:cubicBezTo>
                  <a:pt x="1060697" y="4256220"/>
                  <a:pt x="1047004" y="4297461"/>
                  <a:pt x="1072285" y="4340816"/>
                </a:cubicBezTo>
                <a:cubicBezTo>
                  <a:pt x="1093350" y="4359850"/>
                  <a:pt x="1095458" y="4359850"/>
                  <a:pt x="1107043" y="4373597"/>
                </a:cubicBezTo>
                <a:cubicBezTo>
                  <a:pt x="1114417" y="4382057"/>
                  <a:pt x="1116524" y="4386286"/>
                  <a:pt x="1122844" y="4395803"/>
                </a:cubicBezTo>
                <a:cubicBezTo>
                  <a:pt x="1138643" y="4420125"/>
                  <a:pt x="1141804" y="4458193"/>
                  <a:pt x="1138643" y="4488858"/>
                </a:cubicBezTo>
                <a:cubicBezTo>
                  <a:pt x="1132323" y="4561822"/>
                  <a:pt x="1129164" y="4635844"/>
                  <a:pt x="1135483" y="4709865"/>
                </a:cubicBezTo>
                <a:cubicBezTo>
                  <a:pt x="1137590" y="4728899"/>
                  <a:pt x="1133377" y="4734187"/>
                  <a:pt x="1114417" y="4735244"/>
                </a:cubicBezTo>
                <a:cubicBezTo>
                  <a:pt x="1055431" y="4736300"/>
                  <a:pt x="1016457" y="4738416"/>
                  <a:pt x="957472" y="4739473"/>
                </a:cubicBezTo>
                <a:cubicBezTo>
                  <a:pt x="935352" y="4739473"/>
                  <a:pt x="932191" y="4736300"/>
                  <a:pt x="930085" y="4711980"/>
                </a:cubicBezTo>
                <a:cubicBezTo>
                  <a:pt x="929032" y="4698232"/>
                  <a:pt x="927978" y="4683428"/>
                  <a:pt x="926925" y="4669682"/>
                </a:cubicBezTo>
                <a:cubicBezTo>
                  <a:pt x="925872" y="4658049"/>
                  <a:pt x="921658" y="4658049"/>
                  <a:pt x="914285" y="4663337"/>
                </a:cubicBezTo>
                <a:cubicBezTo>
                  <a:pt x="890059" y="4680256"/>
                  <a:pt x="864778" y="4695061"/>
                  <a:pt x="841605" y="4711980"/>
                </a:cubicBezTo>
                <a:cubicBezTo>
                  <a:pt x="814219" y="4732071"/>
                  <a:pt x="783674" y="4738416"/>
                  <a:pt x="752074" y="4739473"/>
                </a:cubicBezTo>
                <a:cubicBezTo>
                  <a:pt x="702567" y="4741588"/>
                  <a:pt x="654114" y="4736300"/>
                  <a:pt x="604608" y="4731014"/>
                </a:cubicBezTo>
                <a:cubicBezTo>
                  <a:pt x="578274" y="4727842"/>
                  <a:pt x="551942" y="4724669"/>
                  <a:pt x="526662" y="4721496"/>
                </a:cubicBezTo>
                <a:cubicBezTo>
                  <a:pt x="515075" y="4720439"/>
                  <a:pt x="507703" y="4715152"/>
                  <a:pt x="501382" y="4704577"/>
                </a:cubicBezTo>
                <a:cubicBezTo>
                  <a:pt x="482422" y="4666509"/>
                  <a:pt x="489795" y="4667567"/>
                  <a:pt x="503489" y="4628441"/>
                </a:cubicBezTo>
                <a:cubicBezTo>
                  <a:pt x="508755" y="4613637"/>
                  <a:pt x="556155" y="4585086"/>
                  <a:pt x="571955" y="4586143"/>
                </a:cubicBezTo>
                <a:cubicBezTo>
                  <a:pt x="637261" y="4591431"/>
                  <a:pt x="680447" y="4555478"/>
                  <a:pt x="723634" y="4502605"/>
                </a:cubicBezTo>
                <a:cubicBezTo>
                  <a:pt x="760500" y="4457135"/>
                  <a:pt x="761553" y="4395803"/>
                  <a:pt x="795259" y="4348218"/>
                </a:cubicBezTo>
                <a:cubicBezTo>
                  <a:pt x="799472" y="4341874"/>
                  <a:pt x="803686" y="4336586"/>
                  <a:pt x="812113" y="4337644"/>
                </a:cubicBezTo>
                <a:cubicBezTo>
                  <a:pt x="825806" y="4339759"/>
                  <a:pt x="832126" y="4332356"/>
                  <a:pt x="836339" y="4319667"/>
                </a:cubicBezTo>
                <a:cubicBezTo>
                  <a:pt x="840553" y="4309092"/>
                  <a:pt x="881632" y="3594259"/>
                  <a:pt x="890059" y="3550904"/>
                </a:cubicBezTo>
                <a:cubicBezTo>
                  <a:pt x="902699" y="3480054"/>
                  <a:pt x="894272" y="3412378"/>
                  <a:pt x="876366" y="3345759"/>
                </a:cubicBezTo>
                <a:cubicBezTo>
                  <a:pt x="850032" y="3241072"/>
                  <a:pt x="857406" y="3135327"/>
                  <a:pt x="859512" y="3029582"/>
                </a:cubicBezTo>
                <a:cubicBezTo>
                  <a:pt x="860565" y="2971424"/>
                  <a:pt x="863726" y="2912207"/>
                  <a:pt x="867939" y="2854046"/>
                </a:cubicBezTo>
                <a:cubicBezTo>
                  <a:pt x="879526" y="2672166"/>
                  <a:pt x="889006" y="2490285"/>
                  <a:pt x="927978" y="2312634"/>
                </a:cubicBezTo>
                <a:cubicBezTo>
                  <a:pt x="930085" y="2304175"/>
                  <a:pt x="929032" y="2295715"/>
                  <a:pt x="925872" y="2287255"/>
                </a:cubicBezTo>
                <a:cubicBezTo>
                  <a:pt x="896378" y="2186799"/>
                  <a:pt x="876366" y="2091628"/>
                  <a:pt x="846873" y="1991171"/>
                </a:cubicBezTo>
                <a:cubicBezTo>
                  <a:pt x="844766" y="1982711"/>
                  <a:pt x="840553" y="1939356"/>
                  <a:pt x="834233" y="1933012"/>
                </a:cubicBezTo>
                <a:cubicBezTo>
                  <a:pt x="824753" y="1923494"/>
                  <a:pt x="819487" y="1910805"/>
                  <a:pt x="818432" y="1897058"/>
                </a:cubicBezTo>
                <a:cubicBezTo>
                  <a:pt x="806847" y="1795544"/>
                  <a:pt x="798420" y="1732097"/>
                  <a:pt x="766820" y="1636927"/>
                </a:cubicBezTo>
                <a:cubicBezTo>
                  <a:pt x="757340" y="1608375"/>
                  <a:pt x="714154" y="1544928"/>
                  <a:pt x="688874" y="1538584"/>
                </a:cubicBezTo>
                <a:cubicBezTo>
                  <a:pt x="679394" y="1536469"/>
                  <a:pt x="666753" y="1590399"/>
                  <a:pt x="665701" y="1599916"/>
                </a:cubicBezTo>
                <a:cubicBezTo>
                  <a:pt x="663595" y="1618950"/>
                  <a:pt x="662540" y="1637984"/>
                  <a:pt x="657274" y="1657018"/>
                </a:cubicBezTo>
                <a:cubicBezTo>
                  <a:pt x="645687" y="1701430"/>
                  <a:pt x="623568" y="1737384"/>
                  <a:pt x="588807" y="1764877"/>
                </a:cubicBezTo>
                <a:cubicBezTo>
                  <a:pt x="566689" y="1782854"/>
                  <a:pt x="545622" y="1783911"/>
                  <a:pt x="521395" y="1772280"/>
                </a:cubicBezTo>
                <a:cubicBezTo>
                  <a:pt x="485582" y="1753246"/>
                  <a:pt x="455036" y="1725752"/>
                  <a:pt x="425543" y="1698259"/>
                </a:cubicBezTo>
                <a:cubicBezTo>
                  <a:pt x="373930" y="1649616"/>
                  <a:pt x="341276" y="1586169"/>
                  <a:pt x="308623" y="1522723"/>
                </a:cubicBezTo>
                <a:cubicBezTo>
                  <a:pt x="283344" y="1473022"/>
                  <a:pt x="257011" y="1424380"/>
                  <a:pt x="231732" y="1374680"/>
                </a:cubicBezTo>
                <a:cubicBezTo>
                  <a:pt x="226464" y="1365163"/>
                  <a:pt x="216984" y="1357761"/>
                  <a:pt x="206451" y="1355646"/>
                </a:cubicBezTo>
                <a:cubicBezTo>
                  <a:pt x="187492" y="1352473"/>
                  <a:pt x="168532" y="1346129"/>
                  <a:pt x="149572" y="1344014"/>
                </a:cubicBezTo>
                <a:cubicBezTo>
                  <a:pt x="129558" y="1341899"/>
                  <a:pt x="114811" y="1331324"/>
                  <a:pt x="102171" y="1314405"/>
                </a:cubicBezTo>
                <a:cubicBezTo>
                  <a:pt x="94799" y="1301716"/>
                  <a:pt x="84265" y="1290084"/>
                  <a:pt x="74785" y="1277395"/>
                </a:cubicBezTo>
                <a:cubicBezTo>
                  <a:pt x="70571" y="1272107"/>
                  <a:pt x="66359" y="1266821"/>
                  <a:pt x="65306" y="1260476"/>
                </a:cubicBezTo>
                <a:cubicBezTo>
                  <a:pt x="63199" y="1243557"/>
                  <a:pt x="61092" y="1227695"/>
                  <a:pt x="47398" y="1216063"/>
                </a:cubicBezTo>
                <a:cubicBezTo>
                  <a:pt x="41079" y="1210775"/>
                  <a:pt x="38973" y="1199144"/>
                  <a:pt x="42132" y="1191741"/>
                </a:cubicBezTo>
                <a:cubicBezTo>
                  <a:pt x="52666" y="1167421"/>
                  <a:pt x="49506" y="1148387"/>
                  <a:pt x="27386" y="1133582"/>
                </a:cubicBezTo>
                <a:cubicBezTo>
                  <a:pt x="25280" y="1132524"/>
                  <a:pt x="24225" y="1130410"/>
                  <a:pt x="23173" y="1128295"/>
                </a:cubicBezTo>
                <a:cubicBezTo>
                  <a:pt x="4213" y="1102916"/>
                  <a:pt x="3159" y="1089170"/>
                  <a:pt x="24225" y="1064848"/>
                </a:cubicBezTo>
                <a:cubicBezTo>
                  <a:pt x="34759" y="1053217"/>
                  <a:pt x="35813" y="1043699"/>
                  <a:pt x="28439" y="1029953"/>
                </a:cubicBezTo>
                <a:cubicBezTo>
                  <a:pt x="17906" y="1011976"/>
                  <a:pt x="9479" y="992942"/>
                  <a:pt x="0" y="974965"/>
                </a:cubicBezTo>
                <a:cubicBezTo>
                  <a:pt x="0" y="969678"/>
                  <a:pt x="0" y="965448"/>
                  <a:pt x="0" y="960161"/>
                </a:cubicBezTo>
                <a:cubicBezTo>
                  <a:pt x="2107" y="959103"/>
                  <a:pt x="4213" y="956988"/>
                  <a:pt x="6319" y="956988"/>
                </a:cubicBezTo>
                <a:cubicBezTo>
                  <a:pt x="42132" y="951702"/>
                  <a:pt x="78998" y="947472"/>
                  <a:pt x="115865" y="946414"/>
                </a:cubicBezTo>
                <a:cubicBezTo>
                  <a:pt x="126399" y="946414"/>
                  <a:pt x="128505" y="955931"/>
                  <a:pt x="133771" y="963333"/>
                </a:cubicBezTo>
                <a:cubicBezTo>
                  <a:pt x="147465" y="980252"/>
                  <a:pt x="160105" y="998229"/>
                  <a:pt x="168532" y="1018320"/>
                </a:cubicBezTo>
                <a:cubicBezTo>
                  <a:pt x="180117" y="1045814"/>
                  <a:pt x="191705" y="1060618"/>
                  <a:pt x="215931" y="1063791"/>
                </a:cubicBezTo>
                <a:cubicBezTo>
                  <a:pt x="249637" y="1068021"/>
                  <a:pt x="269651" y="1089170"/>
                  <a:pt x="277023" y="1124065"/>
                </a:cubicBezTo>
                <a:cubicBezTo>
                  <a:pt x="281236" y="1144157"/>
                  <a:pt x="283344" y="1163191"/>
                  <a:pt x="284397" y="1183282"/>
                </a:cubicBezTo>
                <a:cubicBezTo>
                  <a:pt x="285450" y="1194914"/>
                  <a:pt x="290717" y="1205489"/>
                  <a:pt x="300196" y="1210775"/>
                </a:cubicBezTo>
                <a:cubicBezTo>
                  <a:pt x="312836" y="1218178"/>
                  <a:pt x="319157" y="1229809"/>
                  <a:pt x="313890" y="1245672"/>
                </a:cubicBezTo>
                <a:cubicBezTo>
                  <a:pt x="311784" y="1253073"/>
                  <a:pt x="311784" y="1261533"/>
                  <a:pt x="317050" y="1268936"/>
                </a:cubicBezTo>
                <a:cubicBezTo>
                  <a:pt x="351810" y="1321808"/>
                  <a:pt x="390782" y="1369392"/>
                  <a:pt x="438183" y="1409575"/>
                </a:cubicBezTo>
                <a:cubicBezTo>
                  <a:pt x="448716" y="1418035"/>
                  <a:pt x="451876" y="1412748"/>
                  <a:pt x="451876" y="1401116"/>
                </a:cubicBezTo>
                <a:cubicBezTo>
                  <a:pt x="453982" y="1379967"/>
                  <a:pt x="457143" y="1357761"/>
                  <a:pt x="458196" y="1336612"/>
                </a:cubicBezTo>
                <a:cubicBezTo>
                  <a:pt x="459249" y="1302774"/>
                  <a:pt x="467676" y="1268936"/>
                  <a:pt x="461356" y="1234039"/>
                </a:cubicBezTo>
                <a:cubicBezTo>
                  <a:pt x="443449" y="1146272"/>
                  <a:pt x="437129" y="1057446"/>
                  <a:pt x="445555" y="968621"/>
                </a:cubicBezTo>
                <a:cubicBezTo>
                  <a:pt x="449769" y="929495"/>
                  <a:pt x="462409" y="897771"/>
                  <a:pt x="496115" y="876622"/>
                </a:cubicBezTo>
                <a:cubicBezTo>
                  <a:pt x="523501" y="859703"/>
                  <a:pt x="549835" y="839612"/>
                  <a:pt x="577222" y="820578"/>
                </a:cubicBezTo>
                <a:cubicBezTo>
                  <a:pt x="581435" y="817405"/>
                  <a:pt x="639367" y="785682"/>
                  <a:pt x="638314" y="778281"/>
                </a:cubicBezTo>
                <a:cubicBezTo>
                  <a:pt x="635154" y="750787"/>
                  <a:pt x="644634" y="693685"/>
                  <a:pt x="614088" y="679938"/>
                </a:cubicBezTo>
                <a:cubicBezTo>
                  <a:pt x="609874" y="677823"/>
                  <a:pt x="565634" y="723293"/>
                  <a:pt x="547728" y="718006"/>
                </a:cubicBezTo>
                <a:cubicBezTo>
                  <a:pt x="476103" y="694742"/>
                  <a:pt x="516129" y="632353"/>
                  <a:pt x="470836" y="598515"/>
                </a:cubicBezTo>
                <a:cubicBezTo>
                  <a:pt x="462409" y="592170"/>
                  <a:pt x="482422" y="583710"/>
                  <a:pt x="479262" y="574193"/>
                </a:cubicBezTo>
                <a:cubicBezTo>
                  <a:pt x="475049" y="562562"/>
                  <a:pt x="455036" y="576308"/>
                  <a:pt x="452930" y="564676"/>
                </a:cubicBezTo>
                <a:cubicBezTo>
                  <a:pt x="451876" y="560447"/>
                  <a:pt x="453982" y="517091"/>
                  <a:pt x="447663" y="518149"/>
                </a:cubicBezTo>
                <a:cubicBezTo>
                  <a:pt x="436076" y="519206"/>
                  <a:pt x="391836" y="520264"/>
                  <a:pt x="394996" y="504401"/>
                </a:cubicBezTo>
                <a:cubicBezTo>
                  <a:pt x="408690" y="428265"/>
                  <a:pt x="485582" y="374336"/>
                  <a:pt x="452930" y="302430"/>
                </a:cubicBezTo>
                <a:cubicBezTo>
                  <a:pt x="421330" y="233695"/>
                  <a:pt x="448716" y="131123"/>
                  <a:pt x="511916" y="89883"/>
                </a:cubicBezTo>
                <a:cubicBezTo>
                  <a:pt x="529822" y="58159"/>
                  <a:pt x="546675" y="31724"/>
                  <a:pt x="615141" y="19034"/>
                </a:cubicBezTo>
                <a:cubicBezTo>
                  <a:pt x="634101" y="15861"/>
                  <a:pt x="695195" y="0"/>
                  <a:pt x="7141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672DC862-98A0-4C10-AA01-CD96B612F9BA}"/>
              </a:ext>
            </a:extLst>
          </p:cNvPr>
          <p:cNvSpPr/>
          <p:nvPr/>
        </p:nvSpPr>
        <p:spPr>
          <a:xfrm>
            <a:off x="182880" y="115873"/>
            <a:ext cx="11802794" cy="6622552"/>
          </a:xfrm>
          <a:prstGeom prst="rect">
            <a:avLst/>
          </a:prstGeom>
          <a:solidFill>
            <a:srgbClr val="00BDFB">
              <a:alpha val="44000"/>
            </a:srgbClr>
          </a:solidFill>
          <a:ln>
            <a:solidFill>
              <a:srgbClr val="00BD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1" y="22113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Agenda Style</a:t>
            </a:r>
            <a:endParaRPr lang="ko-KR" altLang="en-US" sz="5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6AC3AF-2C1A-42ED-B542-3298AA99B834}"/>
              </a:ext>
            </a:extLst>
          </p:cNvPr>
          <p:cNvGrpSpPr/>
          <p:nvPr/>
        </p:nvGrpSpPr>
        <p:grpSpPr>
          <a:xfrm>
            <a:off x="793788" y="2297040"/>
            <a:ext cx="4891837" cy="1157356"/>
            <a:chOff x="5812355" y="1579592"/>
            <a:chExt cx="4891837" cy="11573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002060"/>
                  </a:solidFill>
                  <a:cs typeface="Arial" panose="020b0604020202020204" pitchFamily="34" charset="0"/>
                </a:rPr>
                <a:t>01</a:t>
              </a:r>
              <a:endParaRPr lang="ko-KR" altLang="en-US" sz="4400" b="1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1E5E95-CA48-48DF-93CD-5CEDFC4168E8}"/>
              </a:ext>
            </a:extLst>
          </p:cNvPr>
          <p:cNvGrpSpPr/>
          <p:nvPr/>
        </p:nvGrpSpPr>
        <p:grpSpPr>
          <a:xfrm>
            <a:off x="793788" y="3417840"/>
            <a:ext cx="4891837" cy="1157356"/>
            <a:chOff x="5812355" y="1579592"/>
            <a:chExt cx="4891837" cy="115735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1C430E8-5BA3-47CD-9883-73FA998144C1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2E1211-C10B-4602-B23C-61142E71C732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31DF6E-143F-427D-AA77-64A21CCA406D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58D024-7EBC-4B8F-A3BE-C3E4936C41EB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002060"/>
                  </a:solidFill>
                  <a:cs typeface="Arial" panose="020b0604020202020204" pitchFamily="34" charset="0"/>
                </a:rPr>
                <a:t>02</a:t>
              </a:r>
              <a:endParaRPr lang="ko-KR" altLang="en-US" sz="4400" b="1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40B9AD-9C86-4450-8246-8BD9B3D80001}"/>
              </a:ext>
            </a:extLst>
          </p:cNvPr>
          <p:cNvGrpSpPr/>
          <p:nvPr/>
        </p:nvGrpSpPr>
        <p:grpSpPr>
          <a:xfrm>
            <a:off x="793788" y="4538640"/>
            <a:ext cx="4891837" cy="1157356"/>
            <a:chOff x="5812355" y="1579592"/>
            <a:chExt cx="4891837" cy="115735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9784791-885C-41FA-8C4B-239BFC13DA7B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66ADBB-1B64-4DF2-8425-1435719DB16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5E6772-A628-40A1-9BE7-2229C4B4D27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1D419C-0998-4A51-B0A1-5CDC13A5DEF4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002060"/>
                  </a:solidFill>
                  <a:cs typeface="Arial" panose="020b0604020202020204" pitchFamily="34" charset="0"/>
                </a:rPr>
                <a:t>03</a:t>
              </a:r>
              <a:endParaRPr lang="ko-KR" altLang="en-US" sz="4400" b="1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636C264-392B-4293-904C-A25ED8153628}"/>
              </a:ext>
            </a:extLst>
          </p:cNvPr>
          <p:cNvGrpSpPr/>
          <p:nvPr/>
        </p:nvGrpSpPr>
        <p:grpSpPr>
          <a:xfrm>
            <a:off x="6511082" y="2312721"/>
            <a:ext cx="4891837" cy="1157356"/>
            <a:chOff x="5812355" y="1579592"/>
            <a:chExt cx="4891837" cy="115735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781EA74-B519-4F66-BFEB-90E9DE82E7AE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3012F42-7E46-4896-B47D-6AD64CE67A1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8498E58-688F-4D56-8713-B660E258D46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15E596-88FD-46E5-AE21-A2F39B3E9993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002060"/>
                  </a:solidFill>
                  <a:cs typeface="Arial" panose="020b0604020202020204" pitchFamily="34" charset="0"/>
                </a:rPr>
                <a:t>04</a:t>
              </a:r>
              <a:endParaRPr lang="ko-KR" altLang="en-US" sz="4400" b="1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73A2E5-BEC4-4D4F-9362-1D6365B19370}"/>
              </a:ext>
            </a:extLst>
          </p:cNvPr>
          <p:cNvGrpSpPr/>
          <p:nvPr/>
        </p:nvGrpSpPr>
        <p:grpSpPr>
          <a:xfrm>
            <a:off x="6511082" y="3433521"/>
            <a:ext cx="4891837" cy="1157356"/>
            <a:chOff x="5812355" y="1579592"/>
            <a:chExt cx="4891837" cy="115735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3A125BF-51E0-43F7-B26C-9D47EF86F63B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35A6D7-44A4-4729-9C5E-E5B68F5EE33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7FFC71-664B-48A1-867D-630B0D19C9F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5D5EFB-2108-45D3-B1AD-3C0F6E6B41CA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002060"/>
                  </a:solidFill>
                  <a:cs typeface="Arial" panose="020b0604020202020204" pitchFamily="34" charset="0"/>
                </a:rPr>
                <a:t>05</a:t>
              </a:r>
              <a:endParaRPr lang="ko-KR" altLang="en-US" sz="4400" b="1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4CCD54-EC6E-4CAC-9A41-B92A9B3BF93C}"/>
              </a:ext>
            </a:extLst>
          </p:cNvPr>
          <p:cNvGrpSpPr/>
          <p:nvPr/>
        </p:nvGrpSpPr>
        <p:grpSpPr>
          <a:xfrm>
            <a:off x="6511082" y="4554321"/>
            <a:ext cx="4891837" cy="1157356"/>
            <a:chOff x="5812355" y="1579592"/>
            <a:chExt cx="4891837" cy="115735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4B23602-053F-449C-B8C6-0FB391106956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716D509-720E-45D0-BC88-5911B0763F7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1A930B-FA48-40F5-AAEC-F213B1EBF13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00ED23-7B6D-40CD-8D49-694371F12532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rgbClr val="002060"/>
                  </a:solidFill>
                  <a:cs typeface="Arial" panose="020b0604020202020204" pitchFamily="34" charset="0"/>
                </a:rPr>
                <a:t>06</a:t>
              </a:r>
              <a:endParaRPr lang="ko-KR" altLang="en-US" sz="4400" b="1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6">
            <a:extLst>
              <a:ext uri="{FF2B5EF4-FFF2-40B4-BE49-F238E27FC236}">
                <a16:creationId xmlns:a16="http://schemas.microsoft.com/office/drawing/2014/main" id="{C69D03B6-2D84-49F0-9F66-4C30A6D52504}"/>
              </a:ext>
            </a:extLst>
          </p:cNvPr>
          <p:cNvSpPr>
            <a:spLocks noEditPoints="1"/>
          </p:cNvSpPr>
          <p:nvPr/>
        </p:nvSpPr>
        <p:spPr bwMode="auto">
          <a:xfrm>
            <a:off x="340973" y="306253"/>
            <a:ext cx="1863725" cy="1330324"/>
          </a:xfrm>
          <a:custGeom>
            <a:gdLst>
              <a:gd name="T0" fmla="*/ 374 w 492"/>
              <a:gd name="T1" fmla="*/ 272 h 351"/>
              <a:gd name="T2" fmla="*/ 349 w 492"/>
              <a:gd name="T3" fmla="*/ 288 h 351"/>
              <a:gd name="T4" fmla="*/ 145 w 492"/>
              <a:gd name="T5" fmla="*/ 289 h 351"/>
              <a:gd name="T6" fmla="*/ 121 w 492"/>
              <a:gd name="T7" fmla="*/ 272 h 351"/>
              <a:gd name="T8" fmla="*/ 62 w 492"/>
              <a:gd name="T9" fmla="*/ 325 h 351"/>
              <a:gd name="T10" fmla="*/ 31 w 492"/>
              <a:gd name="T11" fmla="*/ 258 h 351"/>
              <a:gd name="T12" fmla="*/ 6 w 492"/>
              <a:gd name="T13" fmla="*/ 235 h 351"/>
              <a:gd name="T14" fmla="*/ 41 w 492"/>
              <a:gd name="T15" fmla="*/ 227 h 351"/>
              <a:gd name="T16" fmla="*/ 114 w 492"/>
              <a:gd name="T17" fmla="*/ 226 h 351"/>
              <a:gd name="T18" fmla="*/ 119 w 492"/>
              <a:gd name="T19" fmla="*/ 223 h 351"/>
              <a:gd name="T20" fmla="*/ 199 w 492"/>
              <a:gd name="T21" fmla="*/ 113 h 351"/>
              <a:gd name="T22" fmla="*/ 144 w 492"/>
              <a:gd name="T23" fmla="*/ 107 h 351"/>
              <a:gd name="T24" fmla="*/ 143 w 492"/>
              <a:gd name="T25" fmla="*/ 100 h 351"/>
              <a:gd name="T26" fmla="*/ 228 w 492"/>
              <a:gd name="T27" fmla="*/ 93 h 351"/>
              <a:gd name="T28" fmla="*/ 235 w 492"/>
              <a:gd name="T29" fmla="*/ 17 h 351"/>
              <a:gd name="T30" fmla="*/ 245 w 492"/>
              <a:gd name="T31" fmla="*/ 0 h 351"/>
              <a:gd name="T32" fmla="*/ 255 w 492"/>
              <a:gd name="T33" fmla="*/ 16 h 351"/>
              <a:gd name="T34" fmla="*/ 262 w 492"/>
              <a:gd name="T35" fmla="*/ 92 h 351"/>
              <a:gd name="T36" fmla="*/ 345 w 492"/>
              <a:gd name="T37" fmla="*/ 98 h 351"/>
              <a:gd name="T38" fmla="*/ 345 w 492"/>
              <a:gd name="T39" fmla="*/ 106 h 351"/>
              <a:gd name="T40" fmla="*/ 295 w 492"/>
              <a:gd name="T41" fmla="*/ 113 h 351"/>
              <a:gd name="T42" fmla="*/ 374 w 492"/>
              <a:gd name="T43" fmla="*/ 226 h 351"/>
              <a:gd name="T44" fmla="*/ 473 w 492"/>
              <a:gd name="T45" fmla="*/ 226 h 351"/>
              <a:gd name="T46" fmla="*/ 488 w 492"/>
              <a:gd name="T47" fmla="*/ 242 h 351"/>
              <a:gd name="T48" fmla="*/ 479 w 492"/>
              <a:gd name="T49" fmla="*/ 251 h 351"/>
              <a:gd name="T50" fmla="*/ 462 w 492"/>
              <a:gd name="T51" fmla="*/ 257 h 351"/>
              <a:gd name="T52" fmla="*/ 428 w 492"/>
              <a:gd name="T53" fmla="*/ 325 h 351"/>
              <a:gd name="T54" fmla="*/ 374 w 492"/>
              <a:gd name="T55" fmla="*/ 272 h 351"/>
              <a:gd name="T56" fmla="*/ 248 w 492"/>
              <a:gd name="T57" fmla="*/ 220 h 351"/>
              <a:gd name="T58" fmla="*/ 204 w 492"/>
              <a:gd name="T59" fmla="*/ 262 h 351"/>
              <a:gd name="T60" fmla="*/ 247 w 492"/>
              <a:gd name="T61" fmla="*/ 305 h 351"/>
              <a:gd name="T62" fmla="*/ 289 w 492"/>
              <a:gd name="T63" fmla="*/ 264 h 351"/>
              <a:gd name="T64" fmla="*/ 248 w 492"/>
              <a:gd name="T65" fmla="*/ 220 h 351"/>
              <a:gd name="T66" fmla="*/ 239 w 492"/>
              <a:gd name="T67" fmla="*/ 179 h 351"/>
              <a:gd name="T68" fmla="*/ 239 w 492"/>
              <a:gd name="T69" fmla="*/ 126 h 351"/>
              <a:gd name="T70" fmla="*/ 155 w 492"/>
              <a:gd name="T71" fmla="*/ 175 h 351"/>
              <a:gd name="T72" fmla="*/ 187 w 492"/>
              <a:gd name="T73" fmla="*/ 201 h 351"/>
              <a:gd name="T74" fmla="*/ 239 w 492"/>
              <a:gd name="T75" fmla="*/ 179 h 351"/>
              <a:gd name="T76" fmla="*/ 252 w 492"/>
              <a:gd name="T77" fmla="*/ 126 h 351"/>
              <a:gd name="T78" fmla="*/ 252 w 492"/>
              <a:gd name="T79" fmla="*/ 171 h 351"/>
              <a:gd name="T80" fmla="*/ 259 w 492"/>
              <a:gd name="T81" fmla="*/ 182 h 351"/>
              <a:gd name="T82" fmla="*/ 307 w 492"/>
              <a:gd name="T83" fmla="*/ 198 h 351"/>
              <a:gd name="T84" fmla="*/ 337 w 492"/>
              <a:gd name="T85" fmla="*/ 174 h 351"/>
              <a:gd name="T86" fmla="*/ 252 w 492"/>
              <a:gd name="T87" fmla="*/ 126 h 351"/>
              <a:gd name="T88" fmla="*/ 73 w 492"/>
              <a:gd name="T89" fmla="*/ 306 h 351"/>
              <a:gd name="T90" fmla="*/ 96 w 492"/>
              <a:gd name="T91" fmla="*/ 281 h 351"/>
              <a:gd name="T92" fmla="*/ 72 w 492"/>
              <a:gd name="T93" fmla="*/ 257 h 351"/>
              <a:gd name="T94" fmla="*/ 48 w 492"/>
              <a:gd name="T95" fmla="*/ 283 h 351"/>
              <a:gd name="T96" fmla="*/ 73 w 492"/>
              <a:gd name="T97" fmla="*/ 306 h 351"/>
              <a:gd name="T98" fmla="*/ 445 w 492"/>
              <a:gd name="T99" fmla="*/ 283 h 351"/>
              <a:gd name="T100" fmla="*/ 423 w 492"/>
              <a:gd name="T101" fmla="*/ 257 h 351"/>
              <a:gd name="T102" fmla="*/ 397 w 492"/>
              <a:gd name="T103" fmla="*/ 281 h 351"/>
              <a:gd name="T104" fmla="*/ 421 w 492"/>
              <a:gd name="T105" fmla="*/ 305 h 351"/>
              <a:gd name="T106" fmla="*/ 445 w 492"/>
              <a:gd name="T107" fmla="*/ 283 h 3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2" h="351">
                <a:moveTo>
                  <a:pt x="374" y="272"/>
                </a:moveTo>
                <a:cubicBezTo>
                  <a:pt x="364" y="278"/>
                  <a:pt x="355" y="282"/>
                  <a:pt x="349" y="288"/>
                </a:cubicBezTo>
                <a:cubicBezTo>
                  <a:pt x="295" y="351"/>
                  <a:pt x="198" y="351"/>
                  <a:pt x="145" y="289"/>
                </a:cubicBezTo>
                <a:cubicBezTo>
                  <a:pt x="139" y="282"/>
                  <a:pt x="130" y="278"/>
                  <a:pt x="121" y="272"/>
                </a:cubicBezTo>
                <a:cubicBezTo>
                  <a:pt x="109" y="316"/>
                  <a:pt x="91" y="331"/>
                  <a:pt x="62" y="325"/>
                </a:cubicBezTo>
                <a:cubicBezTo>
                  <a:pt x="34" y="318"/>
                  <a:pt x="24" y="296"/>
                  <a:pt x="31" y="258"/>
                </a:cubicBezTo>
                <a:cubicBezTo>
                  <a:pt x="23" y="249"/>
                  <a:pt x="0" y="254"/>
                  <a:pt x="6" y="235"/>
                </a:cubicBezTo>
                <a:cubicBezTo>
                  <a:pt x="8" y="229"/>
                  <a:pt x="28" y="227"/>
                  <a:pt x="41" y="227"/>
                </a:cubicBezTo>
                <a:cubicBezTo>
                  <a:pt x="65" y="225"/>
                  <a:pt x="90" y="226"/>
                  <a:pt x="114" y="226"/>
                </a:cubicBezTo>
                <a:cubicBezTo>
                  <a:pt x="116" y="226"/>
                  <a:pt x="117" y="224"/>
                  <a:pt x="119" y="223"/>
                </a:cubicBezTo>
                <a:cubicBezTo>
                  <a:pt x="121" y="171"/>
                  <a:pt x="148" y="136"/>
                  <a:pt x="199" y="113"/>
                </a:cubicBezTo>
                <a:cubicBezTo>
                  <a:pt x="178" y="111"/>
                  <a:pt x="161" y="109"/>
                  <a:pt x="144" y="107"/>
                </a:cubicBezTo>
                <a:cubicBezTo>
                  <a:pt x="144" y="104"/>
                  <a:pt x="143" y="102"/>
                  <a:pt x="143" y="100"/>
                </a:cubicBezTo>
                <a:cubicBezTo>
                  <a:pt x="170" y="92"/>
                  <a:pt x="198" y="93"/>
                  <a:pt x="228" y="93"/>
                </a:cubicBezTo>
                <a:cubicBezTo>
                  <a:pt x="230" y="68"/>
                  <a:pt x="232" y="42"/>
                  <a:pt x="235" y="17"/>
                </a:cubicBezTo>
                <a:cubicBezTo>
                  <a:pt x="236" y="11"/>
                  <a:pt x="242" y="6"/>
                  <a:pt x="245" y="0"/>
                </a:cubicBezTo>
                <a:cubicBezTo>
                  <a:pt x="248" y="6"/>
                  <a:pt x="254" y="11"/>
                  <a:pt x="255" y="16"/>
                </a:cubicBezTo>
                <a:cubicBezTo>
                  <a:pt x="258" y="41"/>
                  <a:pt x="260" y="66"/>
                  <a:pt x="262" y="92"/>
                </a:cubicBezTo>
                <a:cubicBezTo>
                  <a:pt x="290" y="94"/>
                  <a:pt x="318" y="96"/>
                  <a:pt x="345" y="98"/>
                </a:cubicBezTo>
                <a:cubicBezTo>
                  <a:pt x="345" y="100"/>
                  <a:pt x="345" y="103"/>
                  <a:pt x="345" y="106"/>
                </a:cubicBezTo>
                <a:cubicBezTo>
                  <a:pt x="329" y="108"/>
                  <a:pt x="314" y="111"/>
                  <a:pt x="295" y="113"/>
                </a:cubicBezTo>
                <a:cubicBezTo>
                  <a:pt x="343" y="136"/>
                  <a:pt x="372" y="170"/>
                  <a:pt x="374" y="226"/>
                </a:cubicBezTo>
                <a:cubicBezTo>
                  <a:pt x="407" y="226"/>
                  <a:pt x="440" y="227"/>
                  <a:pt x="473" y="226"/>
                </a:cubicBezTo>
                <a:cubicBezTo>
                  <a:pt x="484" y="226"/>
                  <a:pt x="492" y="229"/>
                  <a:pt x="488" y="242"/>
                </a:cubicBezTo>
                <a:cubicBezTo>
                  <a:pt x="487" y="246"/>
                  <a:pt x="482" y="248"/>
                  <a:pt x="479" y="251"/>
                </a:cubicBezTo>
                <a:cubicBezTo>
                  <a:pt x="473" y="253"/>
                  <a:pt x="468" y="255"/>
                  <a:pt x="462" y="257"/>
                </a:cubicBezTo>
                <a:cubicBezTo>
                  <a:pt x="470" y="297"/>
                  <a:pt x="458" y="320"/>
                  <a:pt x="428" y="325"/>
                </a:cubicBezTo>
                <a:cubicBezTo>
                  <a:pt x="401" y="330"/>
                  <a:pt x="382" y="312"/>
                  <a:pt x="374" y="272"/>
                </a:cubicBezTo>
                <a:close/>
                <a:moveTo>
                  <a:pt x="248" y="220"/>
                </a:moveTo>
                <a:cubicBezTo>
                  <a:pt x="223" y="219"/>
                  <a:pt x="204" y="238"/>
                  <a:pt x="204" y="262"/>
                </a:cubicBezTo>
                <a:cubicBezTo>
                  <a:pt x="204" y="286"/>
                  <a:pt x="223" y="305"/>
                  <a:pt x="247" y="305"/>
                </a:cubicBezTo>
                <a:cubicBezTo>
                  <a:pt x="270" y="305"/>
                  <a:pt x="289" y="287"/>
                  <a:pt x="289" y="264"/>
                </a:cubicBezTo>
                <a:cubicBezTo>
                  <a:pt x="290" y="239"/>
                  <a:pt x="272" y="220"/>
                  <a:pt x="248" y="220"/>
                </a:cubicBezTo>
                <a:close/>
                <a:moveTo>
                  <a:pt x="239" y="179"/>
                </a:moveTo>
                <a:cubicBezTo>
                  <a:pt x="239" y="163"/>
                  <a:pt x="239" y="145"/>
                  <a:pt x="239" y="126"/>
                </a:cubicBezTo>
                <a:cubicBezTo>
                  <a:pt x="202" y="129"/>
                  <a:pt x="175" y="145"/>
                  <a:pt x="155" y="175"/>
                </a:cubicBezTo>
                <a:cubicBezTo>
                  <a:pt x="167" y="185"/>
                  <a:pt x="178" y="194"/>
                  <a:pt x="187" y="201"/>
                </a:cubicBezTo>
                <a:cubicBezTo>
                  <a:pt x="206" y="193"/>
                  <a:pt x="221" y="187"/>
                  <a:pt x="239" y="179"/>
                </a:cubicBezTo>
                <a:close/>
                <a:moveTo>
                  <a:pt x="252" y="126"/>
                </a:moveTo>
                <a:cubicBezTo>
                  <a:pt x="252" y="143"/>
                  <a:pt x="251" y="157"/>
                  <a:pt x="252" y="171"/>
                </a:cubicBezTo>
                <a:cubicBezTo>
                  <a:pt x="252" y="175"/>
                  <a:pt x="256" y="181"/>
                  <a:pt x="259" y="182"/>
                </a:cubicBezTo>
                <a:cubicBezTo>
                  <a:pt x="274" y="188"/>
                  <a:pt x="290" y="193"/>
                  <a:pt x="307" y="198"/>
                </a:cubicBezTo>
                <a:cubicBezTo>
                  <a:pt x="316" y="191"/>
                  <a:pt x="326" y="183"/>
                  <a:pt x="337" y="174"/>
                </a:cubicBezTo>
                <a:cubicBezTo>
                  <a:pt x="317" y="144"/>
                  <a:pt x="290" y="129"/>
                  <a:pt x="252" y="126"/>
                </a:cubicBezTo>
                <a:close/>
                <a:moveTo>
                  <a:pt x="73" y="306"/>
                </a:moveTo>
                <a:cubicBezTo>
                  <a:pt x="88" y="304"/>
                  <a:pt x="97" y="295"/>
                  <a:pt x="96" y="281"/>
                </a:cubicBezTo>
                <a:cubicBezTo>
                  <a:pt x="96" y="266"/>
                  <a:pt x="87" y="258"/>
                  <a:pt x="72" y="257"/>
                </a:cubicBezTo>
                <a:cubicBezTo>
                  <a:pt x="59" y="256"/>
                  <a:pt x="47" y="269"/>
                  <a:pt x="48" y="283"/>
                </a:cubicBezTo>
                <a:cubicBezTo>
                  <a:pt x="50" y="298"/>
                  <a:pt x="59" y="304"/>
                  <a:pt x="73" y="306"/>
                </a:cubicBezTo>
                <a:close/>
                <a:moveTo>
                  <a:pt x="445" y="283"/>
                </a:moveTo>
                <a:cubicBezTo>
                  <a:pt x="445" y="267"/>
                  <a:pt x="437" y="259"/>
                  <a:pt x="423" y="257"/>
                </a:cubicBezTo>
                <a:cubicBezTo>
                  <a:pt x="410" y="255"/>
                  <a:pt x="397" y="268"/>
                  <a:pt x="397" y="281"/>
                </a:cubicBezTo>
                <a:cubicBezTo>
                  <a:pt x="398" y="296"/>
                  <a:pt x="406" y="305"/>
                  <a:pt x="421" y="305"/>
                </a:cubicBezTo>
                <a:cubicBezTo>
                  <a:pt x="436" y="306"/>
                  <a:pt x="444" y="297"/>
                  <a:pt x="44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E9E1D7AF-8E24-4446-8F8D-29F74F3CE249}"/>
              </a:ext>
            </a:extLst>
          </p:cNvPr>
          <p:cNvSpPr>
            <a:spLocks noEditPoints="1"/>
          </p:cNvSpPr>
          <p:nvPr/>
        </p:nvSpPr>
        <p:spPr bwMode="auto">
          <a:xfrm>
            <a:off x="10087523" y="221132"/>
            <a:ext cx="1863725" cy="1330324"/>
          </a:xfrm>
          <a:custGeom>
            <a:gdLst>
              <a:gd name="T0" fmla="*/ 374 w 492"/>
              <a:gd name="T1" fmla="*/ 272 h 351"/>
              <a:gd name="T2" fmla="*/ 349 w 492"/>
              <a:gd name="T3" fmla="*/ 288 h 351"/>
              <a:gd name="T4" fmla="*/ 145 w 492"/>
              <a:gd name="T5" fmla="*/ 289 h 351"/>
              <a:gd name="T6" fmla="*/ 121 w 492"/>
              <a:gd name="T7" fmla="*/ 272 h 351"/>
              <a:gd name="T8" fmla="*/ 62 w 492"/>
              <a:gd name="T9" fmla="*/ 325 h 351"/>
              <a:gd name="T10" fmla="*/ 31 w 492"/>
              <a:gd name="T11" fmla="*/ 258 h 351"/>
              <a:gd name="T12" fmla="*/ 6 w 492"/>
              <a:gd name="T13" fmla="*/ 235 h 351"/>
              <a:gd name="T14" fmla="*/ 41 w 492"/>
              <a:gd name="T15" fmla="*/ 227 h 351"/>
              <a:gd name="T16" fmla="*/ 114 w 492"/>
              <a:gd name="T17" fmla="*/ 226 h 351"/>
              <a:gd name="T18" fmla="*/ 119 w 492"/>
              <a:gd name="T19" fmla="*/ 223 h 351"/>
              <a:gd name="T20" fmla="*/ 199 w 492"/>
              <a:gd name="T21" fmla="*/ 113 h 351"/>
              <a:gd name="T22" fmla="*/ 144 w 492"/>
              <a:gd name="T23" fmla="*/ 107 h 351"/>
              <a:gd name="T24" fmla="*/ 143 w 492"/>
              <a:gd name="T25" fmla="*/ 100 h 351"/>
              <a:gd name="T26" fmla="*/ 228 w 492"/>
              <a:gd name="T27" fmla="*/ 93 h 351"/>
              <a:gd name="T28" fmla="*/ 235 w 492"/>
              <a:gd name="T29" fmla="*/ 17 h 351"/>
              <a:gd name="T30" fmla="*/ 245 w 492"/>
              <a:gd name="T31" fmla="*/ 0 h 351"/>
              <a:gd name="T32" fmla="*/ 255 w 492"/>
              <a:gd name="T33" fmla="*/ 16 h 351"/>
              <a:gd name="T34" fmla="*/ 262 w 492"/>
              <a:gd name="T35" fmla="*/ 92 h 351"/>
              <a:gd name="T36" fmla="*/ 345 w 492"/>
              <a:gd name="T37" fmla="*/ 98 h 351"/>
              <a:gd name="T38" fmla="*/ 345 w 492"/>
              <a:gd name="T39" fmla="*/ 106 h 351"/>
              <a:gd name="T40" fmla="*/ 295 w 492"/>
              <a:gd name="T41" fmla="*/ 113 h 351"/>
              <a:gd name="T42" fmla="*/ 374 w 492"/>
              <a:gd name="T43" fmla="*/ 226 h 351"/>
              <a:gd name="T44" fmla="*/ 473 w 492"/>
              <a:gd name="T45" fmla="*/ 226 h 351"/>
              <a:gd name="T46" fmla="*/ 488 w 492"/>
              <a:gd name="T47" fmla="*/ 242 h 351"/>
              <a:gd name="T48" fmla="*/ 479 w 492"/>
              <a:gd name="T49" fmla="*/ 251 h 351"/>
              <a:gd name="T50" fmla="*/ 462 w 492"/>
              <a:gd name="T51" fmla="*/ 257 h 351"/>
              <a:gd name="T52" fmla="*/ 428 w 492"/>
              <a:gd name="T53" fmla="*/ 325 h 351"/>
              <a:gd name="T54" fmla="*/ 374 w 492"/>
              <a:gd name="T55" fmla="*/ 272 h 351"/>
              <a:gd name="T56" fmla="*/ 248 w 492"/>
              <a:gd name="T57" fmla="*/ 220 h 351"/>
              <a:gd name="T58" fmla="*/ 204 w 492"/>
              <a:gd name="T59" fmla="*/ 262 h 351"/>
              <a:gd name="T60" fmla="*/ 247 w 492"/>
              <a:gd name="T61" fmla="*/ 305 h 351"/>
              <a:gd name="T62" fmla="*/ 289 w 492"/>
              <a:gd name="T63" fmla="*/ 264 h 351"/>
              <a:gd name="T64" fmla="*/ 248 w 492"/>
              <a:gd name="T65" fmla="*/ 220 h 351"/>
              <a:gd name="T66" fmla="*/ 239 w 492"/>
              <a:gd name="T67" fmla="*/ 179 h 351"/>
              <a:gd name="T68" fmla="*/ 239 w 492"/>
              <a:gd name="T69" fmla="*/ 126 h 351"/>
              <a:gd name="T70" fmla="*/ 155 w 492"/>
              <a:gd name="T71" fmla="*/ 175 h 351"/>
              <a:gd name="T72" fmla="*/ 187 w 492"/>
              <a:gd name="T73" fmla="*/ 201 h 351"/>
              <a:gd name="T74" fmla="*/ 239 w 492"/>
              <a:gd name="T75" fmla="*/ 179 h 351"/>
              <a:gd name="T76" fmla="*/ 252 w 492"/>
              <a:gd name="T77" fmla="*/ 126 h 351"/>
              <a:gd name="T78" fmla="*/ 252 w 492"/>
              <a:gd name="T79" fmla="*/ 171 h 351"/>
              <a:gd name="T80" fmla="*/ 259 w 492"/>
              <a:gd name="T81" fmla="*/ 182 h 351"/>
              <a:gd name="T82" fmla="*/ 307 w 492"/>
              <a:gd name="T83" fmla="*/ 198 h 351"/>
              <a:gd name="T84" fmla="*/ 337 w 492"/>
              <a:gd name="T85" fmla="*/ 174 h 351"/>
              <a:gd name="T86" fmla="*/ 252 w 492"/>
              <a:gd name="T87" fmla="*/ 126 h 351"/>
              <a:gd name="T88" fmla="*/ 73 w 492"/>
              <a:gd name="T89" fmla="*/ 306 h 351"/>
              <a:gd name="T90" fmla="*/ 96 w 492"/>
              <a:gd name="T91" fmla="*/ 281 h 351"/>
              <a:gd name="T92" fmla="*/ 72 w 492"/>
              <a:gd name="T93" fmla="*/ 257 h 351"/>
              <a:gd name="T94" fmla="*/ 48 w 492"/>
              <a:gd name="T95" fmla="*/ 283 h 351"/>
              <a:gd name="T96" fmla="*/ 73 w 492"/>
              <a:gd name="T97" fmla="*/ 306 h 351"/>
              <a:gd name="T98" fmla="*/ 445 w 492"/>
              <a:gd name="T99" fmla="*/ 283 h 351"/>
              <a:gd name="T100" fmla="*/ 423 w 492"/>
              <a:gd name="T101" fmla="*/ 257 h 351"/>
              <a:gd name="T102" fmla="*/ 397 w 492"/>
              <a:gd name="T103" fmla="*/ 281 h 351"/>
              <a:gd name="T104" fmla="*/ 421 w 492"/>
              <a:gd name="T105" fmla="*/ 305 h 351"/>
              <a:gd name="T106" fmla="*/ 445 w 492"/>
              <a:gd name="T107" fmla="*/ 283 h 3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2" h="351">
                <a:moveTo>
                  <a:pt x="374" y="272"/>
                </a:moveTo>
                <a:cubicBezTo>
                  <a:pt x="364" y="278"/>
                  <a:pt x="355" y="282"/>
                  <a:pt x="349" y="288"/>
                </a:cubicBezTo>
                <a:cubicBezTo>
                  <a:pt x="295" y="351"/>
                  <a:pt x="198" y="351"/>
                  <a:pt x="145" y="289"/>
                </a:cubicBezTo>
                <a:cubicBezTo>
                  <a:pt x="139" y="282"/>
                  <a:pt x="130" y="278"/>
                  <a:pt x="121" y="272"/>
                </a:cubicBezTo>
                <a:cubicBezTo>
                  <a:pt x="109" y="316"/>
                  <a:pt x="91" y="331"/>
                  <a:pt x="62" y="325"/>
                </a:cubicBezTo>
                <a:cubicBezTo>
                  <a:pt x="34" y="318"/>
                  <a:pt x="24" y="296"/>
                  <a:pt x="31" y="258"/>
                </a:cubicBezTo>
                <a:cubicBezTo>
                  <a:pt x="23" y="249"/>
                  <a:pt x="0" y="254"/>
                  <a:pt x="6" y="235"/>
                </a:cubicBezTo>
                <a:cubicBezTo>
                  <a:pt x="8" y="229"/>
                  <a:pt x="28" y="227"/>
                  <a:pt x="41" y="227"/>
                </a:cubicBezTo>
                <a:cubicBezTo>
                  <a:pt x="65" y="225"/>
                  <a:pt x="90" y="226"/>
                  <a:pt x="114" y="226"/>
                </a:cubicBezTo>
                <a:cubicBezTo>
                  <a:pt x="116" y="226"/>
                  <a:pt x="117" y="224"/>
                  <a:pt x="119" y="223"/>
                </a:cubicBezTo>
                <a:cubicBezTo>
                  <a:pt x="121" y="171"/>
                  <a:pt x="148" y="136"/>
                  <a:pt x="199" y="113"/>
                </a:cubicBezTo>
                <a:cubicBezTo>
                  <a:pt x="178" y="111"/>
                  <a:pt x="161" y="109"/>
                  <a:pt x="144" y="107"/>
                </a:cubicBezTo>
                <a:cubicBezTo>
                  <a:pt x="144" y="104"/>
                  <a:pt x="143" y="102"/>
                  <a:pt x="143" y="100"/>
                </a:cubicBezTo>
                <a:cubicBezTo>
                  <a:pt x="170" y="92"/>
                  <a:pt x="198" y="93"/>
                  <a:pt x="228" y="93"/>
                </a:cubicBezTo>
                <a:cubicBezTo>
                  <a:pt x="230" y="68"/>
                  <a:pt x="232" y="42"/>
                  <a:pt x="235" y="17"/>
                </a:cubicBezTo>
                <a:cubicBezTo>
                  <a:pt x="236" y="11"/>
                  <a:pt x="242" y="6"/>
                  <a:pt x="245" y="0"/>
                </a:cubicBezTo>
                <a:cubicBezTo>
                  <a:pt x="248" y="6"/>
                  <a:pt x="254" y="11"/>
                  <a:pt x="255" y="16"/>
                </a:cubicBezTo>
                <a:cubicBezTo>
                  <a:pt x="258" y="41"/>
                  <a:pt x="260" y="66"/>
                  <a:pt x="262" y="92"/>
                </a:cubicBezTo>
                <a:cubicBezTo>
                  <a:pt x="290" y="94"/>
                  <a:pt x="318" y="96"/>
                  <a:pt x="345" y="98"/>
                </a:cubicBezTo>
                <a:cubicBezTo>
                  <a:pt x="345" y="100"/>
                  <a:pt x="345" y="103"/>
                  <a:pt x="345" y="106"/>
                </a:cubicBezTo>
                <a:cubicBezTo>
                  <a:pt x="329" y="108"/>
                  <a:pt x="314" y="111"/>
                  <a:pt x="295" y="113"/>
                </a:cubicBezTo>
                <a:cubicBezTo>
                  <a:pt x="343" y="136"/>
                  <a:pt x="372" y="170"/>
                  <a:pt x="374" y="226"/>
                </a:cubicBezTo>
                <a:cubicBezTo>
                  <a:pt x="407" y="226"/>
                  <a:pt x="440" y="227"/>
                  <a:pt x="473" y="226"/>
                </a:cubicBezTo>
                <a:cubicBezTo>
                  <a:pt x="484" y="226"/>
                  <a:pt x="492" y="229"/>
                  <a:pt x="488" y="242"/>
                </a:cubicBezTo>
                <a:cubicBezTo>
                  <a:pt x="487" y="246"/>
                  <a:pt x="482" y="248"/>
                  <a:pt x="479" y="251"/>
                </a:cubicBezTo>
                <a:cubicBezTo>
                  <a:pt x="473" y="253"/>
                  <a:pt x="468" y="255"/>
                  <a:pt x="462" y="257"/>
                </a:cubicBezTo>
                <a:cubicBezTo>
                  <a:pt x="470" y="297"/>
                  <a:pt x="458" y="320"/>
                  <a:pt x="428" y="325"/>
                </a:cubicBezTo>
                <a:cubicBezTo>
                  <a:pt x="401" y="330"/>
                  <a:pt x="382" y="312"/>
                  <a:pt x="374" y="272"/>
                </a:cubicBezTo>
                <a:close/>
                <a:moveTo>
                  <a:pt x="248" y="220"/>
                </a:moveTo>
                <a:cubicBezTo>
                  <a:pt x="223" y="219"/>
                  <a:pt x="204" y="238"/>
                  <a:pt x="204" y="262"/>
                </a:cubicBezTo>
                <a:cubicBezTo>
                  <a:pt x="204" y="286"/>
                  <a:pt x="223" y="305"/>
                  <a:pt x="247" y="305"/>
                </a:cubicBezTo>
                <a:cubicBezTo>
                  <a:pt x="270" y="305"/>
                  <a:pt x="289" y="287"/>
                  <a:pt x="289" y="264"/>
                </a:cubicBezTo>
                <a:cubicBezTo>
                  <a:pt x="290" y="239"/>
                  <a:pt x="272" y="220"/>
                  <a:pt x="248" y="220"/>
                </a:cubicBezTo>
                <a:close/>
                <a:moveTo>
                  <a:pt x="239" y="179"/>
                </a:moveTo>
                <a:cubicBezTo>
                  <a:pt x="239" y="163"/>
                  <a:pt x="239" y="145"/>
                  <a:pt x="239" y="126"/>
                </a:cubicBezTo>
                <a:cubicBezTo>
                  <a:pt x="202" y="129"/>
                  <a:pt x="175" y="145"/>
                  <a:pt x="155" y="175"/>
                </a:cubicBezTo>
                <a:cubicBezTo>
                  <a:pt x="167" y="185"/>
                  <a:pt x="178" y="194"/>
                  <a:pt x="187" y="201"/>
                </a:cubicBezTo>
                <a:cubicBezTo>
                  <a:pt x="206" y="193"/>
                  <a:pt x="221" y="187"/>
                  <a:pt x="239" y="179"/>
                </a:cubicBezTo>
                <a:close/>
                <a:moveTo>
                  <a:pt x="252" y="126"/>
                </a:moveTo>
                <a:cubicBezTo>
                  <a:pt x="252" y="143"/>
                  <a:pt x="251" y="157"/>
                  <a:pt x="252" y="171"/>
                </a:cubicBezTo>
                <a:cubicBezTo>
                  <a:pt x="252" y="175"/>
                  <a:pt x="256" y="181"/>
                  <a:pt x="259" y="182"/>
                </a:cubicBezTo>
                <a:cubicBezTo>
                  <a:pt x="274" y="188"/>
                  <a:pt x="290" y="193"/>
                  <a:pt x="307" y="198"/>
                </a:cubicBezTo>
                <a:cubicBezTo>
                  <a:pt x="316" y="191"/>
                  <a:pt x="326" y="183"/>
                  <a:pt x="337" y="174"/>
                </a:cubicBezTo>
                <a:cubicBezTo>
                  <a:pt x="317" y="144"/>
                  <a:pt x="290" y="129"/>
                  <a:pt x="252" y="126"/>
                </a:cubicBezTo>
                <a:close/>
                <a:moveTo>
                  <a:pt x="73" y="306"/>
                </a:moveTo>
                <a:cubicBezTo>
                  <a:pt x="88" y="304"/>
                  <a:pt x="97" y="295"/>
                  <a:pt x="96" y="281"/>
                </a:cubicBezTo>
                <a:cubicBezTo>
                  <a:pt x="96" y="266"/>
                  <a:pt x="87" y="258"/>
                  <a:pt x="72" y="257"/>
                </a:cubicBezTo>
                <a:cubicBezTo>
                  <a:pt x="59" y="256"/>
                  <a:pt x="47" y="269"/>
                  <a:pt x="48" y="283"/>
                </a:cubicBezTo>
                <a:cubicBezTo>
                  <a:pt x="50" y="298"/>
                  <a:pt x="59" y="304"/>
                  <a:pt x="73" y="306"/>
                </a:cubicBezTo>
                <a:close/>
                <a:moveTo>
                  <a:pt x="445" y="283"/>
                </a:moveTo>
                <a:cubicBezTo>
                  <a:pt x="445" y="267"/>
                  <a:pt x="437" y="259"/>
                  <a:pt x="423" y="257"/>
                </a:cubicBezTo>
                <a:cubicBezTo>
                  <a:pt x="410" y="255"/>
                  <a:pt x="397" y="268"/>
                  <a:pt x="397" y="281"/>
                </a:cubicBezTo>
                <a:cubicBezTo>
                  <a:pt x="398" y="296"/>
                  <a:pt x="406" y="305"/>
                  <a:pt x="421" y="305"/>
                </a:cubicBezTo>
                <a:cubicBezTo>
                  <a:pt x="436" y="306"/>
                  <a:pt x="444" y="297"/>
                  <a:pt x="44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34CB39C-3762-4C9B-BE97-E7355DC5834F}"/>
              </a:ext>
            </a:extLst>
          </p:cNvPr>
          <p:cNvCxnSpPr/>
          <p:nvPr/>
        </p:nvCxnSpPr>
        <p:spPr>
          <a:xfrm>
            <a:off x="3388659" y="1144462"/>
            <a:ext cx="5311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o 60">
            <a:extLst>
              <a:ext uri="{FF2B5EF4-FFF2-40B4-BE49-F238E27FC236}">
                <a16:creationId xmlns:a16="http://schemas.microsoft.com/office/drawing/2014/main" id="{3D1BE9F5-012B-416C-9DC8-BCFAEF5DDCC3}"/>
              </a:ext>
            </a:extLst>
          </p:cNvPr>
          <p:cNvGrpSpPr/>
          <p:nvPr/>
        </p:nvGrpSpPr>
        <p:grpSpPr>
          <a:xfrm>
            <a:off x="10941534" y="5658337"/>
            <a:ext cx="885826" cy="955674"/>
            <a:chOff x="182562" y="115888"/>
            <a:chExt cx="885826" cy="955674"/>
          </a:xfrm>
        </p:grpSpPr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492D55C5-F0D9-4E44-A0AD-497F9A9BF7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562" y="250825"/>
              <a:ext cx="885826" cy="820737"/>
            </a:xfrm>
            <a:custGeom>
              <a:gdLst>
                <a:gd name="T0" fmla="*/ 94 w 150"/>
                <a:gd name="T1" fmla="*/ 136 h 139"/>
                <a:gd name="T2" fmla="*/ 92 w 150"/>
                <a:gd name="T3" fmla="*/ 103 h 139"/>
                <a:gd name="T4" fmla="*/ 119 w 150"/>
                <a:gd name="T5" fmla="*/ 112 h 139"/>
                <a:gd name="T6" fmla="*/ 85 w 150"/>
                <a:gd name="T7" fmla="*/ 76 h 139"/>
                <a:gd name="T8" fmla="*/ 36 w 150"/>
                <a:gd name="T9" fmla="*/ 128 h 139"/>
                <a:gd name="T10" fmla="*/ 2 w 150"/>
                <a:gd name="T11" fmla="*/ 116 h 139"/>
                <a:gd name="T12" fmla="*/ 31 w 150"/>
                <a:gd name="T13" fmla="*/ 53 h 139"/>
                <a:gd name="T14" fmla="*/ 36 w 150"/>
                <a:gd name="T15" fmla="*/ 26 h 139"/>
                <a:gd name="T16" fmla="*/ 91 w 150"/>
                <a:gd name="T17" fmla="*/ 25 h 139"/>
                <a:gd name="T18" fmla="*/ 114 w 150"/>
                <a:gd name="T19" fmla="*/ 47 h 139"/>
                <a:gd name="T20" fmla="*/ 124 w 150"/>
                <a:gd name="T21" fmla="*/ 64 h 139"/>
                <a:gd name="T22" fmla="*/ 145 w 150"/>
                <a:gd name="T23" fmla="*/ 121 h 139"/>
                <a:gd name="T24" fmla="*/ 96 w 150"/>
                <a:gd name="T25" fmla="*/ 109 h 139"/>
                <a:gd name="T26" fmla="*/ 57 w 150"/>
                <a:gd name="T27" fmla="*/ 43 h 139"/>
                <a:gd name="T28" fmla="*/ 86 w 150"/>
                <a:gd name="T29" fmla="*/ 35 h 139"/>
                <a:gd name="T30" fmla="*/ 40 w 150"/>
                <a:gd name="T31" fmla="*/ 30 h 139"/>
                <a:gd name="T32" fmla="*/ 45 w 150"/>
                <a:gd name="T33" fmla="*/ 58 h 139"/>
                <a:gd name="T34" fmla="*/ 37 w 150"/>
                <a:gd name="T35" fmla="*/ 55 h 139"/>
                <a:gd name="T36" fmla="*/ 6 w 150"/>
                <a:gd name="T37" fmla="*/ 117 h 139"/>
                <a:gd name="T38" fmla="*/ 32 w 150"/>
                <a:gd name="T39" fmla="*/ 126 h 139"/>
                <a:gd name="T40" fmla="*/ 67 w 150"/>
                <a:gd name="T41" fmla="*/ 68 h 139"/>
                <a:gd name="T42" fmla="*/ 49 w 150"/>
                <a:gd name="T43" fmla="*/ 65 h 139"/>
                <a:gd name="T44" fmla="*/ 19 w 150"/>
                <a:gd name="T45" fmla="*/ 107 h 139"/>
                <a:gd name="T46" fmla="*/ 25 w 150"/>
                <a:gd name="T47" fmla="*/ 93 h 139"/>
                <a:gd name="T48" fmla="*/ 48 w 150"/>
                <a:gd name="T49" fmla="*/ 41 h 139"/>
                <a:gd name="T50" fmla="*/ 145 w 150"/>
                <a:gd name="T51" fmla="*/ 109 h 139"/>
                <a:gd name="T52" fmla="*/ 119 w 150"/>
                <a:gd name="T53" fmla="*/ 64 h 139"/>
                <a:gd name="T54" fmla="*/ 103 w 150"/>
                <a:gd name="T55" fmla="*/ 68 h 139"/>
                <a:gd name="T56" fmla="*/ 113 w 150"/>
                <a:gd name="T57" fmla="*/ 93 h 139"/>
                <a:gd name="T58" fmla="*/ 137 w 150"/>
                <a:gd name="T59" fmla="*/ 120 h 139"/>
                <a:gd name="T60" fmla="*/ 109 w 150"/>
                <a:gd name="T61" fmla="*/ 39 h 139"/>
                <a:gd name="T62" fmla="*/ 62 w 150"/>
                <a:gd name="T63" fmla="*/ 41 h 139"/>
                <a:gd name="T64" fmla="*/ 72 w 150"/>
                <a:gd name="T65" fmla="*/ 68 h 139"/>
                <a:gd name="T66" fmla="*/ 87 w 150"/>
                <a:gd name="T67" fmla="*/ 72 h 139"/>
                <a:gd name="T68" fmla="*/ 98 w 150"/>
                <a:gd name="T69" fmla="*/ 43 h 139"/>
                <a:gd name="T70" fmla="*/ 109 w 150"/>
                <a:gd name="T71" fmla="*/ 39 h 139"/>
                <a:gd name="T72" fmla="*/ 104 w 150"/>
                <a:gd name="T73" fmla="*/ 56 h 139"/>
                <a:gd name="T74" fmla="*/ 83 w 150"/>
                <a:gd name="T75" fmla="*/ 57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39">
                  <a:moveTo>
                    <a:pt x="96" y="109"/>
                  </a:moveTo>
                  <a:cubicBezTo>
                    <a:pt x="94" y="119"/>
                    <a:pt x="96" y="128"/>
                    <a:pt x="94" y="136"/>
                  </a:cubicBezTo>
                  <a:cubicBezTo>
                    <a:pt x="94" y="136"/>
                    <a:pt x="93" y="136"/>
                    <a:pt x="92" y="136"/>
                  </a:cubicBezTo>
                  <a:cubicBezTo>
                    <a:pt x="92" y="126"/>
                    <a:pt x="92" y="115"/>
                    <a:pt x="92" y="103"/>
                  </a:cubicBezTo>
                  <a:cubicBezTo>
                    <a:pt x="101" y="107"/>
                    <a:pt x="109" y="110"/>
                    <a:pt x="118" y="113"/>
                  </a:cubicBezTo>
                  <a:cubicBezTo>
                    <a:pt x="118" y="113"/>
                    <a:pt x="118" y="113"/>
                    <a:pt x="119" y="112"/>
                  </a:cubicBezTo>
                  <a:cubicBezTo>
                    <a:pt x="114" y="104"/>
                    <a:pt x="108" y="96"/>
                    <a:pt x="105" y="88"/>
                  </a:cubicBezTo>
                  <a:cubicBezTo>
                    <a:pt x="101" y="79"/>
                    <a:pt x="95" y="76"/>
                    <a:pt x="85" y="76"/>
                  </a:cubicBezTo>
                  <a:cubicBezTo>
                    <a:pt x="74" y="76"/>
                    <a:pt x="68" y="79"/>
                    <a:pt x="62" y="89"/>
                  </a:cubicBezTo>
                  <a:cubicBezTo>
                    <a:pt x="54" y="102"/>
                    <a:pt x="45" y="115"/>
                    <a:pt x="36" y="128"/>
                  </a:cubicBezTo>
                  <a:cubicBezTo>
                    <a:pt x="31" y="137"/>
                    <a:pt x="23" y="139"/>
                    <a:pt x="14" y="136"/>
                  </a:cubicBezTo>
                  <a:cubicBezTo>
                    <a:pt x="6" y="133"/>
                    <a:pt x="0" y="126"/>
                    <a:pt x="2" y="116"/>
                  </a:cubicBezTo>
                  <a:cubicBezTo>
                    <a:pt x="5" y="99"/>
                    <a:pt x="10" y="82"/>
                    <a:pt x="15" y="66"/>
                  </a:cubicBezTo>
                  <a:cubicBezTo>
                    <a:pt x="17" y="58"/>
                    <a:pt x="24" y="56"/>
                    <a:pt x="31" y="53"/>
                  </a:cubicBezTo>
                  <a:cubicBezTo>
                    <a:pt x="35" y="51"/>
                    <a:pt x="37" y="49"/>
                    <a:pt x="36" y="44"/>
                  </a:cubicBezTo>
                  <a:cubicBezTo>
                    <a:pt x="35" y="38"/>
                    <a:pt x="35" y="32"/>
                    <a:pt x="36" y="26"/>
                  </a:cubicBezTo>
                  <a:cubicBezTo>
                    <a:pt x="36" y="12"/>
                    <a:pt x="49" y="0"/>
                    <a:pt x="63" y="0"/>
                  </a:cubicBezTo>
                  <a:cubicBezTo>
                    <a:pt x="77" y="0"/>
                    <a:pt x="90" y="11"/>
                    <a:pt x="91" y="25"/>
                  </a:cubicBezTo>
                  <a:cubicBezTo>
                    <a:pt x="92" y="35"/>
                    <a:pt x="92" y="35"/>
                    <a:pt x="102" y="35"/>
                  </a:cubicBezTo>
                  <a:cubicBezTo>
                    <a:pt x="115" y="35"/>
                    <a:pt x="114" y="32"/>
                    <a:pt x="114" y="47"/>
                  </a:cubicBezTo>
                  <a:cubicBezTo>
                    <a:pt x="114" y="51"/>
                    <a:pt x="114" y="55"/>
                    <a:pt x="119" y="57"/>
                  </a:cubicBezTo>
                  <a:cubicBezTo>
                    <a:pt x="121" y="58"/>
                    <a:pt x="123" y="61"/>
                    <a:pt x="124" y="64"/>
                  </a:cubicBezTo>
                  <a:cubicBezTo>
                    <a:pt x="132" y="76"/>
                    <a:pt x="139" y="89"/>
                    <a:pt x="146" y="102"/>
                  </a:cubicBezTo>
                  <a:cubicBezTo>
                    <a:pt x="150" y="109"/>
                    <a:pt x="150" y="116"/>
                    <a:pt x="145" y="121"/>
                  </a:cubicBezTo>
                  <a:cubicBezTo>
                    <a:pt x="140" y="126"/>
                    <a:pt x="134" y="126"/>
                    <a:pt x="126" y="122"/>
                  </a:cubicBezTo>
                  <a:cubicBezTo>
                    <a:pt x="116" y="118"/>
                    <a:pt x="106" y="114"/>
                    <a:pt x="96" y="109"/>
                  </a:cubicBezTo>
                  <a:close/>
                  <a:moveTo>
                    <a:pt x="56" y="47"/>
                  </a:moveTo>
                  <a:cubicBezTo>
                    <a:pt x="57" y="45"/>
                    <a:pt x="57" y="44"/>
                    <a:pt x="57" y="43"/>
                  </a:cubicBezTo>
                  <a:cubicBezTo>
                    <a:pt x="56" y="36"/>
                    <a:pt x="59" y="34"/>
                    <a:pt x="66" y="35"/>
                  </a:cubicBezTo>
                  <a:cubicBezTo>
                    <a:pt x="73" y="35"/>
                    <a:pt x="79" y="35"/>
                    <a:pt x="86" y="35"/>
                  </a:cubicBezTo>
                  <a:cubicBezTo>
                    <a:pt x="88" y="18"/>
                    <a:pt x="80" y="5"/>
                    <a:pt x="65" y="4"/>
                  </a:cubicBezTo>
                  <a:cubicBezTo>
                    <a:pt x="51" y="3"/>
                    <a:pt x="40" y="14"/>
                    <a:pt x="40" y="30"/>
                  </a:cubicBezTo>
                  <a:cubicBezTo>
                    <a:pt x="40" y="38"/>
                    <a:pt x="39" y="47"/>
                    <a:pt x="45" y="55"/>
                  </a:cubicBezTo>
                  <a:cubicBezTo>
                    <a:pt x="45" y="56"/>
                    <a:pt x="45" y="57"/>
                    <a:pt x="45" y="58"/>
                  </a:cubicBezTo>
                  <a:cubicBezTo>
                    <a:pt x="44" y="58"/>
                    <a:pt x="42" y="58"/>
                    <a:pt x="41" y="58"/>
                  </a:cubicBezTo>
                  <a:cubicBezTo>
                    <a:pt x="40" y="57"/>
                    <a:pt x="38" y="55"/>
                    <a:pt x="37" y="55"/>
                  </a:cubicBezTo>
                  <a:cubicBezTo>
                    <a:pt x="30" y="58"/>
                    <a:pt x="21" y="60"/>
                    <a:pt x="19" y="68"/>
                  </a:cubicBezTo>
                  <a:cubicBezTo>
                    <a:pt x="14" y="84"/>
                    <a:pt x="10" y="101"/>
                    <a:pt x="6" y="117"/>
                  </a:cubicBezTo>
                  <a:cubicBezTo>
                    <a:pt x="5" y="124"/>
                    <a:pt x="9" y="129"/>
                    <a:pt x="16" y="132"/>
                  </a:cubicBezTo>
                  <a:cubicBezTo>
                    <a:pt x="23" y="134"/>
                    <a:pt x="28" y="132"/>
                    <a:pt x="32" y="126"/>
                  </a:cubicBezTo>
                  <a:cubicBezTo>
                    <a:pt x="43" y="110"/>
                    <a:pt x="54" y="93"/>
                    <a:pt x="65" y="76"/>
                  </a:cubicBezTo>
                  <a:cubicBezTo>
                    <a:pt x="67" y="74"/>
                    <a:pt x="68" y="70"/>
                    <a:pt x="67" y="68"/>
                  </a:cubicBezTo>
                  <a:cubicBezTo>
                    <a:pt x="66" y="65"/>
                    <a:pt x="63" y="62"/>
                    <a:pt x="59" y="60"/>
                  </a:cubicBezTo>
                  <a:cubicBezTo>
                    <a:pt x="55" y="58"/>
                    <a:pt x="51" y="61"/>
                    <a:pt x="49" y="65"/>
                  </a:cubicBezTo>
                  <a:cubicBezTo>
                    <a:pt x="40" y="77"/>
                    <a:pt x="32" y="90"/>
                    <a:pt x="24" y="102"/>
                  </a:cubicBezTo>
                  <a:cubicBezTo>
                    <a:pt x="23" y="104"/>
                    <a:pt x="21" y="105"/>
                    <a:pt x="19" y="107"/>
                  </a:cubicBezTo>
                  <a:cubicBezTo>
                    <a:pt x="18" y="106"/>
                    <a:pt x="18" y="106"/>
                    <a:pt x="17" y="105"/>
                  </a:cubicBezTo>
                  <a:cubicBezTo>
                    <a:pt x="20" y="101"/>
                    <a:pt x="22" y="96"/>
                    <a:pt x="25" y="93"/>
                  </a:cubicBezTo>
                  <a:cubicBezTo>
                    <a:pt x="36" y="79"/>
                    <a:pt x="40" y="62"/>
                    <a:pt x="57" y="54"/>
                  </a:cubicBezTo>
                  <a:cubicBezTo>
                    <a:pt x="48" y="45"/>
                    <a:pt x="48" y="45"/>
                    <a:pt x="48" y="41"/>
                  </a:cubicBezTo>
                  <a:cubicBezTo>
                    <a:pt x="51" y="43"/>
                    <a:pt x="53" y="45"/>
                    <a:pt x="56" y="47"/>
                  </a:cubicBezTo>
                  <a:close/>
                  <a:moveTo>
                    <a:pt x="145" y="109"/>
                  </a:moveTo>
                  <a:cubicBezTo>
                    <a:pt x="143" y="106"/>
                    <a:pt x="141" y="102"/>
                    <a:pt x="139" y="98"/>
                  </a:cubicBezTo>
                  <a:cubicBezTo>
                    <a:pt x="132" y="87"/>
                    <a:pt x="126" y="75"/>
                    <a:pt x="119" y="64"/>
                  </a:cubicBezTo>
                  <a:cubicBezTo>
                    <a:pt x="115" y="57"/>
                    <a:pt x="110" y="57"/>
                    <a:pt x="106" y="64"/>
                  </a:cubicBezTo>
                  <a:cubicBezTo>
                    <a:pt x="105" y="65"/>
                    <a:pt x="104" y="67"/>
                    <a:pt x="103" y="68"/>
                  </a:cubicBezTo>
                  <a:cubicBezTo>
                    <a:pt x="100" y="70"/>
                    <a:pt x="101" y="72"/>
                    <a:pt x="102" y="75"/>
                  </a:cubicBezTo>
                  <a:cubicBezTo>
                    <a:pt x="106" y="81"/>
                    <a:pt x="109" y="87"/>
                    <a:pt x="113" y="93"/>
                  </a:cubicBezTo>
                  <a:cubicBezTo>
                    <a:pt x="117" y="101"/>
                    <a:pt x="121" y="108"/>
                    <a:pt x="126" y="116"/>
                  </a:cubicBezTo>
                  <a:cubicBezTo>
                    <a:pt x="128" y="120"/>
                    <a:pt x="132" y="122"/>
                    <a:pt x="137" y="120"/>
                  </a:cubicBezTo>
                  <a:cubicBezTo>
                    <a:pt x="141" y="119"/>
                    <a:pt x="144" y="116"/>
                    <a:pt x="145" y="109"/>
                  </a:cubicBezTo>
                  <a:close/>
                  <a:moveTo>
                    <a:pt x="109" y="39"/>
                  </a:moveTo>
                  <a:cubicBezTo>
                    <a:pt x="94" y="39"/>
                    <a:pt x="80" y="39"/>
                    <a:pt x="65" y="39"/>
                  </a:cubicBezTo>
                  <a:cubicBezTo>
                    <a:pt x="64" y="39"/>
                    <a:pt x="63" y="40"/>
                    <a:pt x="62" y="41"/>
                  </a:cubicBezTo>
                  <a:cubicBezTo>
                    <a:pt x="60" y="43"/>
                    <a:pt x="62" y="55"/>
                    <a:pt x="65" y="57"/>
                  </a:cubicBezTo>
                  <a:cubicBezTo>
                    <a:pt x="68" y="60"/>
                    <a:pt x="69" y="64"/>
                    <a:pt x="72" y="68"/>
                  </a:cubicBezTo>
                  <a:cubicBezTo>
                    <a:pt x="73" y="69"/>
                    <a:pt x="74" y="72"/>
                    <a:pt x="75" y="72"/>
                  </a:cubicBezTo>
                  <a:cubicBezTo>
                    <a:pt x="79" y="72"/>
                    <a:pt x="82" y="72"/>
                    <a:pt x="87" y="72"/>
                  </a:cubicBezTo>
                  <a:cubicBezTo>
                    <a:pt x="77" y="59"/>
                    <a:pt x="75" y="51"/>
                    <a:pt x="84" y="46"/>
                  </a:cubicBezTo>
                  <a:cubicBezTo>
                    <a:pt x="88" y="43"/>
                    <a:pt x="94" y="42"/>
                    <a:pt x="98" y="43"/>
                  </a:cubicBezTo>
                  <a:cubicBezTo>
                    <a:pt x="102" y="44"/>
                    <a:pt x="106" y="49"/>
                    <a:pt x="109" y="52"/>
                  </a:cubicBezTo>
                  <a:cubicBezTo>
                    <a:pt x="109" y="48"/>
                    <a:pt x="109" y="44"/>
                    <a:pt x="109" y="39"/>
                  </a:cubicBezTo>
                  <a:close/>
                  <a:moveTo>
                    <a:pt x="93" y="67"/>
                  </a:moveTo>
                  <a:cubicBezTo>
                    <a:pt x="99" y="67"/>
                    <a:pt x="104" y="62"/>
                    <a:pt x="104" y="56"/>
                  </a:cubicBezTo>
                  <a:cubicBezTo>
                    <a:pt x="103" y="51"/>
                    <a:pt x="98" y="46"/>
                    <a:pt x="93" y="46"/>
                  </a:cubicBezTo>
                  <a:cubicBezTo>
                    <a:pt x="87" y="46"/>
                    <a:pt x="83" y="51"/>
                    <a:pt x="83" y="57"/>
                  </a:cubicBezTo>
                  <a:cubicBezTo>
                    <a:pt x="83" y="63"/>
                    <a:pt x="87" y="67"/>
                    <a:pt x="93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8E4A0805-F9D2-47E6-930E-F9BA72555F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8" y="180975"/>
              <a:ext cx="169863" cy="188912"/>
            </a:xfrm>
            <a:custGeom>
              <a:gdLst>
                <a:gd name="T0" fmla="*/ 13 w 29"/>
                <a:gd name="T1" fmla="*/ 30 h 32"/>
                <a:gd name="T2" fmla="*/ 10 w 29"/>
                <a:gd name="T3" fmla="*/ 25 h 32"/>
                <a:gd name="T4" fmla="*/ 4 w 29"/>
                <a:gd name="T5" fmla="*/ 19 h 32"/>
                <a:gd name="T6" fmla="*/ 0 w 29"/>
                <a:gd name="T7" fmla="*/ 15 h 32"/>
                <a:gd name="T8" fmla="*/ 4 w 29"/>
                <a:gd name="T9" fmla="*/ 10 h 32"/>
                <a:gd name="T10" fmla="*/ 10 w 29"/>
                <a:gd name="T11" fmla="*/ 4 h 32"/>
                <a:gd name="T12" fmla="*/ 14 w 29"/>
                <a:gd name="T13" fmla="*/ 0 h 32"/>
                <a:gd name="T14" fmla="*/ 19 w 29"/>
                <a:gd name="T15" fmla="*/ 4 h 32"/>
                <a:gd name="T16" fmla="*/ 25 w 29"/>
                <a:gd name="T17" fmla="*/ 11 h 32"/>
                <a:gd name="T18" fmla="*/ 29 w 29"/>
                <a:gd name="T19" fmla="*/ 15 h 32"/>
                <a:gd name="T20" fmla="*/ 26 w 29"/>
                <a:gd name="T21" fmla="*/ 19 h 32"/>
                <a:gd name="T22" fmla="*/ 18 w 29"/>
                <a:gd name="T23" fmla="*/ 26 h 32"/>
                <a:gd name="T24" fmla="*/ 16 w 29"/>
                <a:gd name="T25" fmla="*/ 32 h 32"/>
                <a:gd name="T26" fmla="*/ 13 w 29"/>
                <a:gd name="T27" fmla="*/ 30 h 32"/>
                <a:gd name="T28" fmla="*/ 15 w 29"/>
                <a:gd name="T29" fmla="*/ 11 h 32"/>
                <a:gd name="T30" fmla="*/ 10 w 29"/>
                <a:gd name="T31" fmla="*/ 16 h 32"/>
                <a:gd name="T32" fmla="*/ 11 w 29"/>
                <a:gd name="T33" fmla="*/ 12 h 32"/>
                <a:gd name="T34" fmla="*/ 15 w 29"/>
                <a:gd name="T35" fmla="*/ 20 h 32"/>
                <a:gd name="T36" fmla="*/ 13 w 29"/>
                <a:gd name="T37" fmla="*/ 19 h 32"/>
                <a:gd name="T38" fmla="*/ 19 w 29"/>
                <a:gd name="T39" fmla="*/ 13 h 32"/>
                <a:gd name="T40" fmla="*/ 20 w 29"/>
                <a:gd name="T41" fmla="*/ 16 h 32"/>
                <a:gd name="T42" fmla="*/ 15 w 29"/>
                <a:gd name="T43" fmla="*/ 11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32">
                  <a:moveTo>
                    <a:pt x="13" y="30"/>
                  </a:moveTo>
                  <a:cubicBezTo>
                    <a:pt x="12" y="28"/>
                    <a:pt x="11" y="27"/>
                    <a:pt x="10" y="25"/>
                  </a:cubicBezTo>
                  <a:cubicBezTo>
                    <a:pt x="8" y="23"/>
                    <a:pt x="6" y="21"/>
                    <a:pt x="4" y="19"/>
                  </a:cubicBezTo>
                  <a:cubicBezTo>
                    <a:pt x="2" y="18"/>
                    <a:pt x="0" y="16"/>
                    <a:pt x="0" y="15"/>
                  </a:cubicBezTo>
                  <a:cubicBezTo>
                    <a:pt x="0" y="13"/>
                    <a:pt x="3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2" y="3"/>
                    <a:pt x="13" y="0"/>
                    <a:pt x="14" y="0"/>
                  </a:cubicBezTo>
                  <a:cubicBezTo>
                    <a:pt x="16" y="0"/>
                    <a:pt x="18" y="2"/>
                    <a:pt x="19" y="4"/>
                  </a:cubicBezTo>
                  <a:cubicBezTo>
                    <a:pt x="19" y="8"/>
                    <a:pt x="22" y="9"/>
                    <a:pt x="25" y="11"/>
                  </a:cubicBezTo>
                  <a:cubicBezTo>
                    <a:pt x="27" y="11"/>
                    <a:pt x="29" y="13"/>
                    <a:pt x="29" y="15"/>
                  </a:cubicBezTo>
                  <a:cubicBezTo>
                    <a:pt x="29" y="16"/>
                    <a:pt x="27" y="18"/>
                    <a:pt x="26" y="19"/>
                  </a:cubicBezTo>
                  <a:cubicBezTo>
                    <a:pt x="21" y="19"/>
                    <a:pt x="19" y="22"/>
                    <a:pt x="18" y="26"/>
                  </a:cubicBezTo>
                  <a:cubicBezTo>
                    <a:pt x="18" y="28"/>
                    <a:pt x="17" y="30"/>
                    <a:pt x="16" y="32"/>
                  </a:cubicBezTo>
                  <a:cubicBezTo>
                    <a:pt x="15" y="31"/>
                    <a:pt x="14" y="31"/>
                    <a:pt x="13" y="30"/>
                  </a:cubicBezTo>
                  <a:close/>
                  <a:moveTo>
                    <a:pt x="15" y="11"/>
                  </a:moveTo>
                  <a:cubicBezTo>
                    <a:pt x="14" y="12"/>
                    <a:pt x="12" y="14"/>
                    <a:pt x="10" y="16"/>
                  </a:cubicBezTo>
                  <a:cubicBezTo>
                    <a:pt x="10" y="15"/>
                    <a:pt x="11" y="13"/>
                    <a:pt x="11" y="12"/>
                  </a:cubicBezTo>
                  <a:cubicBezTo>
                    <a:pt x="13" y="15"/>
                    <a:pt x="14" y="17"/>
                    <a:pt x="15" y="20"/>
                  </a:cubicBezTo>
                  <a:cubicBezTo>
                    <a:pt x="14" y="20"/>
                    <a:pt x="14" y="19"/>
                    <a:pt x="13" y="19"/>
                  </a:cubicBezTo>
                  <a:cubicBezTo>
                    <a:pt x="15" y="17"/>
                    <a:pt x="17" y="15"/>
                    <a:pt x="19" y="13"/>
                  </a:cubicBezTo>
                  <a:cubicBezTo>
                    <a:pt x="19" y="14"/>
                    <a:pt x="20" y="15"/>
                    <a:pt x="20" y="16"/>
                  </a:cubicBezTo>
                  <a:cubicBezTo>
                    <a:pt x="18" y="14"/>
                    <a:pt x="16" y="12"/>
                    <a:pt x="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00691FDE-1C2E-47C1-9F9C-B3B6CEC07148}"/>
                </a:ext>
              </a:extLst>
            </p:cNvPr>
            <p:cNvSpPr/>
            <p:nvPr/>
          </p:nvSpPr>
          <p:spPr bwMode="auto">
            <a:xfrm>
              <a:off x="914400" y="374650"/>
              <a:ext cx="100013" cy="42862"/>
            </a:xfrm>
            <a:custGeom>
              <a:gdLst>
                <a:gd name="T0" fmla="*/ 0 w 17"/>
                <a:gd name="T1" fmla="*/ 6 h 7"/>
                <a:gd name="T2" fmla="*/ 17 w 17"/>
                <a:gd name="T3" fmla="*/ 2 h 7"/>
                <a:gd name="T4" fmla="*/ 0 w 17"/>
                <a:gd name="T5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0" y="6"/>
                  </a:moveTo>
                  <a:cubicBezTo>
                    <a:pt x="2" y="2"/>
                    <a:pt x="10" y="0"/>
                    <a:pt x="17" y="2"/>
                  </a:cubicBezTo>
                  <a:cubicBezTo>
                    <a:pt x="12" y="7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84F7B08D-9DB3-4445-80A9-78B2D4A8FC24}"/>
                </a:ext>
              </a:extLst>
            </p:cNvPr>
            <p:cNvSpPr/>
            <p:nvPr/>
          </p:nvSpPr>
          <p:spPr bwMode="auto">
            <a:xfrm>
              <a:off x="660400" y="115888"/>
              <a:ext cx="30163" cy="88900"/>
            </a:xfrm>
            <a:custGeom>
              <a:gdLst>
                <a:gd name="T0" fmla="*/ 5 w 5"/>
                <a:gd name="T1" fmla="*/ 0 h 15"/>
                <a:gd name="T2" fmla="*/ 5 w 5"/>
                <a:gd name="T3" fmla="*/ 15 h 15"/>
                <a:gd name="T4" fmla="*/ 5 w 5"/>
                <a:gd name="T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5" y="5"/>
                    <a:pt x="5" y="9"/>
                    <a:pt x="5" y="15"/>
                  </a:cubicBezTo>
                  <a:cubicBezTo>
                    <a:pt x="0" y="11"/>
                    <a:pt x="0" y="4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B06A6D4C-8159-4421-B3D7-78A911E660E4}"/>
                </a:ext>
              </a:extLst>
            </p:cNvPr>
            <p:cNvSpPr/>
            <p:nvPr/>
          </p:nvSpPr>
          <p:spPr bwMode="auto">
            <a:xfrm>
              <a:off x="766763" y="139700"/>
              <a:ext cx="58738" cy="88900"/>
            </a:xfrm>
            <a:custGeom>
              <a:gdLst>
                <a:gd name="T0" fmla="*/ 10 w 10"/>
                <a:gd name="T1" fmla="*/ 2 h 15"/>
                <a:gd name="T2" fmla="*/ 3 w 10"/>
                <a:gd name="T3" fmla="*/ 14 h 15"/>
                <a:gd name="T4" fmla="*/ 1 w 10"/>
                <a:gd name="T5" fmla="*/ 14 h 15"/>
                <a:gd name="T6" fmla="*/ 0 w 10"/>
                <a:gd name="T7" fmla="*/ 12 h 15"/>
                <a:gd name="T8" fmla="*/ 7 w 10"/>
                <a:gd name="T9" fmla="*/ 0 h 15"/>
                <a:gd name="T10" fmla="*/ 10 w 10"/>
                <a:gd name="T11" fmla="*/ 2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10" y="2"/>
                  </a:moveTo>
                  <a:cubicBezTo>
                    <a:pt x="8" y="6"/>
                    <a:pt x="6" y="10"/>
                    <a:pt x="3" y="14"/>
                  </a:cubicBezTo>
                  <a:cubicBezTo>
                    <a:pt x="3" y="14"/>
                    <a:pt x="1" y="15"/>
                    <a:pt x="1" y="14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2" y="8"/>
                    <a:pt x="4" y="4"/>
                    <a:pt x="7" y="0"/>
                  </a:cubicBezTo>
                  <a:cubicBezTo>
                    <a:pt x="8" y="0"/>
                    <a:pt x="9" y="1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33F5DC17-CF8D-4600-B5DC-28CBACC2EE53}"/>
                </a:ext>
              </a:extLst>
            </p:cNvPr>
            <p:cNvSpPr/>
            <p:nvPr/>
          </p:nvSpPr>
          <p:spPr bwMode="auto">
            <a:xfrm>
              <a:off x="927100" y="487363"/>
              <a:ext cx="100013" cy="17462"/>
            </a:xfrm>
            <a:custGeom>
              <a:gdLst>
                <a:gd name="T0" fmla="*/ 0 w 17"/>
                <a:gd name="T1" fmla="*/ 0 h 3"/>
                <a:gd name="T2" fmla="*/ 17 w 17"/>
                <a:gd name="T3" fmla="*/ 0 h 3"/>
                <a:gd name="T4" fmla="*/ 17 w 17"/>
                <a:gd name="T5" fmla="*/ 3 h 3"/>
                <a:gd name="T6" fmla="*/ 0 w 17"/>
                <a:gd name="T7" fmla="*/ 3 h 3"/>
                <a:gd name="T8" fmla="*/ 0 w 17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0"/>
                    <a:pt x="11" y="0"/>
                    <a:pt x="17" y="0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1" y="3"/>
                    <a:pt x="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C2058EA-878F-4368-8FB8-F76D16B47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756379"/>
              </p:ext>
            </p:extLst>
          </p:nvPr>
        </p:nvGraphicFramePr>
        <p:xfrm>
          <a:off x="6429276" y="2180371"/>
          <a:ext cx="1077280" cy="111653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C9DBD9FB-BDC3-455C-B5B4-EB89D52AF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119222"/>
              </p:ext>
            </p:extLst>
          </p:nvPr>
        </p:nvGraphicFramePr>
        <p:xfrm>
          <a:off x="8244202" y="2180371"/>
          <a:ext cx="1077280" cy="111653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80D54DFD-5206-4F44-9C77-3AE47DBCE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217853"/>
              </p:ext>
            </p:extLst>
          </p:nvPr>
        </p:nvGraphicFramePr>
        <p:xfrm>
          <a:off x="10059127" y="2180371"/>
          <a:ext cx="1077280" cy="111653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094E95-4467-4287-A511-5C4A6DD1947D}"/>
              </a:ext>
            </a:extLst>
          </p:cNvPr>
          <p:cNvSpPr txBox="1"/>
          <p:nvPr/>
        </p:nvSpPr>
        <p:spPr>
          <a:xfrm>
            <a:off x="8349524" y="33416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37%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C33F3-4546-40FA-A1EC-9FE31DF24E49}"/>
              </a:ext>
            </a:extLst>
          </p:cNvPr>
          <p:cNvSpPr txBox="1"/>
          <p:nvPr/>
        </p:nvSpPr>
        <p:spPr>
          <a:xfrm>
            <a:off x="6534598" y="33416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78%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9832F-0BC0-45E2-9CC8-9FB45667CE2C}"/>
              </a:ext>
            </a:extLst>
          </p:cNvPr>
          <p:cNvSpPr txBox="1"/>
          <p:nvPr/>
        </p:nvSpPr>
        <p:spPr>
          <a:xfrm>
            <a:off x="10164448" y="33416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65%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C0D330-4785-4DC5-8BFB-F3B6E4212F78}"/>
              </a:ext>
            </a:extLst>
          </p:cNvPr>
          <p:cNvSpPr/>
          <p:nvPr/>
        </p:nvSpPr>
        <p:spPr>
          <a:xfrm>
            <a:off x="1553744" y="5816148"/>
            <a:ext cx="152039" cy="143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3C589-C0B3-49D2-9117-B2869811A8E7}"/>
              </a:ext>
            </a:extLst>
          </p:cNvPr>
          <p:cNvSpPr txBox="1"/>
          <p:nvPr/>
        </p:nvSpPr>
        <p:spPr>
          <a:xfrm>
            <a:off x="1702210" y="5752864"/>
            <a:ext cx="11476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Type 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CCFFC9-344F-4314-A45F-33D36F59CC22}"/>
              </a:ext>
            </a:extLst>
          </p:cNvPr>
          <p:cNvSpPr/>
          <p:nvPr/>
        </p:nvSpPr>
        <p:spPr>
          <a:xfrm>
            <a:off x="2825498" y="5816148"/>
            <a:ext cx="152039" cy="14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0B1C7-0E3A-40E6-9675-83B9D6427438}"/>
              </a:ext>
            </a:extLst>
          </p:cNvPr>
          <p:cNvSpPr txBox="1"/>
          <p:nvPr/>
        </p:nvSpPr>
        <p:spPr>
          <a:xfrm>
            <a:off x="2973964" y="5752864"/>
            <a:ext cx="11476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Type 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7BB7D-6233-49F5-B167-52AF458CA2AE}"/>
              </a:ext>
            </a:extLst>
          </p:cNvPr>
          <p:cNvSpPr/>
          <p:nvPr/>
        </p:nvSpPr>
        <p:spPr>
          <a:xfrm>
            <a:off x="4144610" y="5816148"/>
            <a:ext cx="152039" cy="14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309576-C911-4520-AF50-29BDF2F22561}"/>
              </a:ext>
            </a:extLst>
          </p:cNvPr>
          <p:cNvSpPr txBox="1"/>
          <p:nvPr/>
        </p:nvSpPr>
        <p:spPr>
          <a:xfrm>
            <a:off x="4293076" y="5752864"/>
            <a:ext cx="11476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Type </a:t>
            </a:r>
            <a:endParaRPr lang="ko-KR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91A298-AC40-4A08-8D8B-D65FD56DB9DF}"/>
              </a:ext>
            </a:extLst>
          </p:cNvPr>
          <p:cNvSpPr txBox="1"/>
          <p:nvPr/>
        </p:nvSpPr>
        <p:spPr>
          <a:xfrm>
            <a:off x="6218889" y="16478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Option A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35F445-7B67-49D9-B6E0-7760593BEF27}"/>
              </a:ext>
            </a:extLst>
          </p:cNvPr>
          <p:cNvSpPr txBox="1"/>
          <p:nvPr/>
        </p:nvSpPr>
        <p:spPr>
          <a:xfrm>
            <a:off x="8033815" y="16478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Option B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92771-4821-4CAC-B7B0-6AC42781211F}"/>
              </a:ext>
            </a:extLst>
          </p:cNvPr>
          <p:cNvSpPr txBox="1"/>
          <p:nvPr/>
        </p:nvSpPr>
        <p:spPr>
          <a:xfrm>
            <a:off x="9848740" y="16478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Option C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926654-76E5-4246-96E3-363698B1B199}"/>
              </a:ext>
            </a:extLst>
          </p:cNvPr>
          <p:cNvGrpSpPr/>
          <p:nvPr/>
        </p:nvGrpSpPr>
        <p:grpSpPr>
          <a:xfrm>
            <a:off x="6296830" y="3888691"/>
            <a:ext cx="1342175" cy="1269023"/>
            <a:chOff x="4473971" y="3861048"/>
            <a:chExt cx="1399112" cy="12690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B8C975-C3F1-41FA-BF68-7105F1BC47D6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BD1225-2D9B-4312-B414-304A88E3830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49AEB3-F580-4E66-9FC4-677CFDAAD45C}"/>
              </a:ext>
            </a:extLst>
          </p:cNvPr>
          <p:cNvGrpSpPr/>
          <p:nvPr/>
        </p:nvGrpSpPr>
        <p:grpSpPr>
          <a:xfrm>
            <a:off x="8111756" y="3888691"/>
            <a:ext cx="1342175" cy="1269023"/>
            <a:chOff x="5786611" y="3871669"/>
            <a:chExt cx="1399112" cy="12690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FB7D01-F913-40BB-BFA3-A7B941E2F49D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1F408E-0C51-4ABB-AAD2-2F669B8BEA53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32FF7D-8B47-4CFA-83E1-4ABD5CECF1B7}"/>
              </a:ext>
            </a:extLst>
          </p:cNvPr>
          <p:cNvGrpSpPr/>
          <p:nvPr/>
        </p:nvGrpSpPr>
        <p:grpSpPr>
          <a:xfrm>
            <a:off x="9902031" y="3888690"/>
            <a:ext cx="1391472" cy="1269023"/>
            <a:chOff x="7190264" y="3882290"/>
            <a:chExt cx="1399112" cy="12690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B67795-8FF7-4E5A-B6A6-EC3DBF37BEA9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094F11-6D39-4023-8F51-0317AB037B63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532BFEB-BC45-41B6-B85C-1D3AC0F9E386}"/>
              </a:ext>
            </a:extLst>
          </p:cNvPr>
          <p:cNvSpPr txBox="1"/>
          <p:nvPr/>
        </p:nvSpPr>
        <p:spPr>
          <a:xfrm>
            <a:off x="6296830" y="5345397"/>
            <a:ext cx="465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67FCED25-2523-4504-9AC4-666CAA8545BA}"/>
              </a:ext>
            </a:extLst>
          </p:cNvPr>
          <p:cNvSpPr/>
          <p:nvPr/>
        </p:nvSpPr>
        <p:spPr>
          <a:xfrm>
            <a:off x="10391682" y="2557951"/>
            <a:ext cx="412168" cy="302054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Trapezoid 22">
            <a:extLst>
              <a:ext uri="{FF2B5EF4-FFF2-40B4-BE49-F238E27FC236}">
                <a16:creationId xmlns:a16="http://schemas.microsoft.com/office/drawing/2014/main" id="{0805815F-58FE-4F33-9AE2-00EA2566B394}"/>
              </a:ext>
            </a:extLst>
          </p:cNvPr>
          <p:cNvSpPr>
            <a:spLocks noChangeAspect="1"/>
          </p:cNvSpPr>
          <p:nvPr/>
        </p:nvSpPr>
        <p:spPr>
          <a:xfrm>
            <a:off x="8506980" y="2542818"/>
            <a:ext cx="560342" cy="285057"/>
          </a:xfrm>
          <a:custGeom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9CA1664F-591A-4D6E-80F4-528C8271F186}"/>
              </a:ext>
            </a:extLst>
          </p:cNvPr>
          <p:cNvSpPr/>
          <p:nvPr/>
        </p:nvSpPr>
        <p:spPr>
          <a:xfrm>
            <a:off x="6780945" y="2512751"/>
            <a:ext cx="382784" cy="392454"/>
          </a:xfrm>
          <a:custGeom>
            <a:gdLst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1266" name="Picture 2" descr="tienda de campaña naranja cerca de árboles verdes">
            <a:extLst>
              <a:ext uri="{FF2B5EF4-FFF2-40B4-BE49-F238E27FC236}">
                <a16:creationId xmlns:a16="http://schemas.microsoft.com/office/drawing/2014/main" id="{2F0FAD1C-F75F-4108-88A6-6E8C988C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7" t="3826" r="14746"/>
          <a:stretch>
            <a:fillRect/>
          </a:stretch>
        </p:blipFill>
        <p:spPr bwMode="auto">
          <a:xfrm>
            <a:off x="1310501" y="1647854"/>
            <a:ext cx="4124834" cy="40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A79B17F-1C9D-4FBF-88A5-56FD6C30115E}"/>
              </a:ext>
            </a:extLst>
          </p:cNvPr>
          <p:cNvCxnSpPr/>
          <p:nvPr/>
        </p:nvCxnSpPr>
        <p:spPr>
          <a:xfrm>
            <a:off x="914401" y="1138238"/>
            <a:ext cx="10236200" cy="1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FDA5EB9-0C8C-A895-24CA-43C606B5886B}"/>
              </a:ext>
            </a:extLst>
          </p:cNvPr>
          <p:cNvGrpSpPr/>
          <p:nvPr/>
        </p:nvGrpSpPr>
        <p:grpSpPr>
          <a:xfrm>
            <a:off x="11420475" y="131763"/>
            <a:ext cx="628650" cy="1119188"/>
            <a:chOff x="11420475" y="131763"/>
            <a:chExt cx="628650" cy="111918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327E686A-FF5C-4792-9658-73886A460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5" y="131763"/>
              <a:ext cx="628650" cy="1119188"/>
            </a:xfrm>
            <a:custGeom>
              <a:gdLst>
                <a:gd name="T0" fmla="*/ 31 w 93"/>
                <a:gd name="T1" fmla="*/ 89 h 168"/>
                <a:gd name="T2" fmla="*/ 35 w 93"/>
                <a:gd name="T3" fmla="*/ 105 h 168"/>
                <a:gd name="T4" fmla="*/ 41 w 93"/>
                <a:gd name="T5" fmla="*/ 154 h 168"/>
                <a:gd name="T6" fmla="*/ 27 w 93"/>
                <a:gd name="T7" fmla="*/ 164 h 168"/>
                <a:gd name="T8" fmla="*/ 10 w 93"/>
                <a:gd name="T9" fmla="*/ 166 h 168"/>
                <a:gd name="T10" fmla="*/ 0 w 93"/>
                <a:gd name="T11" fmla="*/ 118 h 168"/>
                <a:gd name="T12" fmla="*/ 9 w 93"/>
                <a:gd name="T13" fmla="*/ 83 h 168"/>
                <a:gd name="T14" fmla="*/ 28 w 93"/>
                <a:gd name="T15" fmla="*/ 70 h 168"/>
                <a:gd name="T16" fmla="*/ 49 w 93"/>
                <a:gd name="T17" fmla="*/ 29 h 168"/>
                <a:gd name="T18" fmla="*/ 80 w 93"/>
                <a:gd name="T19" fmla="*/ 19 h 168"/>
                <a:gd name="T20" fmla="*/ 93 w 93"/>
                <a:gd name="T21" fmla="*/ 66 h 168"/>
                <a:gd name="T22" fmla="*/ 72 w 93"/>
                <a:gd name="T23" fmla="*/ 70 h 168"/>
                <a:gd name="T24" fmla="*/ 68 w 93"/>
                <a:gd name="T25" fmla="*/ 42 h 168"/>
                <a:gd name="T26" fmla="*/ 73 w 93"/>
                <a:gd name="T27" fmla="*/ 33 h 168"/>
                <a:gd name="T28" fmla="*/ 54 w 93"/>
                <a:gd name="T29" fmla="*/ 56 h 168"/>
                <a:gd name="T30" fmla="*/ 52 w 93"/>
                <a:gd name="T31" fmla="*/ 154 h 168"/>
                <a:gd name="T32" fmla="*/ 57 w 93"/>
                <a:gd name="T33" fmla="*/ 162 h 168"/>
                <a:gd name="T34" fmla="*/ 60 w 93"/>
                <a:gd name="T35" fmla="*/ 153 h 168"/>
                <a:gd name="T36" fmla="*/ 64 w 93"/>
                <a:gd name="T37" fmla="*/ 94 h 168"/>
                <a:gd name="T38" fmla="*/ 73 w 93"/>
                <a:gd name="T39" fmla="*/ 153 h 168"/>
                <a:gd name="T40" fmla="*/ 77 w 93"/>
                <a:gd name="T41" fmla="*/ 162 h 168"/>
                <a:gd name="T42" fmla="*/ 81 w 93"/>
                <a:gd name="T43" fmla="*/ 153 h 168"/>
                <a:gd name="T44" fmla="*/ 82 w 93"/>
                <a:gd name="T45" fmla="*/ 82 h 168"/>
                <a:gd name="T46" fmla="*/ 85 w 93"/>
                <a:gd name="T47" fmla="*/ 86 h 168"/>
                <a:gd name="T48" fmla="*/ 77 w 93"/>
                <a:gd name="T49" fmla="*/ 167 h 168"/>
                <a:gd name="T50" fmla="*/ 68 w 93"/>
                <a:gd name="T51" fmla="*/ 105 h 168"/>
                <a:gd name="T52" fmla="*/ 65 w 93"/>
                <a:gd name="T53" fmla="*/ 98 h 168"/>
                <a:gd name="T54" fmla="*/ 65 w 93"/>
                <a:gd name="T55" fmla="*/ 156 h 168"/>
                <a:gd name="T56" fmla="*/ 48 w 93"/>
                <a:gd name="T57" fmla="*/ 156 h 168"/>
                <a:gd name="T58" fmla="*/ 48 w 93"/>
                <a:gd name="T59" fmla="*/ 74 h 168"/>
                <a:gd name="T60" fmla="*/ 4 w 93"/>
                <a:gd name="T61" fmla="*/ 110 h 168"/>
                <a:gd name="T62" fmla="*/ 8 w 93"/>
                <a:gd name="T63" fmla="*/ 156 h 168"/>
                <a:gd name="T64" fmla="*/ 37 w 93"/>
                <a:gd name="T65" fmla="*/ 152 h 168"/>
                <a:gd name="T66" fmla="*/ 75 w 93"/>
                <a:gd name="T67" fmla="*/ 18 h 168"/>
                <a:gd name="T68" fmla="*/ 51 w 93"/>
                <a:gd name="T69" fmla="*/ 19 h 168"/>
                <a:gd name="T70" fmla="*/ 75 w 93"/>
                <a:gd name="T71" fmla="*/ 18 h 168"/>
                <a:gd name="T72" fmla="*/ 49 w 93"/>
                <a:gd name="T73" fmla="*/ 32 h 168"/>
                <a:gd name="T74" fmla="*/ 29 w 93"/>
                <a:gd name="T75" fmla="*/ 76 h 168"/>
                <a:gd name="T76" fmla="*/ 28 w 93"/>
                <a:gd name="T77" fmla="*/ 82 h 168"/>
                <a:gd name="T78" fmla="*/ 49 w 93"/>
                <a:gd name="T79" fmla="*/ 54 h 168"/>
                <a:gd name="T80" fmla="*/ 52 w 93"/>
                <a:gd name="T81" fmla="*/ 33 h 168"/>
                <a:gd name="T82" fmla="*/ 78 w 93"/>
                <a:gd name="T83" fmla="*/ 44 h 168"/>
                <a:gd name="T84" fmla="*/ 82 w 93"/>
                <a:gd name="T85" fmla="*/ 62 h 168"/>
                <a:gd name="T86" fmla="*/ 76 w 93"/>
                <a:gd name="T87" fmla="*/ 48 h 168"/>
                <a:gd name="T88" fmla="*/ 70 w 93"/>
                <a:gd name="T89" fmla="*/ 51 h 168"/>
                <a:gd name="T90" fmla="*/ 83 w 93"/>
                <a:gd name="T91" fmla="*/ 73 h 168"/>
                <a:gd name="T92" fmla="*/ 83 w 93"/>
                <a:gd name="T93" fmla="*/ 40 h 168"/>
                <a:gd name="T94" fmla="*/ 17 w 93"/>
                <a:gd name="T95" fmla="*/ 105 h 168"/>
                <a:gd name="T96" fmla="*/ 25 w 93"/>
                <a:gd name="T97" fmla="*/ 89 h 168"/>
                <a:gd name="T98" fmla="*/ 17 w 93"/>
                <a:gd name="T99" fmla="*/ 89 h 168"/>
                <a:gd name="T100" fmla="*/ 88 w 93"/>
                <a:gd name="T101" fmla="*/ 35 h 168"/>
                <a:gd name="T102" fmla="*/ 86 w 93"/>
                <a:gd name="T103" fmla="*/ 26 h 168"/>
                <a:gd name="T104" fmla="*/ 77 w 93"/>
                <a:gd name="T105" fmla="*/ 26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168">
                  <a:moveTo>
                    <a:pt x="48" y="74"/>
                  </a:moveTo>
                  <a:cubicBezTo>
                    <a:pt x="41" y="79"/>
                    <a:pt x="35" y="83"/>
                    <a:pt x="31" y="89"/>
                  </a:cubicBezTo>
                  <a:cubicBezTo>
                    <a:pt x="28" y="92"/>
                    <a:pt x="30" y="99"/>
                    <a:pt x="29" y="104"/>
                  </a:cubicBezTo>
                  <a:cubicBezTo>
                    <a:pt x="32" y="104"/>
                    <a:pt x="33" y="105"/>
                    <a:pt x="35" y="105"/>
                  </a:cubicBezTo>
                  <a:cubicBezTo>
                    <a:pt x="39" y="105"/>
                    <a:pt x="41" y="107"/>
                    <a:pt x="41" y="111"/>
                  </a:cubicBezTo>
                  <a:cubicBezTo>
                    <a:pt x="41" y="126"/>
                    <a:pt x="42" y="140"/>
                    <a:pt x="41" y="154"/>
                  </a:cubicBezTo>
                  <a:cubicBezTo>
                    <a:pt x="41" y="158"/>
                    <a:pt x="36" y="162"/>
                    <a:pt x="33" y="166"/>
                  </a:cubicBezTo>
                  <a:cubicBezTo>
                    <a:pt x="32" y="167"/>
                    <a:pt x="28" y="166"/>
                    <a:pt x="27" y="164"/>
                  </a:cubicBezTo>
                  <a:cubicBezTo>
                    <a:pt x="22" y="160"/>
                    <a:pt x="20" y="160"/>
                    <a:pt x="15" y="165"/>
                  </a:cubicBezTo>
                  <a:cubicBezTo>
                    <a:pt x="14" y="166"/>
                    <a:pt x="11" y="166"/>
                    <a:pt x="10" y="166"/>
                  </a:cubicBezTo>
                  <a:cubicBezTo>
                    <a:pt x="6" y="166"/>
                    <a:pt x="0" y="157"/>
                    <a:pt x="0" y="153"/>
                  </a:cubicBezTo>
                  <a:cubicBezTo>
                    <a:pt x="0" y="141"/>
                    <a:pt x="0" y="130"/>
                    <a:pt x="0" y="118"/>
                  </a:cubicBezTo>
                  <a:cubicBezTo>
                    <a:pt x="0" y="106"/>
                    <a:pt x="0" y="106"/>
                    <a:pt x="11" y="104"/>
                  </a:cubicBezTo>
                  <a:cubicBezTo>
                    <a:pt x="13" y="95"/>
                    <a:pt x="13" y="88"/>
                    <a:pt x="9" y="83"/>
                  </a:cubicBezTo>
                  <a:cubicBezTo>
                    <a:pt x="9" y="82"/>
                    <a:pt x="10" y="81"/>
                    <a:pt x="10" y="81"/>
                  </a:cubicBezTo>
                  <a:cubicBezTo>
                    <a:pt x="20" y="83"/>
                    <a:pt x="23" y="76"/>
                    <a:pt x="28" y="70"/>
                  </a:cubicBezTo>
                  <a:cubicBezTo>
                    <a:pt x="33" y="64"/>
                    <a:pt x="38" y="58"/>
                    <a:pt x="38" y="50"/>
                  </a:cubicBezTo>
                  <a:cubicBezTo>
                    <a:pt x="39" y="41"/>
                    <a:pt x="39" y="33"/>
                    <a:pt x="49" y="29"/>
                  </a:cubicBezTo>
                  <a:cubicBezTo>
                    <a:pt x="44" y="14"/>
                    <a:pt x="48" y="6"/>
                    <a:pt x="59" y="3"/>
                  </a:cubicBezTo>
                  <a:cubicBezTo>
                    <a:pt x="69" y="0"/>
                    <a:pt x="76" y="6"/>
                    <a:pt x="80" y="19"/>
                  </a:cubicBezTo>
                  <a:cubicBezTo>
                    <a:pt x="92" y="22"/>
                    <a:pt x="93" y="24"/>
                    <a:pt x="93" y="36"/>
                  </a:cubicBezTo>
                  <a:cubicBezTo>
                    <a:pt x="93" y="46"/>
                    <a:pt x="93" y="56"/>
                    <a:pt x="93" y="66"/>
                  </a:cubicBezTo>
                  <a:cubicBezTo>
                    <a:pt x="93" y="72"/>
                    <a:pt x="91" y="76"/>
                    <a:pt x="85" y="77"/>
                  </a:cubicBezTo>
                  <a:cubicBezTo>
                    <a:pt x="79" y="79"/>
                    <a:pt x="74" y="76"/>
                    <a:pt x="72" y="70"/>
                  </a:cubicBezTo>
                  <a:cubicBezTo>
                    <a:pt x="69" y="64"/>
                    <a:pt x="67" y="58"/>
                    <a:pt x="65" y="52"/>
                  </a:cubicBezTo>
                  <a:cubicBezTo>
                    <a:pt x="65" y="49"/>
                    <a:pt x="67" y="45"/>
                    <a:pt x="68" y="42"/>
                  </a:cubicBezTo>
                  <a:cubicBezTo>
                    <a:pt x="70" y="39"/>
                    <a:pt x="72" y="37"/>
                    <a:pt x="74" y="34"/>
                  </a:cubicBezTo>
                  <a:cubicBezTo>
                    <a:pt x="74" y="34"/>
                    <a:pt x="74" y="33"/>
                    <a:pt x="73" y="33"/>
                  </a:cubicBezTo>
                  <a:cubicBezTo>
                    <a:pt x="68" y="34"/>
                    <a:pt x="63" y="34"/>
                    <a:pt x="60" y="35"/>
                  </a:cubicBezTo>
                  <a:cubicBezTo>
                    <a:pt x="58" y="42"/>
                    <a:pt x="55" y="49"/>
                    <a:pt x="54" y="56"/>
                  </a:cubicBezTo>
                  <a:cubicBezTo>
                    <a:pt x="53" y="67"/>
                    <a:pt x="52" y="77"/>
                    <a:pt x="52" y="87"/>
                  </a:cubicBezTo>
                  <a:cubicBezTo>
                    <a:pt x="52" y="110"/>
                    <a:pt x="52" y="132"/>
                    <a:pt x="52" y="154"/>
                  </a:cubicBezTo>
                  <a:cubicBezTo>
                    <a:pt x="52" y="156"/>
                    <a:pt x="52" y="158"/>
                    <a:pt x="53" y="159"/>
                  </a:cubicBezTo>
                  <a:cubicBezTo>
                    <a:pt x="53" y="161"/>
                    <a:pt x="55" y="162"/>
                    <a:pt x="57" y="162"/>
                  </a:cubicBezTo>
                  <a:cubicBezTo>
                    <a:pt x="58" y="162"/>
                    <a:pt x="59" y="161"/>
                    <a:pt x="60" y="159"/>
                  </a:cubicBezTo>
                  <a:cubicBezTo>
                    <a:pt x="61" y="157"/>
                    <a:pt x="60" y="155"/>
                    <a:pt x="60" y="153"/>
                  </a:cubicBezTo>
                  <a:cubicBezTo>
                    <a:pt x="60" y="136"/>
                    <a:pt x="60" y="119"/>
                    <a:pt x="61" y="102"/>
                  </a:cubicBezTo>
                  <a:cubicBezTo>
                    <a:pt x="61" y="99"/>
                    <a:pt x="62" y="95"/>
                    <a:pt x="64" y="94"/>
                  </a:cubicBezTo>
                  <a:cubicBezTo>
                    <a:pt x="68" y="91"/>
                    <a:pt x="72" y="95"/>
                    <a:pt x="72" y="101"/>
                  </a:cubicBezTo>
                  <a:cubicBezTo>
                    <a:pt x="73" y="118"/>
                    <a:pt x="72" y="136"/>
                    <a:pt x="73" y="153"/>
                  </a:cubicBezTo>
                  <a:cubicBezTo>
                    <a:pt x="73" y="155"/>
                    <a:pt x="72" y="157"/>
                    <a:pt x="73" y="159"/>
                  </a:cubicBezTo>
                  <a:cubicBezTo>
                    <a:pt x="74" y="160"/>
                    <a:pt x="75" y="162"/>
                    <a:pt x="77" y="162"/>
                  </a:cubicBezTo>
                  <a:cubicBezTo>
                    <a:pt x="78" y="162"/>
                    <a:pt x="80" y="160"/>
                    <a:pt x="80" y="159"/>
                  </a:cubicBezTo>
                  <a:cubicBezTo>
                    <a:pt x="81" y="157"/>
                    <a:pt x="81" y="155"/>
                    <a:pt x="81" y="153"/>
                  </a:cubicBezTo>
                  <a:cubicBezTo>
                    <a:pt x="81" y="131"/>
                    <a:pt x="81" y="110"/>
                    <a:pt x="81" y="89"/>
                  </a:cubicBezTo>
                  <a:cubicBezTo>
                    <a:pt x="81" y="87"/>
                    <a:pt x="81" y="84"/>
                    <a:pt x="82" y="82"/>
                  </a:cubicBezTo>
                  <a:cubicBezTo>
                    <a:pt x="83" y="82"/>
                    <a:pt x="83" y="81"/>
                    <a:pt x="84" y="81"/>
                  </a:cubicBezTo>
                  <a:cubicBezTo>
                    <a:pt x="84" y="83"/>
                    <a:pt x="85" y="85"/>
                    <a:pt x="85" y="86"/>
                  </a:cubicBezTo>
                  <a:cubicBezTo>
                    <a:pt x="85" y="110"/>
                    <a:pt x="85" y="134"/>
                    <a:pt x="85" y="158"/>
                  </a:cubicBezTo>
                  <a:cubicBezTo>
                    <a:pt x="85" y="164"/>
                    <a:pt x="82" y="167"/>
                    <a:pt x="77" y="167"/>
                  </a:cubicBezTo>
                  <a:cubicBezTo>
                    <a:pt x="72" y="167"/>
                    <a:pt x="68" y="164"/>
                    <a:pt x="68" y="157"/>
                  </a:cubicBezTo>
                  <a:cubicBezTo>
                    <a:pt x="68" y="140"/>
                    <a:pt x="68" y="123"/>
                    <a:pt x="68" y="105"/>
                  </a:cubicBezTo>
                  <a:cubicBezTo>
                    <a:pt x="68" y="103"/>
                    <a:pt x="68" y="100"/>
                    <a:pt x="67" y="98"/>
                  </a:cubicBezTo>
                  <a:cubicBezTo>
                    <a:pt x="67" y="98"/>
                    <a:pt x="66" y="98"/>
                    <a:pt x="65" y="98"/>
                  </a:cubicBezTo>
                  <a:cubicBezTo>
                    <a:pt x="65" y="100"/>
                    <a:pt x="65" y="102"/>
                    <a:pt x="65" y="105"/>
                  </a:cubicBezTo>
                  <a:cubicBezTo>
                    <a:pt x="65" y="122"/>
                    <a:pt x="65" y="139"/>
                    <a:pt x="65" y="156"/>
                  </a:cubicBezTo>
                  <a:cubicBezTo>
                    <a:pt x="65" y="163"/>
                    <a:pt x="62" y="167"/>
                    <a:pt x="57" y="167"/>
                  </a:cubicBezTo>
                  <a:cubicBezTo>
                    <a:pt x="51" y="168"/>
                    <a:pt x="48" y="163"/>
                    <a:pt x="48" y="156"/>
                  </a:cubicBezTo>
                  <a:cubicBezTo>
                    <a:pt x="48" y="131"/>
                    <a:pt x="48" y="106"/>
                    <a:pt x="48" y="81"/>
                  </a:cubicBezTo>
                  <a:cubicBezTo>
                    <a:pt x="48" y="79"/>
                    <a:pt x="48" y="77"/>
                    <a:pt x="48" y="74"/>
                  </a:cubicBezTo>
                  <a:close/>
                  <a:moveTo>
                    <a:pt x="37" y="110"/>
                  </a:moveTo>
                  <a:cubicBezTo>
                    <a:pt x="26" y="110"/>
                    <a:pt x="15" y="110"/>
                    <a:pt x="4" y="110"/>
                  </a:cubicBezTo>
                  <a:cubicBezTo>
                    <a:pt x="4" y="125"/>
                    <a:pt x="4" y="139"/>
                    <a:pt x="5" y="153"/>
                  </a:cubicBezTo>
                  <a:cubicBezTo>
                    <a:pt x="5" y="154"/>
                    <a:pt x="7" y="156"/>
                    <a:pt x="8" y="156"/>
                  </a:cubicBezTo>
                  <a:cubicBezTo>
                    <a:pt x="17" y="157"/>
                    <a:pt x="25" y="157"/>
                    <a:pt x="33" y="156"/>
                  </a:cubicBezTo>
                  <a:cubicBezTo>
                    <a:pt x="34" y="156"/>
                    <a:pt x="37" y="154"/>
                    <a:pt x="37" y="152"/>
                  </a:cubicBezTo>
                  <a:cubicBezTo>
                    <a:pt x="37" y="138"/>
                    <a:pt x="37" y="124"/>
                    <a:pt x="37" y="110"/>
                  </a:cubicBezTo>
                  <a:close/>
                  <a:moveTo>
                    <a:pt x="75" y="18"/>
                  </a:moveTo>
                  <a:cubicBezTo>
                    <a:pt x="75" y="12"/>
                    <a:pt x="69" y="6"/>
                    <a:pt x="63" y="7"/>
                  </a:cubicBezTo>
                  <a:cubicBezTo>
                    <a:pt x="56" y="7"/>
                    <a:pt x="51" y="12"/>
                    <a:pt x="51" y="19"/>
                  </a:cubicBezTo>
                  <a:cubicBezTo>
                    <a:pt x="51" y="25"/>
                    <a:pt x="56" y="30"/>
                    <a:pt x="63" y="30"/>
                  </a:cubicBezTo>
                  <a:cubicBezTo>
                    <a:pt x="69" y="30"/>
                    <a:pt x="75" y="25"/>
                    <a:pt x="75" y="18"/>
                  </a:cubicBezTo>
                  <a:close/>
                  <a:moveTo>
                    <a:pt x="52" y="33"/>
                  </a:moveTo>
                  <a:cubicBezTo>
                    <a:pt x="51" y="33"/>
                    <a:pt x="50" y="33"/>
                    <a:pt x="49" y="32"/>
                  </a:cubicBezTo>
                  <a:cubicBezTo>
                    <a:pt x="48" y="35"/>
                    <a:pt x="45" y="38"/>
                    <a:pt x="44" y="41"/>
                  </a:cubicBezTo>
                  <a:cubicBezTo>
                    <a:pt x="43" y="55"/>
                    <a:pt x="40" y="67"/>
                    <a:pt x="29" y="76"/>
                  </a:cubicBezTo>
                  <a:cubicBezTo>
                    <a:pt x="28" y="76"/>
                    <a:pt x="28" y="77"/>
                    <a:pt x="27" y="78"/>
                  </a:cubicBezTo>
                  <a:cubicBezTo>
                    <a:pt x="27" y="80"/>
                    <a:pt x="27" y="82"/>
                    <a:pt x="28" y="82"/>
                  </a:cubicBezTo>
                  <a:cubicBezTo>
                    <a:pt x="29" y="83"/>
                    <a:pt x="32" y="83"/>
                    <a:pt x="32" y="82"/>
                  </a:cubicBezTo>
                  <a:cubicBezTo>
                    <a:pt x="39" y="74"/>
                    <a:pt x="51" y="68"/>
                    <a:pt x="49" y="54"/>
                  </a:cubicBezTo>
                  <a:cubicBezTo>
                    <a:pt x="49" y="51"/>
                    <a:pt x="49" y="46"/>
                    <a:pt x="50" y="46"/>
                  </a:cubicBezTo>
                  <a:cubicBezTo>
                    <a:pt x="58" y="42"/>
                    <a:pt x="52" y="38"/>
                    <a:pt x="52" y="33"/>
                  </a:cubicBezTo>
                  <a:close/>
                  <a:moveTo>
                    <a:pt x="79" y="32"/>
                  </a:moveTo>
                  <a:cubicBezTo>
                    <a:pt x="77" y="37"/>
                    <a:pt x="76" y="40"/>
                    <a:pt x="78" y="44"/>
                  </a:cubicBezTo>
                  <a:cubicBezTo>
                    <a:pt x="82" y="49"/>
                    <a:pt x="83" y="55"/>
                    <a:pt x="85" y="61"/>
                  </a:cubicBezTo>
                  <a:cubicBezTo>
                    <a:pt x="84" y="61"/>
                    <a:pt x="83" y="62"/>
                    <a:pt x="82" y="62"/>
                  </a:cubicBezTo>
                  <a:cubicBezTo>
                    <a:pt x="81" y="61"/>
                    <a:pt x="80" y="59"/>
                    <a:pt x="79" y="57"/>
                  </a:cubicBezTo>
                  <a:cubicBezTo>
                    <a:pt x="78" y="54"/>
                    <a:pt x="78" y="51"/>
                    <a:pt x="76" y="48"/>
                  </a:cubicBezTo>
                  <a:cubicBezTo>
                    <a:pt x="75" y="47"/>
                    <a:pt x="73" y="47"/>
                    <a:pt x="71" y="46"/>
                  </a:cubicBezTo>
                  <a:cubicBezTo>
                    <a:pt x="71" y="47"/>
                    <a:pt x="69" y="49"/>
                    <a:pt x="70" y="51"/>
                  </a:cubicBezTo>
                  <a:cubicBezTo>
                    <a:pt x="71" y="57"/>
                    <a:pt x="73" y="62"/>
                    <a:pt x="75" y="67"/>
                  </a:cubicBezTo>
                  <a:cubicBezTo>
                    <a:pt x="77" y="71"/>
                    <a:pt x="79" y="74"/>
                    <a:pt x="83" y="73"/>
                  </a:cubicBezTo>
                  <a:cubicBezTo>
                    <a:pt x="88" y="72"/>
                    <a:pt x="89" y="68"/>
                    <a:pt x="88" y="64"/>
                  </a:cubicBezTo>
                  <a:cubicBezTo>
                    <a:pt x="87" y="56"/>
                    <a:pt x="85" y="48"/>
                    <a:pt x="83" y="40"/>
                  </a:cubicBezTo>
                  <a:cubicBezTo>
                    <a:pt x="83" y="38"/>
                    <a:pt x="81" y="35"/>
                    <a:pt x="79" y="32"/>
                  </a:cubicBezTo>
                  <a:close/>
                  <a:moveTo>
                    <a:pt x="17" y="105"/>
                  </a:moveTo>
                  <a:cubicBezTo>
                    <a:pt x="20" y="105"/>
                    <a:pt x="22" y="104"/>
                    <a:pt x="25" y="104"/>
                  </a:cubicBezTo>
                  <a:cubicBezTo>
                    <a:pt x="25" y="99"/>
                    <a:pt x="25" y="94"/>
                    <a:pt x="25" y="89"/>
                  </a:cubicBezTo>
                  <a:cubicBezTo>
                    <a:pt x="25" y="88"/>
                    <a:pt x="22" y="86"/>
                    <a:pt x="21" y="85"/>
                  </a:cubicBezTo>
                  <a:cubicBezTo>
                    <a:pt x="20" y="85"/>
                    <a:pt x="17" y="87"/>
                    <a:pt x="17" y="89"/>
                  </a:cubicBezTo>
                  <a:cubicBezTo>
                    <a:pt x="16" y="94"/>
                    <a:pt x="17" y="99"/>
                    <a:pt x="17" y="105"/>
                  </a:cubicBezTo>
                  <a:close/>
                  <a:moveTo>
                    <a:pt x="88" y="35"/>
                  </a:moveTo>
                  <a:cubicBezTo>
                    <a:pt x="88" y="35"/>
                    <a:pt x="89" y="35"/>
                    <a:pt x="89" y="34"/>
                  </a:cubicBezTo>
                  <a:cubicBezTo>
                    <a:pt x="88" y="32"/>
                    <a:pt x="88" y="28"/>
                    <a:pt x="86" y="26"/>
                  </a:cubicBezTo>
                  <a:cubicBezTo>
                    <a:pt x="84" y="24"/>
                    <a:pt x="81" y="25"/>
                    <a:pt x="78" y="24"/>
                  </a:cubicBezTo>
                  <a:cubicBezTo>
                    <a:pt x="78" y="25"/>
                    <a:pt x="78" y="26"/>
                    <a:pt x="77" y="26"/>
                  </a:cubicBezTo>
                  <a:cubicBezTo>
                    <a:pt x="81" y="29"/>
                    <a:pt x="84" y="32"/>
                    <a:pt x="88" y="3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A3006C-4FDB-436A-8FB5-B8BF05DB3FC5}"/>
                </a:ext>
              </a:extLst>
            </p:cNvPr>
            <p:cNvSpPr/>
            <p:nvPr/>
          </p:nvSpPr>
          <p:spPr bwMode="auto">
            <a:xfrm>
              <a:off x="11549063" y="890588"/>
              <a:ext cx="26988" cy="247650"/>
            </a:xfrm>
            <a:custGeom>
              <a:gdLst>
                <a:gd name="T0" fmla="*/ 2 w 4"/>
                <a:gd name="T1" fmla="*/ 0 h 37"/>
                <a:gd name="T2" fmla="*/ 4 w 4"/>
                <a:gd name="T3" fmla="*/ 3 h 37"/>
                <a:gd name="T4" fmla="*/ 4 w 4"/>
                <a:gd name="T5" fmla="*/ 34 h 37"/>
                <a:gd name="T6" fmla="*/ 2 w 4"/>
                <a:gd name="T7" fmla="*/ 37 h 37"/>
                <a:gd name="T8" fmla="*/ 0 w 4"/>
                <a:gd name="T9" fmla="*/ 34 h 37"/>
                <a:gd name="T10" fmla="*/ 0 w 4"/>
                <a:gd name="T11" fmla="*/ 2 h 37"/>
                <a:gd name="T12" fmla="*/ 2 w 4"/>
                <a:gd name="T13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7">
                  <a:moveTo>
                    <a:pt x="2" y="0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4" y="13"/>
                    <a:pt x="4" y="24"/>
                    <a:pt x="4" y="34"/>
                  </a:cubicBezTo>
                  <a:cubicBezTo>
                    <a:pt x="4" y="35"/>
                    <a:pt x="3" y="36"/>
                    <a:pt x="2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4"/>
                    <a:pt x="0" y="1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7C09E287-FB36-4DEB-9575-AEA17F3A9CC1}"/>
                </a:ext>
              </a:extLst>
            </p:cNvPr>
            <p:cNvSpPr/>
            <p:nvPr/>
          </p:nvSpPr>
          <p:spPr bwMode="auto">
            <a:xfrm>
              <a:off x="11474450" y="898525"/>
              <a:ext cx="41275" cy="246063"/>
            </a:xfrm>
            <a:custGeom>
              <a:gdLst>
                <a:gd name="T0" fmla="*/ 4 w 6"/>
                <a:gd name="T1" fmla="*/ 0 h 37"/>
                <a:gd name="T2" fmla="*/ 5 w 6"/>
                <a:gd name="T3" fmla="*/ 37 h 37"/>
                <a:gd name="T4" fmla="*/ 4 w 6"/>
                <a:gd name="T5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7">
                  <a:moveTo>
                    <a:pt x="4" y="0"/>
                  </a:moveTo>
                  <a:cubicBezTo>
                    <a:pt x="5" y="12"/>
                    <a:pt x="6" y="24"/>
                    <a:pt x="5" y="37"/>
                  </a:cubicBezTo>
                  <a:cubicBezTo>
                    <a:pt x="0" y="32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2CAEFB50-F54C-454E-BD99-CB512456C9BF}"/>
                </a:ext>
              </a:extLst>
            </p:cNvPr>
            <p:cNvSpPr/>
            <p:nvPr/>
          </p:nvSpPr>
          <p:spPr bwMode="auto">
            <a:xfrm>
              <a:off x="11603038" y="898525"/>
              <a:ext cx="47625" cy="239713"/>
            </a:xfrm>
            <a:custGeom>
              <a:gdLst>
                <a:gd name="T0" fmla="*/ 4 w 7"/>
                <a:gd name="T1" fmla="*/ 0 h 36"/>
                <a:gd name="T2" fmla="*/ 4 w 7"/>
                <a:gd name="T3" fmla="*/ 36 h 36"/>
                <a:gd name="T4" fmla="*/ 4 w 7"/>
                <a:gd name="T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6">
                  <a:moveTo>
                    <a:pt x="4" y="0"/>
                  </a:moveTo>
                  <a:cubicBezTo>
                    <a:pt x="7" y="4"/>
                    <a:pt x="7" y="31"/>
                    <a:pt x="4" y="36"/>
                  </a:cubicBezTo>
                  <a:cubicBezTo>
                    <a:pt x="0" y="31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4480489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TextBox 59"/>
          <p:cNvSpPr txBox="1"/>
          <p:nvPr/>
        </p:nvSpPr>
        <p:spPr>
          <a:xfrm>
            <a:off x="7980228" y="5212251"/>
            <a:ext cx="341097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79D83D4-29B0-43E2-ADC1-A05168D625D2}"/>
              </a:ext>
            </a:extLst>
          </p:cNvPr>
          <p:cNvGrpSpPr/>
          <p:nvPr/>
        </p:nvGrpSpPr>
        <p:grpSpPr>
          <a:xfrm>
            <a:off x="9460872" y="519402"/>
            <a:ext cx="2036978" cy="2036979"/>
            <a:chOff x="9658938" y="681257"/>
            <a:chExt cx="1838911" cy="1838912"/>
          </a:xfrm>
          <a:solidFill>
            <a:schemeClr val="bg1"/>
          </a:solidFill>
        </p:grpSpPr>
        <p:sp>
          <p:nvSpPr>
            <p:cNvPr id="18" name="Isosceles Triangle 17"/>
            <p:cNvSpPr/>
            <p:nvPr/>
          </p:nvSpPr>
          <p:spPr>
            <a:xfrm rot="10800000" flipH="1">
              <a:off x="10738112" y="781179"/>
              <a:ext cx="663461" cy="663461"/>
            </a:xfrm>
            <a:prstGeom prst="triangle">
              <a:avLst>
                <a:gd name="adj" fmla="val 100000"/>
              </a:avLst>
            </a:prstGeom>
            <a:solidFill>
              <a:srgbClr val="00B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Frame 18"/>
            <p:cNvSpPr/>
            <p:nvPr/>
          </p:nvSpPr>
          <p:spPr>
            <a:xfrm flipH="1">
              <a:off x="9658938" y="681257"/>
              <a:ext cx="1838911" cy="1838912"/>
            </a:xfrm>
            <a:prstGeom prst="frame">
              <a:avLst>
                <a:gd name="adj1" fmla="val 10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9568A8D-710B-48B2-875E-2F7AA69B7E18}"/>
              </a:ext>
            </a:extLst>
          </p:cNvPr>
          <p:cNvSpPr/>
          <p:nvPr/>
        </p:nvSpPr>
        <p:spPr>
          <a:xfrm>
            <a:off x="7233723" y="679195"/>
            <a:ext cx="3465253" cy="171739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SIMPLE</a:t>
            </a:r>
          </a:p>
          <a:p>
            <a:pPr algn="r">
              <a:lnSpc>
                <a:spcPct val="110000"/>
              </a:lnSpc>
            </a:pPr>
            <a:r>
              <a:rPr lang="en-US" altLang="ko-KR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PORTFLIO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7712584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C536C4-C942-4F61-B841-46F548586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022872"/>
              </p:ext>
            </p:extLst>
          </p:nvPr>
        </p:nvGraphicFramePr>
        <p:xfrm>
          <a:off x="716792" y="4641934"/>
          <a:ext cx="3953459" cy="157847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8" name="Freeform 8">
            <a:extLst>
              <a:ext uri="{FF2B5EF4-FFF2-40B4-BE49-F238E27FC236}">
                <a16:creationId xmlns:a16="http://schemas.microsoft.com/office/drawing/2014/main" id="{495E7A6F-B574-4BE4-B429-3910CA2B997E}"/>
              </a:ext>
            </a:extLst>
          </p:cNvPr>
          <p:cNvSpPr>
            <a:spLocks noChangeAspect="1"/>
          </p:cNvSpPr>
          <p:nvPr/>
        </p:nvSpPr>
        <p:spPr>
          <a:xfrm flipH="1">
            <a:off x="9161292" y="3491834"/>
            <a:ext cx="1096768" cy="590920"/>
          </a:xfrm>
          <a:custGeom>
            <a:rect l="l" t="t" r="r" b="b"/>
            <a:pathLst>
              <a:path w="1872167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652906-1E51-4787-8548-6A04043EC8EB}"/>
              </a:ext>
            </a:extLst>
          </p:cNvPr>
          <p:cNvGrpSpPr/>
          <p:nvPr/>
        </p:nvGrpSpPr>
        <p:grpSpPr>
          <a:xfrm>
            <a:off x="8779010" y="1608590"/>
            <a:ext cx="2819245" cy="842233"/>
            <a:chOff x="2551705" y="4319146"/>
            <a:chExt cx="3683695" cy="84223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B9AA61-19CC-462A-86F2-9B5B95EEE8F3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5EE06F-D93A-4956-A744-BB5B3F8109A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42F7F7-5E55-44E9-91B4-D95BD3FF1865}"/>
              </a:ext>
            </a:extLst>
          </p:cNvPr>
          <p:cNvGrpSpPr/>
          <p:nvPr/>
        </p:nvGrpSpPr>
        <p:grpSpPr>
          <a:xfrm>
            <a:off x="8779010" y="2783191"/>
            <a:ext cx="2819245" cy="851286"/>
            <a:chOff x="2551705" y="4296700"/>
            <a:chExt cx="3552136" cy="8512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713C0D-1554-421C-B982-C3A8C8025515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E02095-2774-410E-94EF-55996CBAB66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6E0EA-4B99-430D-BB3E-7B3590205643}"/>
              </a:ext>
            </a:extLst>
          </p:cNvPr>
          <p:cNvGrpSpPr/>
          <p:nvPr/>
        </p:nvGrpSpPr>
        <p:grpSpPr>
          <a:xfrm>
            <a:off x="8779010" y="3966845"/>
            <a:ext cx="2819248" cy="860339"/>
            <a:chOff x="2551704" y="4319146"/>
            <a:chExt cx="2894333" cy="8603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2ECF94-97E7-4B5E-AA7B-12FC6C981766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3125A2-9914-4842-A32A-AA49CC4A97D6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FFEFAF-5A2A-4129-9053-88370D75C1AD}"/>
              </a:ext>
            </a:extLst>
          </p:cNvPr>
          <p:cNvGrpSpPr/>
          <p:nvPr/>
        </p:nvGrpSpPr>
        <p:grpSpPr>
          <a:xfrm>
            <a:off x="8787228" y="5159551"/>
            <a:ext cx="2811026" cy="860339"/>
            <a:chOff x="2729835" y="4319146"/>
            <a:chExt cx="2208570" cy="8603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F673EA-7EDA-4B14-B277-D99AE7D72234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95C7D6-1016-4A9E-9312-481EF340ABB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2D3E416-3125-4514-BD14-40F85B62B6C8}"/>
              </a:ext>
            </a:extLst>
          </p:cNvPr>
          <p:cNvSpPr/>
          <p:nvPr/>
        </p:nvSpPr>
        <p:spPr>
          <a:xfrm>
            <a:off x="8301867" y="1757353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01</a:t>
            </a:r>
            <a:endParaRPr lang="ko-KR" altLang="en-US" sz="1200" b="1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E1FC27C-1C2D-4ED5-BD48-2B71AB69EF30}"/>
              </a:ext>
            </a:extLst>
          </p:cNvPr>
          <p:cNvSpPr/>
          <p:nvPr/>
        </p:nvSpPr>
        <p:spPr>
          <a:xfrm>
            <a:off x="8301867" y="2944024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02</a:t>
            </a:r>
            <a:endParaRPr lang="ko-KR" altLang="en-US" sz="1200" b="1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4407A00-BEAE-41F8-9CCA-16D7CC50C743}"/>
              </a:ext>
            </a:extLst>
          </p:cNvPr>
          <p:cNvSpPr/>
          <p:nvPr/>
        </p:nvSpPr>
        <p:spPr>
          <a:xfrm>
            <a:off x="8301867" y="4130695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03</a:t>
            </a:r>
            <a:endParaRPr lang="ko-KR" altLang="en-US" sz="1200" b="1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FB2E4CD-1848-4622-B120-BE1303D78708}"/>
              </a:ext>
            </a:extLst>
          </p:cNvPr>
          <p:cNvSpPr/>
          <p:nvPr/>
        </p:nvSpPr>
        <p:spPr>
          <a:xfrm>
            <a:off x="8310082" y="5317366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04</a:t>
            </a:r>
            <a:endParaRPr lang="ko-KR" altLang="en-US" sz="1200" b="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BD4326-40A0-4E01-A44E-29C8C2E6A2A9}"/>
              </a:ext>
            </a:extLst>
          </p:cNvPr>
          <p:cNvGrpSpPr/>
          <p:nvPr/>
        </p:nvGrpSpPr>
        <p:grpSpPr>
          <a:xfrm>
            <a:off x="697226" y="1620132"/>
            <a:ext cx="2410102" cy="2756773"/>
            <a:chOff x="2551704" y="4111864"/>
            <a:chExt cx="2360407" cy="275677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DBF0848-20F6-4312-9C50-4C7F39A32AA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ECF155-7115-4FE0-9D40-1E38D7FF685D}"/>
                </a:ext>
              </a:extLst>
            </p:cNvPr>
            <p:cNvSpPr txBox="1"/>
            <p:nvPr/>
          </p:nvSpPr>
          <p:spPr>
            <a:xfrm>
              <a:off x="2551704" y="4111864"/>
              <a:ext cx="236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AC097B2-962B-47B0-90F1-67158A055C0B}"/>
              </a:ext>
            </a:extLst>
          </p:cNvPr>
          <p:cNvGrpSpPr/>
          <p:nvPr/>
        </p:nvGrpSpPr>
        <p:grpSpPr>
          <a:xfrm>
            <a:off x="3838576" y="2271713"/>
            <a:ext cx="3902074" cy="3484562"/>
            <a:chOff x="3838576" y="2271713"/>
            <a:chExt cx="3902074" cy="3484562"/>
          </a:xfrm>
          <a:solidFill>
            <a:srgbClr val="00BEFF"/>
          </a:solidFill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92B1F80-C006-4161-94F4-D12580EEE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8576" y="2271713"/>
              <a:ext cx="3813175" cy="3484562"/>
            </a:xfrm>
            <a:custGeom>
              <a:gdLst>
                <a:gd name="T0" fmla="*/ 369 w 689"/>
                <a:gd name="T1" fmla="*/ 0 h 629"/>
                <a:gd name="T2" fmla="*/ 399 w 689"/>
                <a:gd name="T3" fmla="*/ 25 h 629"/>
                <a:gd name="T4" fmla="*/ 426 w 689"/>
                <a:gd name="T5" fmla="*/ 37 h 629"/>
                <a:gd name="T6" fmla="*/ 558 w 689"/>
                <a:gd name="T7" fmla="*/ 15 h 629"/>
                <a:gd name="T8" fmla="*/ 610 w 689"/>
                <a:gd name="T9" fmla="*/ 52 h 629"/>
                <a:gd name="T10" fmla="*/ 685 w 689"/>
                <a:gd name="T11" fmla="*/ 502 h 629"/>
                <a:gd name="T12" fmla="*/ 647 w 689"/>
                <a:gd name="T13" fmla="*/ 552 h 629"/>
                <a:gd name="T14" fmla="*/ 337 w 689"/>
                <a:gd name="T15" fmla="*/ 605 h 629"/>
                <a:gd name="T16" fmla="*/ 251 w 689"/>
                <a:gd name="T17" fmla="*/ 623 h 629"/>
                <a:gd name="T18" fmla="*/ 198 w 689"/>
                <a:gd name="T19" fmla="*/ 597 h 629"/>
                <a:gd name="T20" fmla="*/ 54 w 689"/>
                <a:gd name="T21" fmla="*/ 307 h 629"/>
                <a:gd name="T22" fmla="*/ 12 w 689"/>
                <a:gd name="T23" fmla="*/ 223 h 629"/>
                <a:gd name="T24" fmla="*/ 33 w 689"/>
                <a:gd name="T25" fmla="*/ 164 h 629"/>
                <a:gd name="T26" fmla="*/ 115 w 689"/>
                <a:gd name="T27" fmla="*/ 123 h 629"/>
                <a:gd name="T28" fmla="*/ 161 w 689"/>
                <a:gd name="T29" fmla="*/ 90 h 629"/>
                <a:gd name="T30" fmla="*/ 183 w 689"/>
                <a:gd name="T31" fmla="*/ 77 h 629"/>
                <a:gd name="T32" fmla="*/ 272 w 689"/>
                <a:gd name="T33" fmla="*/ 45 h 629"/>
                <a:gd name="T34" fmla="*/ 341 w 689"/>
                <a:gd name="T35" fmla="*/ 10 h 629"/>
                <a:gd name="T36" fmla="*/ 369 w 689"/>
                <a:gd name="T37" fmla="*/ 0 h 629"/>
                <a:gd name="T38" fmla="*/ 570 w 689"/>
                <a:gd name="T39" fmla="*/ 34 h 629"/>
                <a:gd name="T40" fmla="*/ 565 w 689"/>
                <a:gd name="T41" fmla="*/ 37 h 629"/>
                <a:gd name="T42" fmla="*/ 556 w 689"/>
                <a:gd name="T43" fmla="*/ 39 h 629"/>
                <a:gd name="T44" fmla="*/ 373 w 689"/>
                <a:gd name="T45" fmla="*/ 69 h 629"/>
                <a:gd name="T46" fmla="*/ 198 w 689"/>
                <a:gd name="T47" fmla="*/ 98 h 629"/>
                <a:gd name="T48" fmla="*/ 173 w 689"/>
                <a:gd name="T49" fmla="*/ 132 h 629"/>
                <a:gd name="T50" fmla="*/ 182 w 689"/>
                <a:gd name="T51" fmla="*/ 183 h 629"/>
                <a:gd name="T52" fmla="*/ 246 w 689"/>
                <a:gd name="T53" fmla="*/ 570 h 629"/>
                <a:gd name="T54" fmla="*/ 276 w 689"/>
                <a:gd name="T55" fmla="*/ 591 h 629"/>
                <a:gd name="T56" fmla="*/ 362 w 689"/>
                <a:gd name="T57" fmla="*/ 576 h 629"/>
                <a:gd name="T58" fmla="*/ 636 w 689"/>
                <a:gd name="T59" fmla="*/ 531 h 629"/>
                <a:gd name="T60" fmla="*/ 660 w 689"/>
                <a:gd name="T61" fmla="*/ 497 h 629"/>
                <a:gd name="T62" fmla="*/ 609 w 689"/>
                <a:gd name="T63" fmla="*/ 190 h 629"/>
                <a:gd name="T64" fmla="*/ 586 w 689"/>
                <a:gd name="T65" fmla="*/ 57 h 629"/>
                <a:gd name="T66" fmla="*/ 570 w 689"/>
                <a:gd name="T67" fmla="*/ 34 h 629"/>
                <a:gd name="T68" fmla="*/ 148 w 689"/>
                <a:gd name="T69" fmla="*/ 133 h 629"/>
                <a:gd name="T70" fmla="*/ 49 w 689"/>
                <a:gd name="T71" fmla="*/ 182 h 629"/>
                <a:gd name="T72" fmla="*/ 37 w 689"/>
                <a:gd name="T73" fmla="*/ 221 h 629"/>
                <a:gd name="T74" fmla="*/ 218 w 689"/>
                <a:gd name="T75" fmla="*/ 583 h 629"/>
                <a:gd name="T76" fmla="*/ 227 w 689"/>
                <a:gd name="T77" fmla="*/ 599 h 629"/>
                <a:gd name="T78" fmla="*/ 194 w 689"/>
                <a:gd name="T79" fmla="*/ 489 h 629"/>
                <a:gd name="T80" fmla="*/ 68 w 689"/>
                <a:gd name="T81" fmla="*/ 241 h 629"/>
                <a:gd name="T82" fmla="*/ 87 w 689"/>
                <a:gd name="T83" fmla="*/ 185 h 629"/>
                <a:gd name="T84" fmla="*/ 153 w 689"/>
                <a:gd name="T85" fmla="*/ 152 h 629"/>
                <a:gd name="T86" fmla="*/ 148 w 689"/>
                <a:gd name="T87" fmla="*/ 133 h 629"/>
                <a:gd name="T88" fmla="*/ 308 w 689"/>
                <a:gd name="T89" fmla="*/ 53 h 629"/>
                <a:gd name="T90" fmla="*/ 310 w 689"/>
                <a:gd name="T91" fmla="*/ 56 h 629"/>
                <a:gd name="T92" fmla="*/ 382 w 689"/>
                <a:gd name="T93" fmla="*/ 43 h 629"/>
                <a:gd name="T94" fmla="*/ 383 w 689"/>
                <a:gd name="T95" fmla="*/ 35 h 629"/>
                <a:gd name="T96" fmla="*/ 359 w 689"/>
                <a:gd name="T97" fmla="*/ 29 h 629"/>
                <a:gd name="T98" fmla="*/ 308 w 689"/>
                <a:gd name="T99" fmla="*/ 53 h 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629">
                  <a:moveTo>
                    <a:pt x="369" y="0"/>
                  </a:moveTo>
                  <a:cubicBezTo>
                    <a:pt x="378" y="8"/>
                    <a:pt x="393" y="14"/>
                    <a:pt x="399" y="25"/>
                  </a:cubicBezTo>
                  <a:cubicBezTo>
                    <a:pt x="407" y="37"/>
                    <a:pt x="413" y="39"/>
                    <a:pt x="426" y="37"/>
                  </a:cubicBezTo>
                  <a:cubicBezTo>
                    <a:pt x="470" y="29"/>
                    <a:pt x="514" y="22"/>
                    <a:pt x="558" y="15"/>
                  </a:cubicBezTo>
                  <a:cubicBezTo>
                    <a:pt x="586" y="11"/>
                    <a:pt x="605" y="25"/>
                    <a:pt x="610" y="52"/>
                  </a:cubicBezTo>
                  <a:cubicBezTo>
                    <a:pt x="635" y="202"/>
                    <a:pt x="660" y="352"/>
                    <a:pt x="685" y="502"/>
                  </a:cubicBezTo>
                  <a:cubicBezTo>
                    <a:pt x="689" y="527"/>
                    <a:pt x="673" y="548"/>
                    <a:pt x="647" y="552"/>
                  </a:cubicBezTo>
                  <a:cubicBezTo>
                    <a:pt x="544" y="570"/>
                    <a:pt x="440" y="587"/>
                    <a:pt x="337" y="605"/>
                  </a:cubicBezTo>
                  <a:cubicBezTo>
                    <a:pt x="308" y="609"/>
                    <a:pt x="280" y="616"/>
                    <a:pt x="251" y="623"/>
                  </a:cubicBezTo>
                  <a:cubicBezTo>
                    <a:pt x="229" y="629"/>
                    <a:pt x="211" y="622"/>
                    <a:pt x="198" y="597"/>
                  </a:cubicBezTo>
                  <a:cubicBezTo>
                    <a:pt x="150" y="500"/>
                    <a:pt x="102" y="404"/>
                    <a:pt x="54" y="307"/>
                  </a:cubicBezTo>
                  <a:cubicBezTo>
                    <a:pt x="40" y="279"/>
                    <a:pt x="26" y="251"/>
                    <a:pt x="12" y="223"/>
                  </a:cubicBezTo>
                  <a:cubicBezTo>
                    <a:pt x="0" y="197"/>
                    <a:pt x="7" y="177"/>
                    <a:pt x="33" y="164"/>
                  </a:cubicBezTo>
                  <a:cubicBezTo>
                    <a:pt x="60" y="150"/>
                    <a:pt x="88" y="137"/>
                    <a:pt x="115" y="123"/>
                  </a:cubicBezTo>
                  <a:cubicBezTo>
                    <a:pt x="132" y="114"/>
                    <a:pt x="150" y="108"/>
                    <a:pt x="161" y="90"/>
                  </a:cubicBezTo>
                  <a:cubicBezTo>
                    <a:pt x="164" y="83"/>
                    <a:pt x="175" y="78"/>
                    <a:pt x="183" y="77"/>
                  </a:cubicBezTo>
                  <a:cubicBezTo>
                    <a:pt x="216" y="75"/>
                    <a:pt x="243" y="59"/>
                    <a:pt x="272" y="45"/>
                  </a:cubicBezTo>
                  <a:cubicBezTo>
                    <a:pt x="295" y="33"/>
                    <a:pt x="318" y="21"/>
                    <a:pt x="341" y="10"/>
                  </a:cubicBezTo>
                  <a:cubicBezTo>
                    <a:pt x="348" y="7"/>
                    <a:pt x="356" y="5"/>
                    <a:pt x="369" y="0"/>
                  </a:cubicBezTo>
                  <a:close/>
                  <a:moveTo>
                    <a:pt x="570" y="34"/>
                  </a:moveTo>
                  <a:cubicBezTo>
                    <a:pt x="568" y="35"/>
                    <a:pt x="567" y="36"/>
                    <a:pt x="565" y="37"/>
                  </a:cubicBezTo>
                  <a:cubicBezTo>
                    <a:pt x="562" y="37"/>
                    <a:pt x="559" y="38"/>
                    <a:pt x="556" y="39"/>
                  </a:cubicBezTo>
                  <a:cubicBezTo>
                    <a:pt x="495" y="49"/>
                    <a:pt x="434" y="59"/>
                    <a:pt x="373" y="69"/>
                  </a:cubicBezTo>
                  <a:cubicBezTo>
                    <a:pt x="314" y="78"/>
                    <a:pt x="256" y="88"/>
                    <a:pt x="198" y="98"/>
                  </a:cubicBezTo>
                  <a:cubicBezTo>
                    <a:pt x="173" y="102"/>
                    <a:pt x="170" y="108"/>
                    <a:pt x="173" y="132"/>
                  </a:cubicBezTo>
                  <a:cubicBezTo>
                    <a:pt x="176" y="149"/>
                    <a:pt x="179" y="166"/>
                    <a:pt x="182" y="183"/>
                  </a:cubicBezTo>
                  <a:cubicBezTo>
                    <a:pt x="203" y="312"/>
                    <a:pt x="225" y="441"/>
                    <a:pt x="246" y="570"/>
                  </a:cubicBezTo>
                  <a:cubicBezTo>
                    <a:pt x="249" y="588"/>
                    <a:pt x="258" y="594"/>
                    <a:pt x="276" y="591"/>
                  </a:cubicBezTo>
                  <a:cubicBezTo>
                    <a:pt x="305" y="586"/>
                    <a:pt x="333" y="581"/>
                    <a:pt x="362" y="576"/>
                  </a:cubicBezTo>
                  <a:cubicBezTo>
                    <a:pt x="453" y="561"/>
                    <a:pt x="545" y="546"/>
                    <a:pt x="636" y="531"/>
                  </a:cubicBezTo>
                  <a:cubicBezTo>
                    <a:pt x="660" y="527"/>
                    <a:pt x="664" y="519"/>
                    <a:pt x="660" y="497"/>
                  </a:cubicBezTo>
                  <a:cubicBezTo>
                    <a:pt x="643" y="395"/>
                    <a:pt x="626" y="292"/>
                    <a:pt x="609" y="190"/>
                  </a:cubicBezTo>
                  <a:cubicBezTo>
                    <a:pt x="602" y="145"/>
                    <a:pt x="595" y="101"/>
                    <a:pt x="586" y="57"/>
                  </a:cubicBezTo>
                  <a:cubicBezTo>
                    <a:pt x="584" y="48"/>
                    <a:pt x="575" y="41"/>
                    <a:pt x="570" y="34"/>
                  </a:cubicBezTo>
                  <a:close/>
                  <a:moveTo>
                    <a:pt x="148" y="133"/>
                  </a:moveTo>
                  <a:cubicBezTo>
                    <a:pt x="115" y="149"/>
                    <a:pt x="82" y="165"/>
                    <a:pt x="49" y="182"/>
                  </a:cubicBezTo>
                  <a:cubicBezTo>
                    <a:pt x="27" y="193"/>
                    <a:pt x="26" y="197"/>
                    <a:pt x="37" y="221"/>
                  </a:cubicBezTo>
                  <a:cubicBezTo>
                    <a:pt x="97" y="341"/>
                    <a:pt x="157" y="462"/>
                    <a:pt x="218" y="583"/>
                  </a:cubicBezTo>
                  <a:cubicBezTo>
                    <a:pt x="220" y="588"/>
                    <a:pt x="224" y="594"/>
                    <a:pt x="227" y="599"/>
                  </a:cubicBezTo>
                  <a:cubicBezTo>
                    <a:pt x="218" y="562"/>
                    <a:pt x="214" y="525"/>
                    <a:pt x="194" y="489"/>
                  </a:cubicBezTo>
                  <a:cubicBezTo>
                    <a:pt x="148" y="409"/>
                    <a:pt x="109" y="324"/>
                    <a:pt x="68" y="241"/>
                  </a:cubicBezTo>
                  <a:cubicBezTo>
                    <a:pt x="54" y="212"/>
                    <a:pt x="58" y="199"/>
                    <a:pt x="87" y="185"/>
                  </a:cubicBezTo>
                  <a:cubicBezTo>
                    <a:pt x="109" y="174"/>
                    <a:pt x="131" y="163"/>
                    <a:pt x="153" y="152"/>
                  </a:cubicBezTo>
                  <a:cubicBezTo>
                    <a:pt x="151" y="145"/>
                    <a:pt x="150" y="139"/>
                    <a:pt x="148" y="133"/>
                  </a:cubicBezTo>
                  <a:close/>
                  <a:moveTo>
                    <a:pt x="308" y="53"/>
                  </a:moveTo>
                  <a:cubicBezTo>
                    <a:pt x="309" y="54"/>
                    <a:pt x="309" y="55"/>
                    <a:pt x="310" y="56"/>
                  </a:cubicBezTo>
                  <a:cubicBezTo>
                    <a:pt x="334" y="52"/>
                    <a:pt x="358" y="48"/>
                    <a:pt x="382" y="43"/>
                  </a:cubicBezTo>
                  <a:cubicBezTo>
                    <a:pt x="382" y="41"/>
                    <a:pt x="382" y="38"/>
                    <a:pt x="383" y="35"/>
                  </a:cubicBezTo>
                  <a:cubicBezTo>
                    <a:pt x="375" y="33"/>
                    <a:pt x="365" y="27"/>
                    <a:pt x="359" y="29"/>
                  </a:cubicBezTo>
                  <a:cubicBezTo>
                    <a:pt x="341" y="35"/>
                    <a:pt x="325" y="45"/>
                    <a:pt x="30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694FCF8-1827-4884-9189-25AF6A993608}"/>
                </a:ext>
              </a:extLst>
            </p:cNvPr>
            <p:cNvSpPr/>
            <p:nvPr/>
          </p:nvSpPr>
          <p:spPr bwMode="auto">
            <a:xfrm>
              <a:off x="7491413" y="3413125"/>
              <a:ext cx="249237" cy="874712"/>
            </a:xfrm>
            <a:custGeom>
              <a:gdLst>
                <a:gd name="T0" fmla="*/ 0 w 45"/>
                <a:gd name="T1" fmla="*/ 11 h 158"/>
                <a:gd name="T2" fmla="*/ 11 w 45"/>
                <a:gd name="T3" fmla="*/ 0 h 158"/>
                <a:gd name="T4" fmla="*/ 23 w 45"/>
                <a:gd name="T5" fmla="*/ 13 h 158"/>
                <a:gd name="T6" fmla="*/ 45 w 45"/>
                <a:gd name="T7" fmla="*/ 144 h 158"/>
                <a:gd name="T8" fmla="*/ 34 w 45"/>
                <a:gd name="T9" fmla="*/ 158 h 158"/>
                <a:gd name="T10" fmla="*/ 22 w 45"/>
                <a:gd name="T11" fmla="*/ 148 h 158"/>
                <a:gd name="T12" fmla="*/ 0 w 45"/>
                <a:gd name="T13" fmla="*/ 11 h 1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58">
                  <a:moveTo>
                    <a:pt x="0" y="11"/>
                  </a:moveTo>
                  <a:cubicBezTo>
                    <a:pt x="3" y="8"/>
                    <a:pt x="7" y="4"/>
                    <a:pt x="11" y="0"/>
                  </a:cubicBezTo>
                  <a:cubicBezTo>
                    <a:pt x="15" y="4"/>
                    <a:pt x="22" y="8"/>
                    <a:pt x="23" y="13"/>
                  </a:cubicBezTo>
                  <a:cubicBezTo>
                    <a:pt x="31" y="56"/>
                    <a:pt x="38" y="100"/>
                    <a:pt x="45" y="144"/>
                  </a:cubicBezTo>
                  <a:cubicBezTo>
                    <a:pt x="45" y="148"/>
                    <a:pt x="38" y="154"/>
                    <a:pt x="34" y="158"/>
                  </a:cubicBezTo>
                  <a:cubicBezTo>
                    <a:pt x="30" y="155"/>
                    <a:pt x="23" y="152"/>
                    <a:pt x="22" y="148"/>
                  </a:cubicBezTo>
                  <a:cubicBezTo>
                    <a:pt x="14" y="104"/>
                    <a:pt x="7" y="59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69AC62C-4441-498C-BF1A-864BB96362BC}"/>
                </a:ext>
              </a:extLst>
            </p:cNvPr>
            <p:cNvSpPr/>
            <p:nvPr/>
          </p:nvSpPr>
          <p:spPr bwMode="auto">
            <a:xfrm>
              <a:off x="3976688" y="4121150"/>
              <a:ext cx="454025" cy="731837"/>
            </a:xfrm>
            <a:custGeom>
              <a:gdLst>
                <a:gd name="T0" fmla="*/ 82 w 82"/>
                <a:gd name="T1" fmla="*/ 126 h 132"/>
                <a:gd name="T2" fmla="*/ 67 w 82"/>
                <a:gd name="T3" fmla="*/ 132 h 132"/>
                <a:gd name="T4" fmla="*/ 54 w 82"/>
                <a:gd name="T5" fmla="*/ 126 h 132"/>
                <a:gd name="T6" fmla="*/ 2 w 82"/>
                <a:gd name="T7" fmla="*/ 16 h 132"/>
                <a:gd name="T8" fmla="*/ 8 w 82"/>
                <a:gd name="T9" fmla="*/ 2 h 132"/>
                <a:gd name="T10" fmla="*/ 21 w 82"/>
                <a:gd name="T11" fmla="*/ 5 h 132"/>
                <a:gd name="T12" fmla="*/ 76 w 82"/>
                <a:gd name="T13" fmla="*/ 118 h 132"/>
                <a:gd name="T14" fmla="*/ 76 w 82"/>
                <a:gd name="T15" fmla="*/ 120 h 132"/>
                <a:gd name="T16" fmla="*/ 82 w 82"/>
                <a:gd name="T17" fmla="*/ 126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32">
                  <a:moveTo>
                    <a:pt x="82" y="126"/>
                  </a:moveTo>
                  <a:cubicBezTo>
                    <a:pt x="77" y="128"/>
                    <a:pt x="72" y="132"/>
                    <a:pt x="67" y="132"/>
                  </a:cubicBezTo>
                  <a:cubicBezTo>
                    <a:pt x="63" y="132"/>
                    <a:pt x="56" y="129"/>
                    <a:pt x="54" y="126"/>
                  </a:cubicBezTo>
                  <a:cubicBezTo>
                    <a:pt x="36" y="89"/>
                    <a:pt x="19" y="53"/>
                    <a:pt x="2" y="16"/>
                  </a:cubicBezTo>
                  <a:cubicBezTo>
                    <a:pt x="0" y="13"/>
                    <a:pt x="4" y="5"/>
                    <a:pt x="8" y="2"/>
                  </a:cubicBezTo>
                  <a:cubicBezTo>
                    <a:pt x="10" y="0"/>
                    <a:pt x="19" y="3"/>
                    <a:pt x="21" y="5"/>
                  </a:cubicBezTo>
                  <a:cubicBezTo>
                    <a:pt x="40" y="43"/>
                    <a:pt x="58" y="81"/>
                    <a:pt x="76" y="118"/>
                  </a:cubicBezTo>
                  <a:cubicBezTo>
                    <a:pt x="76" y="119"/>
                    <a:pt x="76" y="120"/>
                    <a:pt x="76" y="120"/>
                  </a:cubicBezTo>
                  <a:cubicBezTo>
                    <a:pt x="78" y="122"/>
                    <a:pt x="80" y="124"/>
                    <a:pt x="82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F8E966E-0F4B-4E3A-8DAF-43A549944B1E}"/>
                </a:ext>
              </a:extLst>
            </p:cNvPr>
            <p:cNvSpPr/>
            <p:nvPr/>
          </p:nvSpPr>
          <p:spPr bwMode="auto">
            <a:xfrm>
              <a:off x="7418388" y="3070225"/>
              <a:ext cx="188912" cy="242887"/>
            </a:xfrm>
            <a:custGeom>
              <a:gdLst>
                <a:gd name="T0" fmla="*/ 0 w 34"/>
                <a:gd name="T1" fmla="*/ 14 h 44"/>
                <a:gd name="T2" fmla="*/ 15 w 34"/>
                <a:gd name="T3" fmla="*/ 1 h 44"/>
                <a:gd name="T4" fmla="*/ 30 w 34"/>
                <a:gd name="T5" fmla="*/ 30 h 44"/>
                <a:gd name="T6" fmla="*/ 18 w 34"/>
                <a:gd name="T7" fmla="*/ 44 h 44"/>
                <a:gd name="T8" fmla="*/ 0 w 34"/>
                <a:gd name="T9" fmla="*/ 14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0" y="14"/>
                  </a:moveTo>
                  <a:cubicBezTo>
                    <a:pt x="6" y="8"/>
                    <a:pt x="11" y="0"/>
                    <a:pt x="15" y="1"/>
                  </a:cubicBezTo>
                  <a:cubicBezTo>
                    <a:pt x="34" y="2"/>
                    <a:pt x="27" y="19"/>
                    <a:pt x="30" y="30"/>
                  </a:cubicBezTo>
                  <a:cubicBezTo>
                    <a:pt x="31" y="33"/>
                    <a:pt x="22" y="39"/>
                    <a:pt x="18" y="44"/>
                  </a:cubicBezTo>
                  <a:cubicBezTo>
                    <a:pt x="13" y="35"/>
                    <a:pt x="7" y="25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6A6C026-946E-4819-857D-BED032105157}"/>
                </a:ext>
              </a:extLst>
            </p:cNvPr>
            <p:cNvSpPr/>
            <p:nvPr/>
          </p:nvSpPr>
          <p:spPr bwMode="auto">
            <a:xfrm>
              <a:off x="4375150" y="4930775"/>
              <a:ext cx="182562" cy="193675"/>
            </a:xfrm>
            <a:custGeom>
              <a:gdLst>
                <a:gd name="T0" fmla="*/ 33 w 33"/>
                <a:gd name="T1" fmla="*/ 24 h 35"/>
                <a:gd name="T2" fmla="*/ 18 w 33"/>
                <a:gd name="T3" fmla="*/ 34 h 35"/>
                <a:gd name="T4" fmla="*/ 1 w 33"/>
                <a:gd name="T5" fmla="*/ 11 h 35"/>
                <a:gd name="T6" fmla="*/ 11 w 33"/>
                <a:gd name="T7" fmla="*/ 0 h 35"/>
                <a:gd name="T8" fmla="*/ 33 w 33"/>
                <a:gd name="T9" fmla="*/ 24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33" y="24"/>
                  </a:moveTo>
                  <a:cubicBezTo>
                    <a:pt x="26" y="29"/>
                    <a:pt x="18" y="35"/>
                    <a:pt x="18" y="34"/>
                  </a:cubicBezTo>
                  <a:cubicBezTo>
                    <a:pt x="11" y="27"/>
                    <a:pt x="5" y="19"/>
                    <a:pt x="1" y="11"/>
                  </a:cubicBezTo>
                  <a:cubicBezTo>
                    <a:pt x="0" y="9"/>
                    <a:pt x="8" y="4"/>
                    <a:pt x="11" y="0"/>
                  </a:cubicBezTo>
                  <a:cubicBezTo>
                    <a:pt x="18" y="7"/>
                    <a:pt x="25" y="14"/>
                    <a:pt x="3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B3E3790-E9B2-491C-B621-E65409F1F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2616200"/>
              <a:ext cx="2379662" cy="2430462"/>
            </a:xfrm>
            <a:custGeom>
              <a:gdLst>
                <a:gd name="T0" fmla="*/ 91 w 430"/>
                <a:gd name="T1" fmla="*/ 439 h 439"/>
                <a:gd name="T2" fmla="*/ 57 w 430"/>
                <a:gd name="T3" fmla="*/ 412 h 439"/>
                <a:gd name="T4" fmla="*/ 26 w 430"/>
                <a:gd name="T5" fmla="*/ 227 h 439"/>
                <a:gd name="T6" fmla="*/ 4 w 430"/>
                <a:gd name="T7" fmla="*/ 98 h 439"/>
                <a:gd name="T8" fmla="*/ 35 w 430"/>
                <a:gd name="T9" fmla="*/ 54 h 439"/>
                <a:gd name="T10" fmla="*/ 335 w 430"/>
                <a:gd name="T11" fmla="*/ 4 h 439"/>
                <a:gd name="T12" fmla="*/ 374 w 430"/>
                <a:gd name="T13" fmla="*/ 33 h 439"/>
                <a:gd name="T14" fmla="*/ 418 w 430"/>
                <a:gd name="T15" fmla="*/ 293 h 439"/>
                <a:gd name="T16" fmla="*/ 426 w 430"/>
                <a:gd name="T17" fmla="*/ 346 h 439"/>
                <a:gd name="T18" fmla="*/ 395 w 430"/>
                <a:gd name="T19" fmla="*/ 389 h 439"/>
                <a:gd name="T20" fmla="*/ 193 w 430"/>
                <a:gd name="T21" fmla="*/ 422 h 439"/>
                <a:gd name="T22" fmla="*/ 91 w 430"/>
                <a:gd name="T23" fmla="*/ 439 h 439"/>
                <a:gd name="T24" fmla="*/ 58 w 430"/>
                <a:gd name="T25" fmla="*/ 281 h 439"/>
                <a:gd name="T26" fmla="*/ 128 w 430"/>
                <a:gd name="T27" fmla="*/ 188 h 439"/>
                <a:gd name="T28" fmla="*/ 160 w 430"/>
                <a:gd name="T29" fmla="*/ 185 h 439"/>
                <a:gd name="T30" fmla="*/ 247 w 430"/>
                <a:gd name="T31" fmla="*/ 259 h 439"/>
                <a:gd name="T32" fmla="*/ 285 w 430"/>
                <a:gd name="T33" fmla="*/ 192 h 439"/>
                <a:gd name="T34" fmla="*/ 317 w 430"/>
                <a:gd name="T35" fmla="*/ 187 h 439"/>
                <a:gd name="T36" fmla="*/ 387 w 430"/>
                <a:gd name="T37" fmla="*/ 249 h 439"/>
                <a:gd name="T38" fmla="*/ 352 w 430"/>
                <a:gd name="T39" fmla="*/ 39 h 439"/>
                <a:gd name="T40" fmla="*/ 332 w 430"/>
                <a:gd name="T41" fmla="*/ 28 h 439"/>
                <a:gd name="T42" fmla="*/ 49 w 430"/>
                <a:gd name="T43" fmla="*/ 75 h 439"/>
                <a:gd name="T44" fmla="*/ 29 w 430"/>
                <a:gd name="T45" fmla="*/ 103 h 439"/>
                <a:gd name="T46" fmla="*/ 34 w 430"/>
                <a:gd name="T47" fmla="*/ 136 h 439"/>
                <a:gd name="T48" fmla="*/ 58 w 430"/>
                <a:gd name="T49" fmla="*/ 281 h 439"/>
                <a:gd name="T50" fmla="*/ 235 w 430"/>
                <a:gd name="T51" fmla="*/ 281 h 439"/>
                <a:gd name="T52" fmla="*/ 212 w 430"/>
                <a:gd name="T53" fmla="*/ 260 h 439"/>
                <a:gd name="T54" fmla="*/ 149 w 430"/>
                <a:gd name="T55" fmla="*/ 273 h 439"/>
                <a:gd name="T56" fmla="*/ 117 w 430"/>
                <a:gd name="T57" fmla="*/ 280 h 439"/>
                <a:gd name="T58" fmla="*/ 104 w 430"/>
                <a:gd name="T59" fmla="*/ 279 h 439"/>
                <a:gd name="T60" fmla="*/ 91 w 430"/>
                <a:gd name="T61" fmla="*/ 279 h 439"/>
                <a:gd name="T62" fmla="*/ 66 w 430"/>
                <a:gd name="T63" fmla="*/ 330 h 439"/>
                <a:gd name="T64" fmla="*/ 78 w 430"/>
                <a:gd name="T65" fmla="*/ 400 h 439"/>
                <a:gd name="T66" fmla="*/ 96 w 430"/>
                <a:gd name="T67" fmla="*/ 415 h 439"/>
                <a:gd name="T68" fmla="*/ 157 w 430"/>
                <a:gd name="T69" fmla="*/ 405 h 439"/>
                <a:gd name="T70" fmla="*/ 172 w 430"/>
                <a:gd name="T71" fmla="*/ 394 h 439"/>
                <a:gd name="T72" fmla="*/ 235 w 430"/>
                <a:gd name="T73" fmla="*/ 281 h 439"/>
                <a:gd name="T74" fmla="*/ 266 w 430"/>
                <a:gd name="T75" fmla="*/ 275 h 439"/>
                <a:gd name="T76" fmla="*/ 367 w 430"/>
                <a:gd name="T77" fmla="*/ 361 h 439"/>
                <a:gd name="T78" fmla="*/ 397 w 430"/>
                <a:gd name="T79" fmla="*/ 364 h 439"/>
                <a:gd name="T80" fmla="*/ 404 w 430"/>
                <a:gd name="T81" fmla="*/ 354 h 439"/>
                <a:gd name="T82" fmla="*/ 392 w 430"/>
                <a:gd name="T83" fmla="*/ 290 h 439"/>
                <a:gd name="T84" fmla="*/ 347 w 430"/>
                <a:gd name="T85" fmla="*/ 249 h 439"/>
                <a:gd name="T86" fmla="*/ 325 w 430"/>
                <a:gd name="T87" fmla="*/ 253 h 439"/>
                <a:gd name="T88" fmla="*/ 300 w 430"/>
                <a:gd name="T89" fmla="*/ 257 h 439"/>
                <a:gd name="T90" fmla="*/ 266 w 430"/>
                <a:gd name="T91" fmla="*/ 275 h 439"/>
                <a:gd name="T92" fmla="*/ 345 w 430"/>
                <a:gd name="T93" fmla="*/ 373 h 439"/>
                <a:gd name="T94" fmla="*/ 254 w 430"/>
                <a:gd name="T95" fmla="*/ 296 h 439"/>
                <a:gd name="T96" fmla="*/ 197 w 430"/>
                <a:gd name="T97" fmla="*/ 398 h 439"/>
                <a:gd name="T98" fmla="*/ 345 w 430"/>
                <a:gd name="T99" fmla="*/ 373 h 4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0" h="439">
                  <a:moveTo>
                    <a:pt x="91" y="439"/>
                  </a:moveTo>
                  <a:cubicBezTo>
                    <a:pt x="71" y="438"/>
                    <a:pt x="60" y="430"/>
                    <a:pt x="57" y="412"/>
                  </a:cubicBezTo>
                  <a:cubicBezTo>
                    <a:pt x="46" y="351"/>
                    <a:pt x="36" y="289"/>
                    <a:pt x="26" y="227"/>
                  </a:cubicBezTo>
                  <a:cubicBezTo>
                    <a:pt x="18" y="184"/>
                    <a:pt x="12" y="141"/>
                    <a:pt x="4" y="98"/>
                  </a:cubicBezTo>
                  <a:cubicBezTo>
                    <a:pt x="0" y="72"/>
                    <a:pt x="9" y="58"/>
                    <a:pt x="35" y="54"/>
                  </a:cubicBezTo>
                  <a:cubicBezTo>
                    <a:pt x="135" y="37"/>
                    <a:pt x="235" y="21"/>
                    <a:pt x="335" y="4"/>
                  </a:cubicBezTo>
                  <a:cubicBezTo>
                    <a:pt x="357" y="0"/>
                    <a:pt x="370" y="10"/>
                    <a:pt x="374" y="33"/>
                  </a:cubicBezTo>
                  <a:cubicBezTo>
                    <a:pt x="389" y="120"/>
                    <a:pt x="403" y="206"/>
                    <a:pt x="418" y="293"/>
                  </a:cubicBezTo>
                  <a:cubicBezTo>
                    <a:pt x="421" y="310"/>
                    <a:pt x="424" y="328"/>
                    <a:pt x="426" y="346"/>
                  </a:cubicBezTo>
                  <a:cubicBezTo>
                    <a:pt x="430" y="373"/>
                    <a:pt x="423" y="384"/>
                    <a:pt x="395" y="389"/>
                  </a:cubicBezTo>
                  <a:cubicBezTo>
                    <a:pt x="328" y="400"/>
                    <a:pt x="260" y="411"/>
                    <a:pt x="193" y="422"/>
                  </a:cubicBezTo>
                  <a:cubicBezTo>
                    <a:pt x="158" y="428"/>
                    <a:pt x="123" y="434"/>
                    <a:pt x="91" y="439"/>
                  </a:cubicBezTo>
                  <a:close/>
                  <a:moveTo>
                    <a:pt x="58" y="281"/>
                  </a:moveTo>
                  <a:cubicBezTo>
                    <a:pt x="83" y="248"/>
                    <a:pt x="106" y="219"/>
                    <a:pt x="128" y="188"/>
                  </a:cubicBezTo>
                  <a:cubicBezTo>
                    <a:pt x="138" y="174"/>
                    <a:pt x="146" y="173"/>
                    <a:pt x="160" y="185"/>
                  </a:cubicBezTo>
                  <a:cubicBezTo>
                    <a:pt x="188" y="210"/>
                    <a:pt x="217" y="234"/>
                    <a:pt x="247" y="259"/>
                  </a:cubicBezTo>
                  <a:cubicBezTo>
                    <a:pt x="260" y="236"/>
                    <a:pt x="273" y="214"/>
                    <a:pt x="285" y="192"/>
                  </a:cubicBezTo>
                  <a:cubicBezTo>
                    <a:pt x="297" y="171"/>
                    <a:pt x="300" y="171"/>
                    <a:pt x="317" y="187"/>
                  </a:cubicBezTo>
                  <a:cubicBezTo>
                    <a:pt x="339" y="206"/>
                    <a:pt x="361" y="226"/>
                    <a:pt x="387" y="249"/>
                  </a:cubicBezTo>
                  <a:cubicBezTo>
                    <a:pt x="375" y="176"/>
                    <a:pt x="364" y="108"/>
                    <a:pt x="352" y="39"/>
                  </a:cubicBezTo>
                  <a:cubicBezTo>
                    <a:pt x="350" y="27"/>
                    <a:pt x="343" y="26"/>
                    <a:pt x="332" y="28"/>
                  </a:cubicBezTo>
                  <a:cubicBezTo>
                    <a:pt x="238" y="44"/>
                    <a:pt x="143" y="59"/>
                    <a:pt x="49" y="75"/>
                  </a:cubicBezTo>
                  <a:cubicBezTo>
                    <a:pt x="32" y="77"/>
                    <a:pt x="21" y="82"/>
                    <a:pt x="29" y="103"/>
                  </a:cubicBezTo>
                  <a:cubicBezTo>
                    <a:pt x="32" y="113"/>
                    <a:pt x="32" y="125"/>
                    <a:pt x="34" y="136"/>
                  </a:cubicBezTo>
                  <a:cubicBezTo>
                    <a:pt x="42" y="183"/>
                    <a:pt x="50" y="230"/>
                    <a:pt x="58" y="281"/>
                  </a:cubicBezTo>
                  <a:close/>
                  <a:moveTo>
                    <a:pt x="235" y="281"/>
                  </a:moveTo>
                  <a:cubicBezTo>
                    <a:pt x="226" y="273"/>
                    <a:pt x="218" y="266"/>
                    <a:pt x="212" y="260"/>
                  </a:cubicBezTo>
                  <a:cubicBezTo>
                    <a:pt x="190" y="265"/>
                    <a:pt x="169" y="273"/>
                    <a:pt x="149" y="273"/>
                  </a:cubicBezTo>
                  <a:cubicBezTo>
                    <a:pt x="137" y="273"/>
                    <a:pt x="127" y="272"/>
                    <a:pt x="117" y="280"/>
                  </a:cubicBezTo>
                  <a:cubicBezTo>
                    <a:pt x="114" y="282"/>
                    <a:pt x="108" y="280"/>
                    <a:pt x="104" y="279"/>
                  </a:cubicBezTo>
                  <a:cubicBezTo>
                    <a:pt x="99" y="279"/>
                    <a:pt x="94" y="277"/>
                    <a:pt x="91" y="279"/>
                  </a:cubicBezTo>
                  <a:cubicBezTo>
                    <a:pt x="79" y="284"/>
                    <a:pt x="64" y="316"/>
                    <a:pt x="66" y="330"/>
                  </a:cubicBezTo>
                  <a:cubicBezTo>
                    <a:pt x="70" y="353"/>
                    <a:pt x="74" y="377"/>
                    <a:pt x="78" y="400"/>
                  </a:cubicBezTo>
                  <a:cubicBezTo>
                    <a:pt x="79" y="412"/>
                    <a:pt x="85" y="417"/>
                    <a:pt x="96" y="415"/>
                  </a:cubicBezTo>
                  <a:cubicBezTo>
                    <a:pt x="117" y="411"/>
                    <a:pt x="137" y="409"/>
                    <a:pt x="157" y="405"/>
                  </a:cubicBezTo>
                  <a:cubicBezTo>
                    <a:pt x="163" y="403"/>
                    <a:pt x="169" y="399"/>
                    <a:pt x="172" y="394"/>
                  </a:cubicBezTo>
                  <a:cubicBezTo>
                    <a:pt x="193" y="357"/>
                    <a:pt x="214" y="320"/>
                    <a:pt x="235" y="281"/>
                  </a:cubicBezTo>
                  <a:close/>
                  <a:moveTo>
                    <a:pt x="266" y="275"/>
                  </a:moveTo>
                  <a:cubicBezTo>
                    <a:pt x="300" y="305"/>
                    <a:pt x="333" y="334"/>
                    <a:pt x="367" y="361"/>
                  </a:cubicBezTo>
                  <a:cubicBezTo>
                    <a:pt x="374" y="366"/>
                    <a:pt x="387" y="364"/>
                    <a:pt x="397" y="364"/>
                  </a:cubicBezTo>
                  <a:cubicBezTo>
                    <a:pt x="400" y="364"/>
                    <a:pt x="405" y="357"/>
                    <a:pt x="404" y="354"/>
                  </a:cubicBezTo>
                  <a:cubicBezTo>
                    <a:pt x="401" y="333"/>
                    <a:pt x="402" y="309"/>
                    <a:pt x="392" y="290"/>
                  </a:cubicBezTo>
                  <a:cubicBezTo>
                    <a:pt x="383" y="273"/>
                    <a:pt x="364" y="261"/>
                    <a:pt x="347" y="249"/>
                  </a:cubicBezTo>
                  <a:cubicBezTo>
                    <a:pt x="343" y="246"/>
                    <a:pt x="333" y="251"/>
                    <a:pt x="325" y="253"/>
                  </a:cubicBezTo>
                  <a:cubicBezTo>
                    <a:pt x="317" y="254"/>
                    <a:pt x="308" y="259"/>
                    <a:pt x="300" y="257"/>
                  </a:cubicBezTo>
                  <a:cubicBezTo>
                    <a:pt x="283" y="253"/>
                    <a:pt x="274" y="260"/>
                    <a:pt x="266" y="275"/>
                  </a:cubicBezTo>
                  <a:close/>
                  <a:moveTo>
                    <a:pt x="345" y="373"/>
                  </a:moveTo>
                  <a:cubicBezTo>
                    <a:pt x="313" y="346"/>
                    <a:pt x="284" y="322"/>
                    <a:pt x="254" y="296"/>
                  </a:cubicBezTo>
                  <a:cubicBezTo>
                    <a:pt x="234" y="331"/>
                    <a:pt x="216" y="363"/>
                    <a:pt x="197" y="398"/>
                  </a:cubicBezTo>
                  <a:cubicBezTo>
                    <a:pt x="247" y="390"/>
                    <a:pt x="294" y="382"/>
                    <a:pt x="345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26391A2-F390-4928-B99E-7646466F1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200" y="3008313"/>
              <a:ext cx="796925" cy="587375"/>
            </a:xfrm>
            <a:custGeom>
              <a:gdLst>
                <a:gd name="T0" fmla="*/ 29 w 144"/>
                <a:gd name="T1" fmla="*/ 106 h 106"/>
                <a:gd name="T2" fmla="*/ 7 w 144"/>
                <a:gd name="T3" fmla="*/ 87 h 106"/>
                <a:gd name="T4" fmla="*/ 16 w 144"/>
                <a:gd name="T5" fmla="*/ 51 h 106"/>
                <a:gd name="T6" fmla="*/ 28 w 144"/>
                <a:gd name="T7" fmla="*/ 34 h 106"/>
                <a:gd name="T8" fmla="*/ 66 w 144"/>
                <a:gd name="T9" fmla="*/ 3 h 106"/>
                <a:gd name="T10" fmla="*/ 115 w 144"/>
                <a:gd name="T11" fmla="*/ 21 h 106"/>
                <a:gd name="T12" fmla="*/ 130 w 144"/>
                <a:gd name="T13" fmla="*/ 36 h 106"/>
                <a:gd name="T14" fmla="*/ 143 w 144"/>
                <a:gd name="T15" fmla="*/ 65 h 106"/>
                <a:gd name="T16" fmla="*/ 121 w 144"/>
                <a:gd name="T17" fmla="*/ 90 h 106"/>
                <a:gd name="T18" fmla="*/ 29 w 144"/>
                <a:gd name="T19" fmla="*/ 106 h 106"/>
                <a:gd name="T20" fmla="*/ 27 w 144"/>
                <a:gd name="T21" fmla="*/ 75 h 106"/>
                <a:gd name="T22" fmla="*/ 30 w 144"/>
                <a:gd name="T23" fmla="*/ 81 h 106"/>
                <a:gd name="T24" fmla="*/ 121 w 144"/>
                <a:gd name="T25" fmla="*/ 64 h 106"/>
                <a:gd name="T26" fmla="*/ 98 w 144"/>
                <a:gd name="T27" fmla="*/ 39 h 106"/>
                <a:gd name="T28" fmla="*/ 70 w 144"/>
                <a:gd name="T29" fmla="*/ 26 h 106"/>
                <a:gd name="T30" fmla="*/ 49 w 144"/>
                <a:gd name="T31" fmla="*/ 50 h 106"/>
                <a:gd name="T32" fmla="*/ 36 w 144"/>
                <a:gd name="T33" fmla="*/ 68 h 106"/>
                <a:gd name="T34" fmla="*/ 27 w 144"/>
                <a:gd name="T35" fmla="*/ 75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05">
                  <a:moveTo>
                    <a:pt x="29" y="106"/>
                  </a:moveTo>
                  <a:cubicBezTo>
                    <a:pt x="23" y="101"/>
                    <a:pt x="11" y="96"/>
                    <a:pt x="7" y="87"/>
                  </a:cubicBezTo>
                  <a:cubicBezTo>
                    <a:pt x="0" y="74"/>
                    <a:pt x="4" y="61"/>
                    <a:pt x="16" y="51"/>
                  </a:cubicBezTo>
                  <a:cubicBezTo>
                    <a:pt x="21" y="47"/>
                    <a:pt x="26" y="41"/>
                    <a:pt x="28" y="34"/>
                  </a:cubicBezTo>
                  <a:cubicBezTo>
                    <a:pt x="34" y="16"/>
                    <a:pt x="48" y="7"/>
                    <a:pt x="66" y="3"/>
                  </a:cubicBezTo>
                  <a:cubicBezTo>
                    <a:pt x="85" y="0"/>
                    <a:pt x="103" y="3"/>
                    <a:pt x="115" y="21"/>
                  </a:cubicBezTo>
                  <a:cubicBezTo>
                    <a:pt x="119" y="27"/>
                    <a:pt x="127" y="30"/>
                    <a:pt x="130" y="36"/>
                  </a:cubicBezTo>
                  <a:cubicBezTo>
                    <a:pt x="136" y="45"/>
                    <a:pt x="144" y="56"/>
                    <a:pt x="143" y="65"/>
                  </a:cubicBezTo>
                  <a:cubicBezTo>
                    <a:pt x="141" y="75"/>
                    <a:pt x="130" y="87"/>
                    <a:pt x="121" y="90"/>
                  </a:cubicBezTo>
                  <a:cubicBezTo>
                    <a:pt x="93" y="97"/>
                    <a:pt x="64" y="100"/>
                    <a:pt x="29" y="106"/>
                  </a:cubicBezTo>
                  <a:close/>
                  <a:moveTo>
                    <a:pt x="27" y="75"/>
                  </a:moveTo>
                  <a:cubicBezTo>
                    <a:pt x="28" y="77"/>
                    <a:pt x="29" y="79"/>
                    <a:pt x="30" y="81"/>
                  </a:cubicBezTo>
                  <a:cubicBezTo>
                    <a:pt x="60" y="77"/>
                    <a:pt x="91" y="75"/>
                    <a:pt x="121" y="64"/>
                  </a:cubicBezTo>
                  <a:cubicBezTo>
                    <a:pt x="111" y="54"/>
                    <a:pt x="103" y="47"/>
                    <a:pt x="98" y="39"/>
                  </a:cubicBezTo>
                  <a:cubicBezTo>
                    <a:pt x="92" y="27"/>
                    <a:pt x="83" y="24"/>
                    <a:pt x="70" y="26"/>
                  </a:cubicBezTo>
                  <a:cubicBezTo>
                    <a:pt x="57" y="29"/>
                    <a:pt x="50" y="36"/>
                    <a:pt x="49" y="50"/>
                  </a:cubicBezTo>
                  <a:cubicBezTo>
                    <a:pt x="48" y="57"/>
                    <a:pt x="41" y="62"/>
                    <a:pt x="36" y="68"/>
                  </a:cubicBezTo>
                  <a:cubicBezTo>
                    <a:pt x="34" y="71"/>
                    <a:pt x="30" y="73"/>
                    <a:pt x="27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DF9463E-BC8E-4F96-9D1F-7D46E1815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5238" y="2941638"/>
              <a:ext cx="442912" cy="442912"/>
            </a:xfrm>
            <a:custGeom>
              <a:gdLst>
                <a:gd name="T0" fmla="*/ 39 w 80"/>
                <a:gd name="T1" fmla="*/ 80 h 80"/>
                <a:gd name="T2" fmla="*/ 0 w 80"/>
                <a:gd name="T3" fmla="*/ 41 h 80"/>
                <a:gd name="T4" fmla="*/ 40 w 80"/>
                <a:gd name="T5" fmla="*/ 0 h 80"/>
                <a:gd name="T6" fmla="*/ 80 w 80"/>
                <a:gd name="T7" fmla="*/ 42 h 80"/>
                <a:gd name="T8" fmla="*/ 39 w 80"/>
                <a:gd name="T9" fmla="*/ 80 h 80"/>
                <a:gd name="T10" fmla="*/ 40 w 80"/>
                <a:gd name="T11" fmla="*/ 64 h 80"/>
                <a:gd name="T12" fmla="*/ 55 w 80"/>
                <a:gd name="T13" fmla="*/ 40 h 80"/>
                <a:gd name="T14" fmla="*/ 39 w 80"/>
                <a:gd name="T15" fmla="*/ 24 h 80"/>
                <a:gd name="T16" fmla="*/ 24 w 80"/>
                <a:gd name="T17" fmla="*/ 41 h 80"/>
                <a:gd name="T18" fmla="*/ 40 w 80"/>
                <a:gd name="T19" fmla="*/ 6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39" y="80"/>
                  </a:moveTo>
                  <a:cubicBezTo>
                    <a:pt x="17" y="80"/>
                    <a:pt x="0" y="64"/>
                    <a:pt x="0" y="41"/>
                  </a:cubicBezTo>
                  <a:cubicBezTo>
                    <a:pt x="0" y="19"/>
                    <a:pt x="18" y="0"/>
                    <a:pt x="40" y="0"/>
                  </a:cubicBezTo>
                  <a:cubicBezTo>
                    <a:pt x="61" y="0"/>
                    <a:pt x="80" y="20"/>
                    <a:pt x="80" y="42"/>
                  </a:cubicBezTo>
                  <a:cubicBezTo>
                    <a:pt x="79" y="63"/>
                    <a:pt x="61" y="80"/>
                    <a:pt x="39" y="80"/>
                  </a:cubicBezTo>
                  <a:close/>
                  <a:moveTo>
                    <a:pt x="40" y="64"/>
                  </a:moveTo>
                  <a:cubicBezTo>
                    <a:pt x="48" y="52"/>
                    <a:pt x="56" y="45"/>
                    <a:pt x="55" y="40"/>
                  </a:cubicBezTo>
                  <a:cubicBezTo>
                    <a:pt x="54" y="34"/>
                    <a:pt x="45" y="29"/>
                    <a:pt x="39" y="24"/>
                  </a:cubicBezTo>
                  <a:cubicBezTo>
                    <a:pt x="34" y="30"/>
                    <a:pt x="25" y="35"/>
                    <a:pt x="24" y="41"/>
                  </a:cubicBezTo>
                  <a:cubicBezTo>
                    <a:pt x="24" y="47"/>
                    <a:pt x="32" y="53"/>
                    <a:pt x="4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3858756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0CBF102-1D4A-462B-A270-9DEB6C7EA79E}"/>
              </a:ext>
            </a:extLst>
          </p:cNvPr>
          <p:cNvGrpSpPr/>
          <p:nvPr/>
        </p:nvGrpSpPr>
        <p:grpSpPr>
          <a:xfrm>
            <a:off x="4343106" y="2107704"/>
            <a:ext cx="3506638" cy="3502601"/>
            <a:chOff x="4378273" y="2196007"/>
            <a:chExt cx="3506638" cy="3502601"/>
          </a:xfrm>
        </p:grpSpPr>
        <p:sp>
          <p:nvSpPr>
            <p:cNvPr id="4" name="Right Arrow 32">
              <a:extLst>
                <a:ext uri="{FF2B5EF4-FFF2-40B4-BE49-F238E27FC236}">
                  <a16:creationId xmlns:a16="http://schemas.microsoft.com/office/drawing/2014/main" id="{60D4F09F-161D-4BA4-A090-D67442E978E8}"/>
                </a:ext>
              </a:extLst>
            </p:cNvPr>
            <p:cNvSpPr/>
            <p:nvPr/>
          </p:nvSpPr>
          <p:spPr>
            <a:xfrm rot="16200000">
              <a:off x="6531865" y="2377458"/>
              <a:ext cx="978408" cy="61550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Bent Arrow 33">
              <a:extLst>
                <a:ext uri="{FF2B5EF4-FFF2-40B4-BE49-F238E27FC236}">
                  <a16:creationId xmlns:a16="http://schemas.microsoft.com/office/drawing/2014/main" id="{E616EB15-D8C2-4252-B20A-18B0139E5C63}"/>
                </a:ext>
              </a:extLst>
            </p:cNvPr>
            <p:cNvSpPr/>
            <p:nvPr/>
          </p:nvSpPr>
          <p:spPr>
            <a:xfrm flipH="1">
              <a:off x="6177797" y="2728341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ight Arrow 34">
              <a:extLst>
                <a:ext uri="{FF2B5EF4-FFF2-40B4-BE49-F238E27FC236}">
                  <a16:creationId xmlns:a16="http://schemas.microsoft.com/office/drawing/2014/main" id="{9BE7D1E5-ED9B-4031-BFB1-DDA44D7F1220}"/>
                </a:ext>
              </a:extLst>
            </p:cNvPr>
            <p:cNvSpPr/>
            <p:nvPr/>
          </p:nvSpPr>
          <p:spPr>
            <a:xfrm rot="10800000">
              <a:off x="4378273" y="2728341"/>
              <a:ext cx="978408" cy="61550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ent Arrow 35">
              <a:extLst>
                <a:ext uri="{FF2B5EF4-FFF2-40B4-BE49-F238E27FC236}">
                  <a16:creationId xmlns:a16="http://schemas.microsoft.com/office/drawing/2014/main" id="{738264D7-F331-4B1B-B2B2-0352D26F3DA0}"/>
                </a:ext>
              </a:extLst>
            </p:cNvPr>
            <p:cNvSpPr/>
            <p:nvPr/>
          </p:nvSpPr>
          <p:spPr>
            <a:xfrm rot="16200000" flipH="1">
              <a:off x="4947025" y="2814810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ight Arrow 38">
              <a:extLst>
                <a:ext uri="{FF2B5EF4-FFF2-40B4-BE49-F238E27FC236}">
                  <a16:creationId xmlns:a16="http://schemas.microsoft.com/office/drawing/2014/main" id="{FB0C9E5C-D390-4F33-8495-1745BE26E9A8}"/>
                </a:ext>
              </a:extLst>
            </p:cNvPr>
            <p:cNvSpPr/>
            <p:nvPr/>
          </p:nvSpPr>
          <p:spPr>
            <a:xfrm rot="5400000">
              <a:off x="4730859" y="4901651"/>
              <a:ext cx="978408" cy="61550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ent Arrow 39">
              <a:extLst>
                <a:ext uri="{FF2B5EF4-FFF2-40B4-BE49-F238E27FC236}">
                  <a16:creationId xmlns:a16="http://schemas.microsoft.com/office/drawing/2014/main" id="{446548D6-D720-473F-9776-43C9A4AD047B}"/>
                </a:ext>
              </a:extLst>
            </p:cNvPr>
            <p:cNvSpPr/>
            <p:nvPr/>
          </p:nvSpPr>
          <p:spPr>
            <a:xfrm rot="10800000" flipH="1">
              <a:off x="5033495" y="4041492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40">
              <a:extLst>
                <a:ext uri="{FF2B5EF4-FFF2-40B4-BE49-F238E27FC236}">
                  <a16:creationId xmlns:a16="http://schemas.microsoft.com/office/drawing/2014/main" id="{125D6525-CD49-43F0-A23B-7A4F18BF436E}"/>
                </a:ext>
              </a:extLst>
            </p:cNvPr>
            <p:cNvSpPr/>
            <p:nvPr/>
          </p:nvSpPr>
          <p:spPr>
            <a:xfrm>
              <a:off x="6906503" y="4504656"/>
              <a:ext cx="978408" cy="61550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Bent Arrow 41">
              <a:extLst>
                <a:ext uri="{FF2B5EF4-FFF2-40B4-BE49-F238E27FC236}">
                  <a16:creationId xmlns:a16="http://schemas.microsoft.com/office/drawing/2014/main" id="{6F29AECF-5035-4385-8D52-CCC9D3346F11}"/>
                </a:ext>
              </a:extLst>
            </p:cNvPr>
            <p:cNvSpPr/>
            <p:nvPr/>
          </p:nvSpPr>
          <p:spPr>
            <a:xfrm rot="5400000" flipH="1">
              <a:off x="6264267" y="3955023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96568F2-B472-4EF9-A6BE-A6EB2BED73B5}"/>
              </a:ext>
            </a:extLst>
          </p:cNvPr>
          <p:cNvSpPr txBox="1"/>
          <p:nvPr/>
        </p:nvSpPr>
        <p:spPr>
          <a:xfrm>
            <a:off x="916363" y="3901086"/>
            <a:ext cx="3415354" cy="276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>
                <a:solidFill>
                  <a:schemeClr val="bg1"/>
                </a:solidFill>
              </a:rPr>
              <a:t>STRENGTHS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551BDD-DB08-4DC3-BCC3-F21B6A3D90BB}"/>
              </a:ext>
            </a:extLst>
          </p:cNvPr>
          <p:cNvSpPr txBox="1"/>
          <p:nvPr/>
        </p:nvSpPr>
        <p:spPr>
          <a:xfrm>
            <a:off x="916361" y="4178086"/>
            <a:ext cx="3415354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      </a:t>
            </a:r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861B9-BFF3-4C98-8C85-8E3F5F3A3888}"/>
              </a:ext>
            </a:extLst>
          </p:cNvPr>
          <p:cNvSpPr txBox="1"/>
          <p:nvPr/>
        </p:nvSpPr>
        <p:spPr>
          <a:xfrm>
            <a:off x="6959527" y="5233945"/>
            <a:ext cx="3415354" cy="276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</a:rPr>
              <a:t>THREATS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4F5BD-D510-4D0C-90FA-DC969E10A184}"/>
              </a:ext>
            </a:extLst>
          </p:cNvPr>
          <p:cNvSpPr txBox="1"/>
          <p:nvPr/>
        </p:nvSpPr>
        <p:spPr>
          <a:xfrm>
            <a:off x="6959525" y="5510945"/>
            <a:ext cx="341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       </a:t>
            </a:r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478450-3594-4463-A1F4-06445F40BAF8}"/>
              </a:ext>
            </a:extLst>
          </p:cNvPr>
          <p:cNvSpPr txBox="1"/>
          <p:nvPr/>
        </p:nvSpPr>
        <p:spPr>
          <a:xfrm>
            <a:off x="7821211" y="2601462"/>
            <a:ext cx="3415354" cy="276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</a:rPr>
              <a:t>OPPORTUNITIES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F69A8A-97A4-435B-AAE9-38831309C1E3}"/>
              </a:ext>
            </a:extLst>
          </p:cNvPr>
          <p:cNvSpPr txBox="1"/>
          <p:nvPr/>
        </p:nvSpPr>
        <p:spPr>
          <a:xfrm>
            <a:off x="7821209" y="2878462"/>
            <a:ext cx="3415354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      </a:t>
            </a:r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121604-CE3E-4D57-B921-B4C24E6B0379}"/>
              </a:ext>
            </a:extLst>
          </p:cNvPr>
          <p:cNvSpPr txBox="1"/>
          <p:nvPr/>
        </p:nvSpPr>
        <p:spPr>
          <a:xfrm>
            <a:off x="2197536" y="1767524"/>
            <a:ext cx="3415354" cy="276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>
                <a:solidFill>
                  <a:schemeClr val="bg1"/>
                </a:solidFill>
              </a:rPr>
              <a:t>WEAKNESS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310E97-8B5A-447A-9A94-EBDB3B9B0049}"/>
              </a:ext>
            </a:extLst>
          </p:cNvPr>
          <p:cNvSpPr txBox="1"/>
          <p:nvPr/>
        </p:nvSpPr>
        <p:spPr>
          <a:xfrm>
            <a:off x="2197536" y="2044524"/>
            <a:ext cx="341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       </a:t>
            </a:r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4C2052-E348-4070-BFAF-3859E7333E33}"/>
              </a:ext>
            </a:extLst>
          </p:cNvPr>
          <p:cNvSpPr txBox="1"/>
          <p:nvPr/>
        </p:nvSpPr>
        <p:spPr>
          <a:xfrm>
            <a:off x="5428085" y="3662368"/>
            <a:ext cx="138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5"/>
                </a:solidFill>
                <a:cs typeface="Arial" panose="020b0604020202020204" pitchFamily="34" charset="0"/>
              </a:rPr>
              <a:t>SWOT</a:t>
            </a:r>
            <a:endParaRPr lang="ko-KR" altLang="en-US" sz="2400" b="1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7461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F7A713A-A1D7-4E58-A588-EF29133D7831}"/>
              </a:ext>
            </a:extLst>
          </p:cNvPr>
          <p:cNvSpPr>
            <a:spLocks noChangeAspect="1"/>
          </p:cNvSpPr>
          <p:nvPr/>
        </p:nvSpPr>
        <p:spPr>
          <a:xfrm>
            <a:off x="6052916" y="4704618"/>
            <a:ext cx="566911" cy="720000"/>
          </a:xfrm>
          <a:custGeom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9502D37-3251-477B-AF98-B992FFCA64BF}"/>
              </a:ext>
            </a:extLst>
          </p:cNvPr>
          <p:cNvSpPr>
            <a:spLocks noChangeAspect="1"/>
          </p:cNvSpPr>
          <p:nvPr/>
        </p:nvSpPr>
        <p:spPr>
          <a:xfrm>
            <a:off x="6135972" y="2652986"/>
            <a:ext cx="400799" cy="720000"/>
          </a:xfrm>
          <a:custGeom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F44266F1-4C3E-40B2-9C66-2AB3E0EA5963}"/>
              </a:ext>
            </a:extLst>
          </p:cNvPr>
          <p:cNvGrpSpPr/>
          <p:nvPr/>
        </p:nvGrpSpPr>
        <p:grpSpPr>
          <a:xfrm>
            <a:off x="6912800" y="2465013"/>
            <a:ext cx="4612255" cy="1095946"/>
            <a:chOff x="323528" y="4121921"/>
            <a:chExt cx="1568463" cy="10959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42EE25-8C3C-4689-8CDC-80EE9BB17FBA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442FE0-C0AE-42B2-8335-0BF380C0591B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16DFBC6A-98BF-49A7-9BA8-486E0F12C033}"/>
              </a:ext>
            </a:extLst>
          </p:cNvPr>
          <p:cNvGrpSpPr/>
          <p:nvPr/>
        </p:nvGrpSpPr>
        <p:grpSpPr>
          <a:xfrm>
            <a:off x="6912800" y="4516645"/>
            <a:ext cx="4612255" cy="1095946"/>
            <a:chOff x="323528" y="4121921"/>
            <a:chExt cx="1568463" cy="10959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397EFE-9C9A-44F0-A082-D9210CEFD9D9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C71A52-BA1D-40BE-8402-3D9EAA6B2762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3314" name="Picture 2" descr="ala de avión sobre el cuerpo de agua durante el día">
            <a:extLst>
              <a:ext uri="{FF2B5EF4-FFF2-40B4-BE49-F238E27FC236}">
                <a16:creationId xmlns:a16="http://schemas.microsoft.com/office/drawing/2014/main" id="{D3F1033C-C2F7-4AE9-9845-58299857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22154"/>
          <a:stretch>
            <a:fillRect/>
          </a:stretch>
        </p:blipFill>
        <p:spPr bwMode="auto">
          <a:xfrm>
            <a:off x="666945" y="1519310"/>
            <a:ext cx="4478142" cy="53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6500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D3976F-41C8-4469-8D4F-FF13BAE91F8A}"/>
              </a:ext>
            </a:extLst>
          </p:cNvPr>
          <p:cNvSpPr txBox="1"/>
          <p:nvPr/>
        </p:nvSpPr>
        <p:spPr>
          <a:xfrm>
            <a:off x="753630" y="5068183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cs typeface="Arial" panose="020b0604020202020204" pitchFamily="34" charset="0"/>
              </a:rPr>
              <a:t>ALLPPT Layout</a:t>
            </a:r>
          </a:p>
          <a:p>
            <a:r>
              <a:rPr lang="en-GB" altLang="ko-KR"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30EAB-FD78-41D2-8D63-F5CFCC40408A}"/>
              </a:ext>
            </a:extLst>
          </p:cNvPr>
          <p:cNvSpPr txBox="1"/>
          <p:nvPr/>
        </p:nvSpPr>
        <p:spPr>
          <a:xfrm>
            <a:off x="753630" y="5618477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/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D257D-12D8-4293-A959-89EE708DDAD5}"/>
              </a:ext>
            </a:extLst>
          </p:cNvPr>
          <p:cNvSpPr txBox="1"/>
          <p:nvPr/>
        </p:nvSpPr>
        <p:spPr>
          <a:xfrm>
            <a:off x="753630" y="436910"/>
            <a:ext cx="49651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>
                <a:solidFill>
                  <a:srgbClr val="00BEFF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5400" b="1">
                <a:solidFill>
                  <a:srgbClr val="00BEFF"/>
                </a:solidFill>
                <a:cs typeface="Arial" panose="020b0604020202020204" pitchFamily="34" charset="0"/>
              </a:rPr>
              <a:t>P</a:t>
            </a:r>
            <a:r>
              <a:rPr lang="en-US" altLang="ko-KR" sz="5400" b="1">
                <a:solidFill>
                  <a:srgbClr val="00BEFF"/>
                </a:solidFill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F903CD22-0EC5-4059-947C-C49CCC23E169}"/>
              </a:ext>
            </a:extLst>
          </p:cNvPr>
          <p:cNvSpPr txBox="1"/>
          <p:nvPr/>
        </p:nvSpPr>
        <p:spPr>
          <a:xfrm>
            <a:off x="753630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D881D177-16FF-432B-B047-1DFC447DD74C}"/>
              </a:ext>
            </a:extLst>
          </p:cNvPr>
          <p:cNvSpPr txBox="1"/>
          <p:nvPr/>
        </p:nvSpPr>
        <p:spPr>
          <a:xfrm>
            <a:off x="2474539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87EC7F9-A896-4B64-BF70-9026227369A5}"/>
              </a:ext>
            </a:extLst>
          </p:cNvPr>
          <p:cNvSpPr txBox="1"/>
          <p:nvPr/>
        </p:nvSpPr>
        <p:spPr>
          <a:xfrm>
            <a:off x="4195449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CEDA9D63-ABF3-44A1-A417-E145D8FBC925}"/>
              </a:ext>
            </a:extLst>
          </p:cNvPr>
          <p:cNvSpPr>
            <a:spLocks noChangeAspect="1"/>
          </p:cNvSpPr>
          <p:nvPr/>
        </p:nvSpPr>
        <p:spPr>
          <a:xfrm>
            <a:off x="1306285" y="2762264"/>
            <a:ext cx="393180" cy="339309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13410EA6-790E-4CE8-B5FC-7052ACA1C51C}"/>
              </a:ext>
            </a:extLst>
          </p:cNvPr>
          <p:cNvSpPr>
            <a:spLocks noChangeAspect="1"/>
          </p:cNvSpPr>
          <p:nvPr/>
        </p:nvSpPr>
        <p:spPr>
          <a:xfrm>
            <a:off x="3009725" y="2743493"/>
            <a:ext cx="452912" cy="358080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E4AC97C-4D37-4133-AABC-511A0C73E71C}"/>
              </a:ext>
            </a:extLst>
          </p:cNvPr>
          <p:cNvSpPr/>
          <p:nvPr/>
        </p:nvSpPr>
        <p:spPr>
          <a:xfrm>
            <a:off x="4738031" y="2756772"/>
            <a:ext cx="448881" cy="344801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20" name="Group 63">
            <a:extLst>
              <a:ext uri="{FF2B5EF4-FFF2-40B4-BE49-F238E27FC236}">
                <a16:creationId xmlns:a16="http://schemas.microsoft.com/office/drawing/2014/main" id="{93E75DF4-21B5-4705-AC59-0AA831799F8F}"/>
              </a:ext>
            </a:extLst>
          </p:cNvPr>
          <p:cNvGrpSpPr/>
          <p:nvPr/>
        </p:nvGrpSpPr>
        <p:grpSpPr>
          <a:xfrm>
            <a:off x="834043" y="3461237"/>
            <a:ext cx="1362458" cy="923330"/>
            <a:chOff x="2725123" y="4283314"/>
            <a:chExt cx="129207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BE57F2-F474-47CD-A2F7-B999F8B0FE6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D3E1CF-42A6-463D-A173-1D01C13C721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63">
            <a:extLst>
              <a:ext uri="{FF2B5EF4-FFF2-40B4-BE49-F238E27FC236}">
                <a16:creationId xmlns:a16="http://schemas.microsoft.com/office/drawing/2014/main" id="{4757B001-861C-4A42-8C90-351D7415DFD2}"/>
              </a:ext>
            </a:extLst>
          </p:cNvPr>
          <p:cNvGrpSpPr/>
          <p:nvPr/>
        </p:nvGrpSpPr>
        <p:grpSpPr>
          <a:xfrm>
            <a:off x="2554952" y="3461237"/>
            <a:ext cx="1362458" cy="923330"/>
            <a:chOff x="2725123" y="4283314"/>
            <a:chExt cx="129207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0F4CFF-E863-4B4B-9A75-1D5A5E73B2C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21008D-3E86-414C-9D54-43365D80387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63">
            <a:extLst>
              <a:ext uri="{FF2B5EF4-FFF2-40B4-BE49-F238E27FC236}">
                <a16:creationId xmlns:a16="http://schemas.microsoft.com/office/drawing/2014/main" id="{345CA4BD-39BE-4A94-A974-1EBE5FC653C7}"/>
              </a:ext>
            </a:extLst>
          </p:cNvPr>
          <p:cNvGrpSpPr/>
          <p:nvPr/>
        </p:nvGrpSpPr>
        <p:grpSpPr>
          <a:xfrm>
            <a:off x="4275861" y="3461237"/>
            <a:ext cx="1362458" cy="923330"/>
            <a:chOff x="2725123" y="4283314"/>
            <a:chExt cx="129207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583A9D-633D-4949-A2FB-E7D08500D37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45A253-97BD-41EC-8206-EFF5E6911B4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EFC0194-B800-43D6-A75D-30492B67A347}"/>
              </a:ext>
            </a:extLst>
          </p:cNvPr>
          <p:cNvSpPr/>
          <p:nvPr/>
        </p:nvSpPr>
        <p:spPr>
          <a:xfrm rot="3054445" flipH="1">
            <a:off x="4235115" y="306864"/>
            <a:ext cx="2204904" cy="666266"/>
          </a:xfrm>
          <a:custGeom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2290" name="Picture 2" descr="Foto aérea de las alas del avión durante el día.">
            <a:extLst>
              <a:ext uri="{FF2B5EF4-FFF2-40B4-BE49-F238E27FC236}">
                <a16:creationId xmlns:a16="http://schemas.microsoft.com/office/drawing/2014/main" id="{FC212920-C9BF-47E5-AA7B-5453E499C73C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9" r="29199" b="20589"/>
          <a:stretch>
            <a:fillRect/>
          </a:stretch>
        </p:blipFill>
        <p:spPr bwMode="auto">
          <a:xfrm>
            <a:off x="6677312" y="0"/>
            <a:ext cx="5514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6831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382A4D-8E6A-4515-806C-D0C81F6A3CF1}"/>
              </a:ext>
            </a:extLst>
          </p:cNvPr>
          <p:cNvSpPr/>
          <p:nvPr/>
        </p:nvSpPr>
        <p:spPr>
          <a:xfrm>
            <a:off x="6616197" y="1799977"/>
            <a:ext cx="854825" cy="979921"/>
          </a:xfrm>
          <a:custGeom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06D7AD4-A398-4A76-9996-3C2F6EEF4D03}"/>
              </a:ext>
            </a:extLst>
          </p:cNvPr>
          <p:cNvSpPr/>
          <p:nvPr/>
        </p:nvSpPr>
        <p:spPr>
          <a:xfrm>
            <a:off x="1037142" y="3781984"/>
            <a:ext cx="695112" cy="698880"/>
          </a:xfrm>
          <a:custGeom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17FCD87-72B3-4967-A7F4-91C547C5658F}"/>
              </a:ext>
            </a:extLst>
          </p:cNvPr>
          <p:cNvSpPr/>
          <p:nvPr/>
        </p:nvSpPr>
        <p:spPr>
          <a:xfrm>
            <a:off x="6616197" y="3821010"/>
            <a:ext cx="854825" cy="646331"/>
          </a:xfrm>
          <a:custGeom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DA590A7-DFB6-479A-AF89-4D4D725B36B0}"/>
              </a:ext>
            </a:extLst>
          </p:cNvPr>
          <p:cNvSpPr/>
          <p:nvPr/>
        </p:nvSpPr>
        <p:spPr>
          <a:xfrm flipH="1">
            <a:off x="1058818" y="1894013"/>
            <a:ext cx="605718" cy="890194"/>
          </a:xfrm>
          <a:custGeom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16">
            <a:extLst>
              <a:ext uri="{FF2B5EF4-FFF2-40B4-BE49-F238E27FC236}">
                <a16:creationId xmlns:a16="http://schemas.microsoft.com/office/drawing/2014/main" id="{6A4A524A-7C58-4A5B-9F1D-F9CDD37071CA}"/>
              </a:ext>
            </a:extLst>
          </p:cNvPr>
          <p:cNvGrpSpPr/>
          <p:nvPr/>
        </p:nvGrpSpPr>
        <p:grpSpPr>
          <a:xfrm>
            <a:off x="2239152" y="1894013"/>
            <a:ext cx="3304398" cy="871880"/>
            <a:chOff x="80902" y="1114177"/>
            <a:chExt cx="3303444" cy="8718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2FC8BE8-B9D1-4C23-871E-5F42D1B71982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F1EADF-2E2A-44C5-9399-02CC01B8C46D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16">
            <a:extLst>
              <a:ext uri="{FF2B5EF4-FFF2-40B4-BE49-F238E27FC236}">
                <a16:creationId xmlns:a16="http://schemas.microsoft.com/office/drawing/2014/main" id="{AF200824-0FE8-41A7-A151-1FE31D4482FC}"/>
              </a:ext>
            </a:extLst>
          </p:cNvPr>
          <p:cNvGrpSpPr/>
          <p:nvPr/>
        </p:nvGrpSpPr>
        <p:grpSpPr>
          <a:xfrm>
            <a:off x="7805451" y="1894013"/>
            <a:ext cx="3304398" cy="871880"/>
            <a:chOff x="80902" y="1114177"/>
            <a:chExt cx="3303444" cy="8718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5E093A-B32A-4709-8B1E-714E5ACA6E1E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81215C-6039-4043-B556-6B1F63FE64FA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16">
            <a:extLst>
              <a:ext uri="{FF2B5EF4-FFF2-40B4-BE49-F238E27FC236}">
                <a16:creationId xmlns:a16="http://schemas.microsoft.com/office/drawing/2014/main" id="{49AB17FB-92FA-4339-871F-B78D309360A6}"/>
              </a:ext>
            </a:extLst>
          </p:cNvPr>
          <p:cNvGrpSpPr/>
          <p:nvPr/>
        </p:nvGrpSpPr>
        <p:grpSpPr>
          <a:xfrm>
            <a:off x="2239152" y="3728143"/>
            <a:ext cx="3304398" cy="871880"/>
            <a:chOff x="80902" y="1114177"/>
            <a:chExt cx="3303444" cy="8718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130AA7-B766-4E80-A920-D5C90527BEF7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4E4420-919F-4C42-BF45-B79FDAA4E88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16">
            <a:extLst>
              <a:ext uri="{FF2B5EF4-FFF2-40B4-BE49-F238E27FC236}">
                <a16:creationId xmlns:a16="http://schemas.microsoft.com/office/drawing/2014/main" id="{EDC0FC08-85FC-4F3C-9FC5-7B42F387DDA7}"/>
              </a:ext>
            </a:extLst>
          </p:cNvPr>
          <p:cNvGrpSpPr/>
          <p:nvPr/>
        </p:nvGrpSpPr>
        <p:grpSpPr>
          <a:xfrm>
            <a:off x="7805451" y="3728143"/>
            <a:ext cx="3304398" cy="871880"/>
            <a:chOff x="80902" y="1114177"/>
            <a:chExt cx="3303444" cy="8718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D2E5F4-48CA-467A-9260-02270F3F03AF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2548644-7642-43A2-B25C-C8EC3B8D5A2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61EF519-68E5-4273-9FEE-730F6AA93D59}"/>
              </a:ext>
            </a:extLst>
          </p:cNvPr>
          <p:cNvGrpSpPr/>
          <p:nvPr/>
        </p:nvGrpSpPr>
        <p:grpSpPr>
          <a:xfrm>
            <a:off x="2319104" y="2861596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1416A90-AE75-45CD-82A7-808755B8D1A9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C40309B-7907-44B1-893F-0C06A23266EF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4862B4-CCCC-4991-A507-D3DC5211CC66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73345C1-4102-4EB4-853F-867A4D2EEEEF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95D8CDC-B2E3-461B-9729-383EA2FE5E1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2B5DEB2-22F0-4217-8CA1-799941DF2627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B97CE6F-575A-4277-9D07-8C61C60D67BF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1D97D64-2761-42F0-A031-596536A718ED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42DCB7E-995D-421F-8E2F-07F4A53FD0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B8538BE-62AC-40D7-BC6D-E0BD63988B2B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3A5D152-302E-4CDE-A2D9-D47151AFB0D7}"/>
              </a:ext>
            </a:extLst>
          </p:cNvPr>
          <p:cNvGrpSpPr/>
          <p:nvPr/>
        </p:nvGrpSpPr>
        <p:grpSpPr>
          <a:xfrm>
            <a:off x="7885405" y="4676061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CE8B82-0440-40B5-8EAA-5E51DD7205BF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2202927-68BB-4246-9A7E-DBB6A9AA3A3D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981636-A865-455C-A371-90ACA95844DB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99253E-E243-4707-A94F-84EB615799A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EA029F6-0920-4A7D-A4CA-83820DB8E12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A4ACC42-D6CA-4599-A2DF-BBC7DB228356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5F91310-F13B-430B-A669-41354CF4F2D5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C67AD0D-61D9-453B-823C-7EADADF40DFF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281255B-69FD-4AEA-923F-C5DEAD8DFA37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26B71A8-C448-42F7-812E-29313712A7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A2F1AC7-4C27-431A-B0EF-F3729056BA71}"/>
              </a:ext>
            </a:extLst>
          </p:cNvPr>
          <p:cNvGrpSpPr/>
          <p:nvPr/>
        </p:nvGrpSpPr>
        <p:grpSpPr>
          <a:xfrm>
            <a:off x="7885405" y="2861596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CD1F52E-6136-462D-A39E-B49293D5DEC0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050E85C-B003-4BA3-AE2C-82E809E3257B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C7BD3EE-CA32-4F71-975B-7E55269012E0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D5FDB72-2278-4CB3-83E7-A95B4C9289E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6D55252-1522-4E3F-8A54-E352ACE20E36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54E7CA-8AC6-46D4-A724-1EA4760CAEB4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1D949F8-EB8A-4C3D-BCED-E792700BEBC6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BAF77E1-D940-4027-9919-C9DC314E5629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76BCEB8-265D-42C6-A95B-493A68530C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8F1D37F-1C88-4E26-B7DF-6E04536200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DCEA318-F6AB-4FA5-B5B3-6245EC69750E}"/>
              </a:ext>
            </a:extLst>
          </p:cNvPr>
          <p:cNvGrpSpPr/>
          <p:nvPr/>
        </p:nvGrpSpPr>
        <p:grpSpPr>
          <a:xfrm>
            <a:off x="2319104" y="4676061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F930E28-AAE8-412D-AE9C-E1C62ADE473D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ECB68E-807A-4823-B4F7-927153D455AE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C8BA2C3-5416-4F62-8F76-90D92CA95DA1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71837B8-A8AF-4138-BEAD-324A179D386B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EF89D8C-C593-4666-92D5-207FD3B8CDDA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DB00A55-6039-4F92-90B6-8FD1B2251EC9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66D4BB9-5510-4D53-8586-44FE6B19FC1B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8212C10-DD0A-4841-8005-E8951CBD4322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83D8D9-204A-40F3-95A7-52732805CB2A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2510CCD-7B74-40C8-B52E-0662ED7079FD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69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366BA82-899F-4B7B-ADC8-E9115902A5E2}"/>
              </a:ext>
            </a:extLst>
          </p:cNvPr>
          <p:cNvSpPr txBox="1"/>
          <p:nvPr/>
        </p:nvSpPr>
        <p:spPr>
          <a:xfrm>
            <a:off x="3468581" y="5517606"/>
            <a:ext cx="689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405C013-367F-40A1-A543-83517D5A4B7C}"/>
              </a:ext>
            </a:extLst>
          </p:cNvPr>
          <p:cNvSpPr txBox="1"/>
          <p:nvPr/>
        </p:nvSpPr>
        <p:spPr>
          <a:xfrm>
            <a:off x="2067402" y="5456050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>
                <a:solidFill>
                  <a:schemeClr val="accent3"/>
                </a:solidFill>
                <a:cs typeface="Arial" panose="020b0604020202020204" pitchFamily="34" charset="0"/>
              </a:rPr>
              <a:t>80K</a:t>
            </a:r>
            <a:endParaRPr lang="ko-KR" altLang="en-US" sz="48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C8EDBEA9-CC83-43C7-83D0-B92DDDAFB596}"/>
              </a:ext>
            </a:extLst>
          </p:cNvPr>
          <p:cNvCxnSpPr/>
          <p:nvPr/>
        </p:nvCxnSpPr>
        <p:spPr>
          <a:xfrm>
            <a:off x="914401" y="1138238"/>
            <a:ext cx="10236200" cy="1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3E14E0AB-E2FA-CC0B-22D4-7332D2030AB6}"/>
              </a:ext>
            </a:extLst>
          </p:cNvPr>
          <p:cNvGrpSpPr/>
          <p:nvPr/>
        </p:nvGrpSpPr>
        <p:grpSpPr>
          <a:xfrm>
            <a:off x="11420475" y="131763"/>
            <a:ext cx="628650" cy="1119188"/>
            <a:chOff x="11420475" y="131763"/>
            <a:chExt cx="628650" cy="1119188"/>
          </a:xfrm>
        </p:grpSpPr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6B03EE33-8997-4563-8F6B-26AD65CE2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5" y="131763"/>
              <a:ext cx="628650" cy="1119188"/>
            </a:xfrm>
            <a:custGeom>
              <a:gdLst>
                <a:gd name="T0" fmla="*/ 31 w 93"/>
                <a:gd name="T1" fmla="*/ 89 h 168"/>
                <a:gd name="T2" fmla="*/ 35 w 93"/>
                <a:gd name="T3" fmla="*/ 105 h 168"/>
                <a:gd name="T4" fmla="*/ 41 w 93"/>
                <a:gd name="T5" fmla="*/ 154 h 168"/>
                <a:gd name="T6" fmla="*/ 27 w 93"/>
                <a:gd name="T7" fmla="*/ 164 h 168"/>
                <a:gd name="T8" fmla="*/ 10 w 93"/>
                <a:gd name="T9" fmla="*/ 166 h 168"/>
                <a:gd name="T10" fmla="*/ 0 w 93"/>
                <a:gd name="T11" fmla="*/ 118 h 168"/>
                <a:gd name="T12" fmla="*/ 9 w 93"/>
                <a:gd name="T13" fmla="*/ 83 h 168"/>
                <a:gd name="T14" fmla="*/ 28 w 93"/>
                <a:gd name="T15" fmla="*/ 70 h 168"/>
                <a:gd name="T16" fmla="*/ 49 w 93"/>
                <a:gd name="T17" fmla="*/ 29 h 168"/>
                <a:gd name="T18" fmla="*/ 80 w 93"/>
                <a:gd name="T19" fmla="*/ 19 h 168"/>
                <a:gd name="T20" fmla="*/ 93 w 93"/>
                <a:gd name="T21" fmla="*/ 66 h 168"/>
                <a:gd name="T22" fmla="*/ 72 w 93"/>
                <a:gd name="T23" fmla="*/ 70 h 168"/>
                <a:gd name="T24" fmla="*/ 68 w 93"/>
                <a:gd name="T25" fmla="*/ 42 h 168"/>
                <a:gd name="T26" fmla="*/ 73 w 93"/>
                <a:gd name="T27" fmla="*/ 33 h 168"/>
                <a:gd name="T28" fmla="*/ 54 w 93"/>
                <a:gd name="T29" fmla="*/ 56 h 168"/>
                <a:gd name="T30" fmla="*/ 52 w 93"/>
                <a:gd name="T31" fmla="*/ 154 h 168"/>
                <a:gd name="T32" fmla="*/ 57 w 93"/>
                <a:gd name="T33" fmla="*/ 162 h 168"/>
                <a:gd name="T34" fmla="*/ 60 w 93"/>
                <a:gd name="T35" fmla="*/ 153 h 168"/>
                <a:gd name="T36" fmla="*/ 64 w 93"/>
                <a:gd name="T37" fmla="*/ 94 h 168"/>
                <a:gd name="T38" fmla="*/ 73 w 93"/>
                <a:gd name="T39" fmla="*/ 153 h 168"/>
                <a:gd name="T40" fmla="*/ 77 w 93"/>
                <a:gd name="T41" fmla="*/ 162 h 168"/>
                <a:gd name="T42" fmla="*/ 81 w 93"/>
                <a:gd name="T43" fmla="*/ 153 h 168"/>
                <a:gd name="T44" fmla="*/ 82 w 93"/>
                <a:gd name="T45" fmla="*/ 82 h 168"/>
                <a:gd name="T46" fmla="*/ 85 w 93"/>
                <a:gd name="T47" fmla="*/ 86 h 168"/>
                <a:gd name="T48" fmla="*/ 77 w 93"/>
                <a:gd name="T49" fmla="*/ 167 h 168"/>
                <a:gd name="T50" fmla="*/ 68 w 93"/>
                <a:gd name="T51" fmla="*/ 105 h 168"/>
                <a:gd name="T52" fmla="*/ 65 w 93"/>
                <a:gd name="T53" fmla="*/ 98 h 168"/>
                <a:gd name="T54" fmla="*/ 65 w 93"/>
                <a:gd name="T55" fmla="*/ 156 h 168"/>
                <a:gd name="T56" fmla="*/ 48 w 93"/>
                <a:gd name="T57" fmla="*/ 156 h 168"/>
                <a:gd name="T58" fmla="*/ 48 w 93"/>
                <a:gd name="T59" fmla="*/ 74 h 168"/>
                <a:gd name="T60" fmla="*/ 4 w 93"/>
                <a:gd name="T61" fmla="*/ 110 h 168"/>
                <a:gd name="T62" fmla="*/ 8 w 93"/>
                <a:gd name="T63" fmla="*/ 156 h 168"/>
                <a:gd name="T64" fmla="*/ 37 w 93"/>
                <a:gd name="T65" fmla="*/ 152 h 168"/>
                <a:gd name="T66" fmla="*/ 75 w 93"/>
                <a:gd name="T67" fmla="*/ 18 h 168"/>
                <a:gd name="T68" fmla="*/ 51 w 93"/>
                <a:gd name="T69" fmla="*/ 19 h 168"/>
                <a:gd name="T70" fmla="*/ 75 w 93"/>
                <a:gd name="T71" fmla="*/ 18 h 168"/>
                <a:gd name="T72" fmla="*/ 49 w 93"/>
                <a:gd name="T73" fmla="*/ 32 h 168"/>
                <a:gd name="T74" fmla="*/ 29 w 93"/>
                <a:gd name="T75" fmla="*/ 76 h 168"/>
                <a:gd name="T76" fmla="*/ 28 w 93"/>
                <a:gd name="T77" fmla="*/ 82 h 168"/>
                <a:gd name="T78" fmla="*/ 49 w 93"/>
                <a:gd name="T79" fmla="*/ 54 h 168"/>
                <a:gd name="T80" fmla="*/ 52 w 93"/>
                <a:gd name="T81" fmla="*/ 33 h 168"/>
                <a:gd name="T82" fmla="*/ 78 w 93"/>
                <a:gd name="T83" fmla="*/ 44 h 168"/>
                <a:gd name="T84" fmla="*/ 82 w 93"/>
                <a:gd name="T85" fmla="*/ 62 h 168"/>
                <a:gd name="T86" fmla="*/ 76 w 93"/>
                <a:gd name="T87" fmla="*/ 48 h 168"/>
                <a:gd name="T88" fmla="*/ 70 w 93"/>
                <a:gd name="T89" fmla="*/ 51 h 168"/>
                <a:gd name="T90" fmla="*/ 83 w 93"/>
                <a:gd name="T91" fmla="*/ 73 h 168"/>
                <a:gd name="T92" fmla="*/ 83 w 93"/>
                <a:gd name="T93" fmla="*/ 40 h 168"/>
                <a:gd name="T94" fmla="*/ 17 w 93"/>
                <a:gd name="T95" fmla="*/ 105 h 168"/>
                <a:gd name="T96" fmla="*/ 25 w 93"/>
                <a:gd name="T97" fmla="*/ 89 h 168"/>
                <a:gd name="T98" fmla="*/ 17 w 93"/>
                <a:gd name="T99" fmla="*/ 89 h 168"/>
                <a:gd name="T100" fmla="*/ 88 w 93"/>
                <a:gd name="T101" fmla="*/ 35 h 168"/>
                <a:gd name="T102" fmla="*/ 86 w 93"/>
                <a:gd name="T103" fmla="*/ 26 h 168"/>
                <a:gd name="T104" fmla="*/ 77 w 93"/>
                <a:gd name="T105" fmla="*/ 26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168">
                  <a:moveTo>
                    <a:pt x="48" y="74"/>
                  </a:moveTo>
                  <a:cubicBezTo>
                    <a:pt x="41" y="79"/>
                    <a:pt x="35" y="83"/>
                    <a:pt x="31" y="89"/>
                  </a:cubicBezTo>
                  <a:cubicBezTo>
                    <a:pt x="28" y="92"/>
                    <a:pt x="30" y="99"/>
                    <a:pt x="29" y="104"/>
                  </a:cubicBezTo>
                  <a:cubicBezTo>
                    <a:pt x="32" y="104"/>
                    <a:pt x="33" y="105"/>
                    <a:pt x="35" y="105"/>
                  </a:cubicBezTo>
                  <a:cubicBezTo>
                    <a:pt x="39" y="105"/>
                    <a:pt x="41" y="107"/>
                    <a:pt x="41" y="111"/>
                  </a:cubicBezTo>
                  <a:cubicBezTo>
                    <a:pt x="41" y="126"/>
                    <a:pt x="42" y="140"/>
                    <a:pt x="41" y="154"/>
                  </a:cubicBezTo>
                  <a:cubicBezTo>
                    <a:pt x="41" y="158"/>
                    <a:pt x="36" y="162"/>
                    <a:pt x="33" y="166"/>
                  </a:cubicBezTo>
                  <a:cubicBezTo>
                    <a:pt x="32" y="167"/>
                    <a:pt x="28" y="166"/>
                    <a:pt x="27" y="164"/>
                  </a:cubicBezTo>
                  <a:cubicBezTo>
                    <a:pt x="22" y="160"/>
                    <a:pt x="20" y="160"/>
                    <a:pt x="15" y="165"/>
                  </a:cubicBezTo>
                  <a:cubicBezTo>
                    <a:pt x="14" y="166"/>
                    <a:pt x="11" y="166"/>
                    <a:pt x="10" y="166"/>
                  </a:cubicBezTo>
                  <a:cubicBezTo>
                    <a:pt x="6" y="166"/>
                    <a:pt x="0" y="157"/>
                    <a:pt x="0" y="153"/>
                  </a:cubicBezTo>
                  <a:cubicBezTo>
                    <a:pt x="0" y="141"/>
                    <a:pt x="0" y="130"/>
                    <a:pt x="0" y="118"/>
                  </a:cubicBezTo>
                  <a:cubicBezTo>
                    <a:pt x="0" y="106"/>
                    <a:pt x="0" y="106"/>
                    <a:pt x="11" y="104"/>
                  </a:cubicBezTo>
                  <a:cubicBezTo>
                    <a:pt x="13" y="95"/>
                    <a:pt x="13" y="88"/>
                    <a:pt x="9" y="83"/>
                  </a:cubicBezTo>
                  <a:cubicBezTo>
                    <a:pt x="9" y="82"/>
                    <a:pt x="10" y="81"/>
                    <a:pt x="10" y="81"/>
                  </a:cubicBezTo>
                  <a:cubicBezTo>
                    <a:pt x="20" y="83"/>
                    <a:pt x="23" y="76"/>
                    <a:pt x="28" y="70"/>
                  </a:cubicBezTo>
                  <a:cubicBezTo>
                    <a:pt x="33" y="64"/>
                    <a:pt x="38" y="58"/>
                    <a:pt x="38" y="50"/>
                  </a:cubicBezTo>
                  <a:cubicBezTo>
                    <a:pt x="39" y="41"/>
                    <a:pt x="39" y="33"/>
                    <a:pt x="49" y="29"/>
                  </a:cubicBezTo>
                  <a:cubicBezTo>
                    <a:pt x="44" y="14"/>
                    <a:pt x="48" y="6"/>
                    <a:pt x="59" y="3"/>
                  </a:cubicBezTo>
                  <a:cubicBezTo>
                    <a:pt x="69" y="0"/>
                    <a:pt x="76" y="6"/>
                    <a:pt x="80" y="19"/>
                  </a:cubicBezTo>
                  <a:cubicBezTo>
                    <a:pt x="92" y="22"/>
                    <a:pt x="93" y="24"/>
                    <a:pt x="93" y="36"/>
                  </a:cubicBezTo>
                  <a:cubicBezTo>
                    <a:pt x="93" y="46"/>
                    <a:pt x="93" y="56"/>
                    <a:pt x="93" y="66"/>
                  </a:cubicBezTo>
                  <a:cubicBezTo>
                    <a:pt x="93" y="72"/>
                    <a:pt x="91" y="76"/>
                    <a:pt x="85" y="77"/>
                  </a:cubicBezTo>
                  <a:cubicBezTo>
                    <a:pt x="79" y="79"/>
                    <a:pt x="74" y="76"/>
                    <a:pt x="72" y="70"/>
                  </a:cubicBezTo>
                  <a:cubicBezTo>
                    <a:pt x="69" y="64"/>
                    <a:pt x="67" y="58"/>
                    <a:pt x="65" y="52"/>
                  </a:cubicBezTo>
                  <a:cubicBezTo>
                    <a:pt x="65" y="49"/>
                    <a:pt x="67" y="45"/>
                    <a:pt x="68" y="42"/>
                  </a:cubicBezTo>
                  <a:cubicBezTo>
                    <a:pt x="70" y="39"/>
                    <a:pt x="72" y="37"/>
                    <a:pt x="74" y="34"/>
                  </a:cubicBezTo>
                  <a:cubicBezTo>
                    <a:pt x="74" y="34"/>
                    <a:pt x="74" y="33"/>
                    <a:pt x="73" y="33"/>
                  </a:cubicBezTo>
                  <a:cubicBezTo>
                    <a:pt x="68" y="34"/>
                    <a:pt x="63" y="34"/>
                    <a:pt x="60" y="35"/>
                  </a:cubicBezTo>
                  <a:cubicBezTo>
                    <a:pt x="58" y="42"/>
                    <a:pt x="55" y="49"/>
                    <a:pt x="54" y="56"/>
                  </a:cubicBezTo>
                  <a:cubicBezTo>
                    <a:pt x="53" y="67"/>
                    <a:pt x="52" y="77"/>
                    <a:pt x="52" y="87"/>
                  </a:cubicBezTo>
                  <a:cubicBezTo>
                    <a:pt x="52" y="110"/>
                    <a:pt x="52" y="132"/>
                    <a:pt x="52" y="154"/>
                  </a:cubicBezTo>
                  <a:cubicBezTo>
                    <a:pt x="52" y="156"/>
                    <a:pt x="52" y="158"/>
                    <a:pt x="53" y="159"/>
                  </a:cubicBezTo>
                  <a:cubicBezTo>
                    <a:pt x="53" y="161"/>
                    <a:pt x="55" y="162"/>
                    <a:pt x="57" y="162"/>
                  </a:cubicBezTo>
                  <a:cubicBezTo>
                    <a:pt x="58" y="162"/>
                    <a:pt x="59" y="161"/>
                    <a:pt x="60" y="159"/>
                  </a:cubicBezTo>
                  <a:cubicBezTo>
                    <a:pt x="61" y="157"/>
                    <a:pt x="60" y="155"/>
                    <a:pt x="60" y="153"/>
                  </a:cubicBezTo>
                  <a:cubicBezTo>
                    <a:pt x="60" y="136"/>
                    <a:pt x="60" y="119"/>
                    <a:pt x="61" y="102"/>
                  </a:cubicBezTo>
                  <a:cubicBezTo>
                    <a:pt x="61" y="99"/>
                    <a:pt x="62" y="95"/>
                    <a:pt x="64" y="94"/>
                  </a:cubicBezTo>
                  <a:cubicBezTo>
                    <a:pt x="68" y="91"/>
                    <a:pt x="72" y="95"/>
                    <a:pt x="72" y="101"/>
                  </a:cubicBezTo>
                  <a:cubicBezTo>
                    <a:pt x="73" y="118"/>
                    <a:pt x="72" y="136"/>
                    <a:pt x="73" y="153"/>
                  </a:cubicBezTo>
                  <a:cubicBezTo>
                    <a:pt x="73" y="155"/>
                    <a:pt x="72" y="157"/>
                    <a:pt x="73" y="159"/>
                  </a:cubicBezTo>
                  <a:cubicBezTo>
                    <a:pt x="74" y="160"/>
                    <a:pt x="75" y="162"/>
                    <a:pt x="77" y="162"/>
                  </a:cubicBezTo>
                  <a:cubicBezTo>
                    <a:pt x="78" y="162"/>
                    <a:pt x="80" y="160"/>
                    <a:pt x="80" y="159"/>
                  </a:cubicBezTo>
                  <a:cubicBezTo>
                    <a:pt x="81" y="157"/>
                    <a:pt x="81" y="155"/>
                    <a:pt x="81" y="153"/>
                  </a:cubicBezTo>
                  <a:cubicBezTo>
                    <a:pt x="81" y="131"/>
                    <a:pt x="81" y="110"/>
                    <a:pt x="81" y="89"/>
                  </a:cubicBezTo>
                  <a:cubicBezTo>
                    <a:pt x="81" y="87"/>
                    <a:pt x="81" y="84"/>
                    <a:pt x="82" y="82"/>
                  </a:cubicBezTo>
                  <a:cubicBezTo>
                    <a:pt x="83" y="82"/>
                    <a:pt x="83" y="81"/>
                    <a:pt x="84" y="81"/>
                  </a:cubicBezTo>
                  <a:cubicBezTo>
                    <a:pt x="84" y="83"/>
                    <a:pt x="85" y="85"/>
                    <a:pt x="85" y="86"/>
                  </a:cubicBezTo>
                  <a:cubicBezTo>
                    <a:pt x="85" y="110"/>
                    <a:pt x="85" y="134"/>
                    <a:pt x="85" y="158"/>
                  </a:cubicBezTo>
                  <a:cubicBezTo>
                    <a:pt x="85" y="164"/>
                    <a:pt x="82" y="167"/>
                    <a:pt x="77" y="167"/>
                  </a:cubicBezTo>
                  <a:cubicBezTo>
                    <a:pt x="72" y="167"/>
                    <a:pt x="68" y="164"/>
                    <a:pt x="68" y="157"/>
                  </a:cubicBezTo>
                  <a:cubicBezTo>
                    <a:pt x="68" y="140"/>
                    <a:pt x="68" y="123"/>
                    <a:pt x="68" y="105"/>
                  </a:cubicBezTo>
                  <a:cubicBezTo>
                    <a:pt x="68" y="103"/>
                    <a:pt x="68" y="100"/>
                    <a:pt x="67" y="98"/>
                  </a:cubicBezTo>
                  <a:cubicBezTo>
                    <a:pt x="67" y="98"/>
                    <a:pt x="66" y="98"/>
                    <a:pt x="65" y="98"/>
                  </a:cubicBezTo>
                  <a:cubicBezTo>
                    <a:pt x="65" y="100"/>
                    <a:pt x="65" y="102"/>
                    <a:pt x="65" y="105"/>
                  </a:cubicBezTo>
                  <a:cubicBezTo>
                    <a:pt x="65" y="122"/>
                    <a:pt x="65" y="139"/>
                    <a:pt x="65" y="156"/>
                  </a:cubicBezTo>
                  <a:cubicBezTo>
                    <a:pt x="65" y="163"/>
                    <a:pt x="62" y="167"/>
                    <a:pt x="57" y="167"/>
                  </a:cubicBezTo>
                  <a:cubicBezTo>
                    <a:pt x="51" y="168"/>
                    <a:pt x="48" y="163"/>
                    <a:pt x="48" y="156"/>
                  </a:cubicBezTo>
                  <a:cubicBezTo>
                    <a:pt x="48" y="131"/>
                    <a:pt x="48" y="106"/>
                    <a:pt x="48" y="81"/>
                  </a:cubicBezTo>
                  <a:cubicBezTo>
                    <a:pt x="48" y="79"/>
                    <a:pt x="48" y="77"/>
                    <a:pt x="48" y="74"/>
                  </a:cubicBezTo>
                  <a:close/>
                  <a:moveTo>
                    <a:pt x="37" y="110"/>
                  </a:moveTo>
                  <a:cubicBezTo>
                    <a:pt x="26" y="110"/>
                    <a:pt x="15" y="110"/>
                    <a:pt x="4" y="110"/>
                  </a:cubicBezTo>
                  <a:cubicBezTo>
                    <a:pt x="4" y="125"/>
                    <a:pt x="4" y="139"/>
                    <a:pt x="5" y="153"/>
                  </a:cubicBezTo>
                  <a:cubicBezTo>
                    <a:pt x="5" y="154"/>
                    <a:pt x="7" y="156"/>
                    <a:pt x="8" y="156"/>
                  </a:cubicBezTo>
                  <a:cubicBezTo>
                    <a:pt x="17" y="157"/>
                    <a:pt x="25" y="157"/>
                    <a:pt x="33" y="156"/>
                  </a:cubicBezTo>
                  <a:cubicBezTo>
                    <a:pt x="34" y="156"/>
                    <a:pt x="37" y="154"/>
                    <a:pt x="37" y="152"/>
                  </a:cubicBezTo>
                  <a:cubicBezTo>
                    <a:pt x="37" y="138"/>
                    <a:pt x="37" y="124"/>
                    <a:pt x="37" y="110"/>
                  </a:cubicBezTo>
                  <a:close/>
                  <a:moveTo>
                    <a:pt x="75" y="18"/>
                  </a:moveTo>
                  <a:cubicBezTo>
                    <a:pt x="75" y="12"/>
                    <a:pt x="69" y="6"/>
                    <a:pt x="63" y="7"/>
                  </a:cubicBezTo>
                  <a:cubicBezTo>
                    <a:pt x="56" y="7"/>
                    <a:pt x="51" y="12"/>
                    <a:pt x="51" y="19"/>
                  </a:cubicBezTo>
                  <a:cubicBezTo>
                    <a:pt x="51" y="25"/>
                    <a:pt x="56" y="30"/>
                    <a:pt x="63" y="30"/>
                  </a:cubicBezTo>
                  <a:cubicBezTo>
                    <a:pt x="69" y="30"/>
                    <a:pt x="75" y="25"/>
                    <a:pt x="75" y="18"/>
                  </a:cubicBezTo>
                  <a:close/>
                  <a:moveTo>
                    <a:pt x="52" y="33"/>
                  </a:moveTo>
                  <a:cubicBezTo>
                    <a:pt x="51" y="33"/>
                    <a:pt x="50" y="33"/>
                    <a:pt x="49" y="32"/>
                  </a:cubicBezTo>
                  <a:cubicBezTo>
                    <a:pt x="48" y="35"/>
                    <a:pt x="45" y="38"/>
                    <a:pt x="44" y="41"/>
                  </a:cubicBezTo>
                  <a:cubicBezTo>
                    <a:pt x="43" y="55"/>
                    <a:pt x="40" y="67"/>
                    <a:pt x="29" y="76"/>
                  </a:cubicBezTo>
                  <a:cubicBezTo>
                    <a:pt x="28" y="76"/>
                    <a:pt x="28" y="77"/>
                    <a:pt x="27" y="78"/>
                  </a:cubicBezTo>
                  <a:cubicBezTo>
                    <a:pt x="27" y="80"/>
                    <a:pt x="27" y="82"/>
                    <a:pt x="28" y="82"/>
                  </a:cubicBezTo>
                  <a:cubicBezTo>
                    <a:pt x="29" y="83"/>
                    <a:pt x="32" y="83"/>
                    <a:pt x="32" y="82"/>
                  </a:cubicBezTo>
                  <a:cubicBezTo>
                    <a:pt x="39" y="74"/>
                    <a:pt x="51" y="68"/>
                    <a:pt x="49" y="54"/>
                  </a:cubicBezTo>
                  <a:cubicBezTo>
                    <a:pt x="49" y="51"/>
                    <a:pt x="49" y="46"/>
                    <a:pt x="50" y="46"/>
                  </a:cubicBezTo>
                  <a:cubicBezTo>
                    <a:pt x="58" y="42"/>
                    <a:pt x="52" y="38"/>
                    <a:pt x="52" y="33"/>
                  </a:cubicBezTo>
                  <a:close/>
                  <a:moveTo>
                    <a:pt x="79" y="32"/>
                  </a:moveTo>
                  <a:cubicBezTo>
                    <a:pt x="77" y="37"/>
                    <a:pt x="76" y="40"/>
                    <a:pt x="78" y="44"/>
                  </a:cubicBezTo>
                  <a:cubicBezTo>
                    <a:pt x="82" y="49"/>
                    <a:pt x="83" y="55"/>
                    <a:pt x="85" y="61"/>
                  </a:cubicBezTo>
                  <a:cubicBezTo>
                    <a:pt x="84" y="61"/>
                    <a:pt x="83" y="62"/>
                    <a:pt x="82" y="62"/>
                  </a:cubicBezTo>
                  <a:cubicBezTo>
                    <a:pt x="81" y="61"/>
                    <a:pt x="80" y="59"/>
                    <a:pt x="79" y="57"/>
                  </a:cubicBezTo>
                  <a:cubicBezTo>
                    <a:pt x="78" y="54"/>
                    <a:pt x="78" y="51"/>
                    <a:pt x="76" y="48"/>
                  </a:cubicBezTo>
                  <a:cubicBezTo>
                    <a:pt x="75" y="47"/>
                    <a:pt x="73" y="47"/>
                    <a:pt x="71" y="46"/>
                  </a:cubicBezTo>
                  <a:cubicBezTo>
                    <a:pt x="71" y="47"/>
                    <a:pt x="69" y="49"/>
                    <a:pt x="70" y="51"/>
                  </a:cubicBezTo>
                  <a:cubicBezTo>
                    <a:pt x="71" y="57"/>
                    <a:pt x="73" y="62"/>
                    <a:pt x="75" y="67"/>
                  </a:cubicBezTo>
                  <a:cubicBezTo>
                    <a:pt x="77" y="71"/>
                    <a:pt x="79" y="74"/>
                    <a:pt x="83" y="73"/>
                  </a:cubicBezTo>
                  <a:cubicBezTo>
                    <a:pt x="88" y="72"/>
                    <a:pt x="89" y="68"/>
                    <a:pt x="88" y="64"/>
                  </a:cubicBezTo>
                  <a:cubicBezTo>
                    <a:pt x="87" y="56"/>
                    <a:pt x="85" y="48"/>
                    <a:pt x="83" y="40"/>
                  </a:cubicBezTo>
                  <a:cubicBezTo>
                    <a:pt x="83" y="38"/>
                    <a:pt x="81" y="35"/>
                    <a:pt x="79" y="32"/>
                  </a:cubicBezTo>
                  <a:close/>
                  <a:moveTo>
                    <a:pt x="17" y="105"/>
                  </a:moveTo>
                  <a:cubicBezTo>
                    <a:pt x="20" y="105"/>
                    <a:pt x="22" y="104"/>
                    <a:pt x="25" y="104"/>
                  </a:cubicBezTo>
                  <a:cubicBezTo>
                    <a:pt x="25" y="99"/>
                    <a:pt x="25" y="94"/>
                    <a:pt x="25" y="89"/>
                  </a:cubicBezTo>
                  <a:cubicBezTo>
                    <a:pt x="25" y="88"/>
                    <a:pt x="22" y="86"/>
                    <a:pt x="21" y="85"/>
                  </a:cubicBezTo>
                  <a:cubicBezTo>
                    <a:pt x="20" y="85"/>
                    <a:pt x="17" y="87"/>
                    <a:pt x="17" y="89"/>
                  </a:cubicBezTo>
                  <a:cubicBezTo>
                    <a:pt x="16" y="94"/>
                    <a:pt x="17" y="99"/>
                    <a:pt x="17" y="105"/>
                  </a:cubicBezTo>
                  <a:close/>
                  <a:moveTo>
                    <a:pt x="88" y="35"/>
                  </a:moveTo>
                  <a:cubicBezTo>
                    <a:pt x="88" y="35"/>
                    <a:pt x="89" y="35"/>
                    <a:pt x="89" y="34"/>
                  </a:cubicBezTo>
                  <a:cubicBezTo>
                    <a:pt x="88" y="32"/>
                    <a:pt x="88" y="28"/>
                    <a:pt x="86" y="26"/>
                  </a:cubicBezTo>
                  <a:cubicBezTo>
                    <a:pt x="84" y="24"/>
                    <a:pt x="81" y="25"/>
                    <a:pt x="78" y="24"/>
                  </a:cubicBezTo>
                  <a:cubicBezTo>
                    <a:pt x="78" y="25"/>
                    <a:pt x="78" y="26"/>
                    <a:pt x="77" y="26"/>
                  </a:cubicBezTo>
                  <a:cubicBezTo>
                    <a:pt x="81" y="29"/>
                    <a:pt x="84" y="32"/>
                    <a:pt x="88" y="3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5CDE1B1D-1494-4C16-8424-8B2F745F7F97}"/>
                </a:ext>
              </a:extLst>
            </p:cNvPr>
            <p:cNvSpPr/>
            <p:nvPr/>
          </p:nvSpPr>
          <p:spPr bwMode="auto">
            <a:xfrm>
              <a:off x="11549063" y="890588"/>
              <a:ext cx="26988" cy="247650"/>
            </a:xfrm>
            <a:custGeom>
              <a:gdLst>
                <a:gd name="T0" fmla="*/ 2 w 4"/>
                <a:gd name="T1" fmla="*/ 0 h 37"/>
                <a:gd name="T2" fmla="*/ 4 w 4"/>
                <a:gd name="T3" fmla="*/ 3 h 37"/>
                <a:gd name="T4" fmla="*/ 4 w 4"/>
                <a:gd name="T5" fmla="*/ 34 h 37"/>
                <a:gd name="T6" fmla="*/ 2 w 4"/>
                <a:gd name="T7" fmla="*/ 37 h 37"/>
                <a:gd name="T8" fmla="*/ 0 w 4"/>
                <a:gd name="T9" fmla="*/ 34 h 37"/>
                <a:gd name="T10" fmla="*/ 0 w 4"/>
                <a:gd name="T11" fmla="*/ 2 h 37"/>
                <a:gd name="T12" fmla="*/ 2 w 4"/>
                <a:gd name="T13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7">
                  <a:moveTo>
                    <a:pt x="2" y="0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4" y="13"/>
                    <a:pt x="4" y="24"/>
                    <a:pt x="4" y="34"/>
                  </a:cubicBezTo>
                  <a:cubicBezTo>
                    <a:pt x="4" y="35"/>
                    <a:pt x="3" y="36"/>
                    <a:pt x="2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4"/>
                    <a:pt x="0" y="1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92CC9EED-4B50-4B31-ADC6-8C1128C26EA0}"/>
                </a:ext>
              </a:extLst>
            </p:cNvPr>
            <p:cNvSpPr/>
            <p:nvPr/>
          </p:nvSpPr>
          <p:spPr bwMode="auto">
            <a:xfrm>
              <a:off x="11474450" y="898525"/>
              <a:ext cx="41275" cy="246063"/>
            </a:xfrm>
            <a:custGeom>
              <a:gdLst>
                <a:gd name="T0" fmla="*/ 4 w 6"/>
                <a:gd name="T1" fmla="*/ 0 h 37"/>
                <a:gd name="T2" fmla="*/ 5 w 6"/>
                <a:gd name="T3" fmla="*/ 37 h 37"/>
                <a:gd name="T4" fmla="*/ 4 w 6"/>
                <a:gd name="T5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7">
                  <a:moveTo>
                    <a:pt x="4" y="0"/>
                  </a:moveTo>
                  <a:cubicBezTo>
                    <a:pt x="5" y="12"/>
                    <a:pt x="6" y="24"/>
                    <a:pt x="5" y="37"/>
                  </a:cubicBezTo>
                  <a:cubicBezTo>
                    <a:pt x="0" y="32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2B38530E-1B4E-4057-BCAD-50213502595B}"/>
                </a:ext>
              </a:extLst>
            </p:cNvPr>
            <p:cNvSpPr/>
            <p:nvPr/>
          </p:nvSpPr>
          <p:spPr bwMode="auto">
            <a:xfrm>
              <a:off x="11603038" y="898525"/>
              <a:ext cx="47625" cy="239713"/>
            </a:xfrm>
            <a:custGeom>
              <a:gdLst>
                <a:gd name="T0" fmla="*/ 4 w 7"/>
                <a:gd name="T1" fmla="*/ 0 h 36"/>
                <a:gd name="T2" fmla="*/ 4 w 7"/>
                <a:gd name="T3" fmla="*/ 36 h 36"/>
                <a:gd name="T4" fmla="*/ 4 w 7"/>
                <a:gd name="T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6">
                  <a:moveTo>
                    <a:pt x="4" y="0"/>
                  </a:moveTo>
                  <a:cubicBezTo>
                    <a:pt x="7" y="4"/>
                    <a:pt x="7" y="31"/>
                    <a:pt x="4" y="36"/>
                  </a:cubicBezTo>
                  <a:cubicBezTo>
                    <a:pt x="0" y="31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4506004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101B96A-39C5-E7BA-787A-94F3BAC71973}"/>
              </a:ext>
            </a:extLst>
          </p:cNvPr>
          <p:cNvGrpSpPr/>
          <p:nvPr/>
        </p:nvGrpSpPr>
        <p:grpSpPr>
          <a:xfrm>
            <a:off x="919879" y="2009348"/>
            <a:ext cx="4019689" cy="694072"/>
            <a:chOff x="919879" y="2009348"/>
            <a:chExt cx="4019689" cy="694072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E081FA8-06E2-48FC-A8B2-9C35E4C2FDB9}"/>
                </a:ext>
              </a:extLst>
            </p:cNvPr>
            <p:cNvSpPr/>
            <p:nvPr/>
          </p:nvSpPr>
          <p:spPr>
            <a:xfrm rot="7600652">
              <a:off x="4104303" y="186815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90585E-DBF9-45B3-A337-C5968EE5F1B2}"/>
                </a:ext>
              </a:extLst>
            </p:cNvPr>
            <p:cNvSpPr txBox="1"/>
            <p:nvPr/>
          </p:nvSpPr>
          <p:spPr>
            <a:xfrm>
              <a:off x="919879" y="2009348"/>
              <a:ext cx="2916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5AA488-A77F-4D11-A07C-AC56C97E99A8}"/>
              </a:ext>
            </a:extLst>
          </p:cNvPr>
          <p:cNvSpPr txBox="1"/>
          <p:nvPr/>
        </p:nvSpPr>
        <p:spPr>
          <a:xfrm>
            <a:off x="919879" y="2325477"/>
            <a:ext cx="291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B396ED4-461D-489E-E103-83C75BD369E9}"/>
              </a:ext>
            </a:extLst>
          </p:cNvPr>
          <p:cNvGrpSpPr/>
          <p:nvPr/>
        </p:nvGrpSpPr>
        <p:grpSpPr>
          <a:xfrm>
            <a:off x="928037" y="4208890"/>
            <a:ext cx="3385805" cy="1346530"/>
            <a:chOff x="928037" y="4208890"/>
            <a:chExt cx="3385805" cy="1346530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867DF5E-AF5A-4467-A97B-83C44A1B1731}"/>
                </a:ext>
              </a:extLst>
            </p:cNvPr>
            <p:cNvSpPr/>
            <p:nvPr/>
          </p:nvSpPr>
          <p:spPr>
            <a:xfrm rot="8392489">
              <a:off x="3989842" y="4208890"/>
              <a:ext cx="324000" cy="1346530"/>
            </a:xfrm>
            <a:prstGeom prst="triangle">
              <a:avLst>
                <a:gd name="adj" fmla="val 6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048DEC-768A-4266-B89D-FA265B630F87}"/>
                </a:ext>
              </a:extLst>
            </p:cNvPr>
            <p:cNvSpPr txBox="1"/>
            <p:nvPr/>
          </p:nvSpPr>
          <p:spPr>
            <a:xfrm>
              <a:off x="928037" y="4262951"/>
              <a:ext cx="2916001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7C2F0F-1C2A-4848-BCD5-48C0A653F6A3}"/>
              </a:ext>
            </a:extLst>
          </p:cNvPr>
          <p:cNvSpPr txBox="1"/>
          <p:nvPr/>
        </p:nvSpPr>
        <p:spPr>
          <a:xfrm>
            <a:off x="919884" y="4579080"/>
            <a:ext cx="29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660EE91-6ADD-4F40-B814-3FB19575CCBB}"/>
              </a:ext>
            </a:extLst>
          </p:cNvPr>
          <p:cNvGrpSpPr/>
          <p:nvPr/>
        </p:nvGrpSpPr>
        <p:grpSpPr>
          <a:xfrm>
            <a:off x="7227125" y="1806786"/>
            <a:ext cx="4030195" cy="698914"/>
            <a:chOff x="7227125" y="1806786"/>
            <a:chExt cx="4030195" cy="698914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4D30D65-0718-44D6-B324-93BF5829B022}"/>
                </a:ext>
              </a:extLst>
            </p:cNvPr>
            <p:cNvSpPr/>
            <p:nvPr/>
          </p:nvSpPr>
          <p:spPr>
            <a:xfrm rot="13999348" flipH="1">
              <a:off x="7738390" y="167043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87BA25-280E-4C4D-9963-38D7895FBED7}"/>
                </a:ext>
              </a:extLst>
            </p:cNvPr>
            <p:cNvSpPr txBox="1"/>
            <p:nvPr/>
          </p:nvSpPr>
          <p:spPr>
            <a:xfrm>
              <a:off x="8341320" y="1806786"/>
              <a:ext cx="2916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9BB1C25-3146-4993-B150-E595286E2A6E}"/>
              </a:ext>
            </a:extLst>
          </p:cNvPr>
          <p:cNvSpPr txBox="1"/>
          <p:nvPr/>
        </p:nvSpPr>
        <p:spPr>
          <a:xfrm>
            <a:off x="8341320" y="2122915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DCAE31A-C197-1EA7-26BA-F1D20A48E48C}"/>
              </a:ext>
            </a:extLst>
          </p:cNvPr>
          <p:cNvGrpSpPr/>
          <p:nvPr/>
        </p:nvGrpSpPr>
        <p:grpSpPr>
          <a:xfrm>
            <a:off x="7869437" y="3397093"/>
            <a:ext cx="3387883" cy="1346530"/>
            <a:chOff x="7869437" y="3397093"/>
            <a:chExt cx="3387883" cy="134653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6C517A5-5101-45E4-B82A-99C9F05BBF9B}"/>
                </a:ext>
              </a:extLst>
            </p:cNvPr>
            <p:cNvSpPr/>
            <p:nvPr/>
          </p:nvSpPr>
          <p:spPr>
            <a:xfrm rot="13175373" flipH="1">
              <a:off x="7869437" y="3397093"/>
              <a:ext cx="324000" cy="1346530"/>
            </a:xfrm>
            <a:prstGeom prst="triangle">
              <a:avLst>
                <a:gd name="adj" fmla="val 61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50AFDF-D104-40B6-BE8C-AFD539254F6F}"/>
                </a:ext>
              </a:extLst>
            </p:cNvPr>
            <p:cNvSpPr txBox="1"/>
            <p:nvPr/>
          </p:nvSpPr>
          <p:spPr>
            <a:xfrm>
              <a:off x="8341320" y="3429453"/>
              <a:ext cx="2916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212ED9-ED9F-455E-BBB9-771B72F1774B}"/>
              </a:ext>
            </a:extLst>
          </p:cNvPr>
          <p:cNvSpPr txBox="1"/>
          <p:nvPr/>
        </p:nvSpPr>
        <p:spPr>
          <a:xfrm>
            <a:off x="8341320" y="3745582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35AC676-1BA3-3703-6A4D-420132D71A68}"/>
              </a:ext>
            </a:extLst>
          </p:cNvPr>
          <p:cNvGrpSpPr/>
          <p:nvPr/>
        </p:nvGrpSpPr>
        <p:grpSpPr>
          <a:xfrm>
            <a:off x="4603750" y="3436938"/>
            <a:ext cx="3135313" cy="2746375"/>
            <a:chOff x="4603750" y="3436938"/>
            <a:chExt cx="3135313" cy="274637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65819BD-9AA0-430A-A7C1-CBDF47C8C651}"/>
                </a:ext>
              </a:extLst>
            </p:cNvPr>
            <p:cNvSpPr/>
            <p:nvPr/>
          </p:nvSpPr>
          <p:spPr bwMode="auto">
            <a:xfrm>
              <a:off x="6329363" y="3992563"/>
              <a:ext cx="1409700" cy="2190750"/>
            </a:xfrm>
            <a:custGeom>
              <a:gdLst>
                <a:gd name="T0" fmla="*/ 180 w 300"/>
                <a:gd name="T1" fmla="*/ 215 h 465"/>
                <a:gd name="T2" fmla="*/ 167 w 300"/>
                <a:gd name="T3" fmla="*/ 222 h 465"/>
                <a:gd name="T4" fmla="*/ 141 w 300"/>
                <a:gd name="T5" fmla="*/ 293 h 465"/>
                <a:gd name="T6" fmla="*/ 140 w 300"/>
                <a:gd name="T7" fmla="*/ 303 h 465"/>
                <a:gd name="T8" fmla="*/ 166 w 300"/>
                <a:gd name="T9" fmla="*/ 424 h 465"/>
                <a:gd name="T10" fmla="*/ 141 w 300"/>
                <a:gd name="T11" fmla="*/ 463 h 465"/>
                <a:gd name="T12" fmla="*/ 108 w 300"/>
                <a:gd name="T13" fmla="*/ 440 h 465"/>
                <a:gd name="T14" fmla="*/ 98 w 300"/>
                <a:gd name="T15" fmla="*/ 394 h 465"/>
                <a:gd name="T16" fmla="*/ 80 w 300"/>
                <a:gd name="T17" fmla="*/ 306 h 465"/>
                <a:gd name="T18" fmla="*/ 81 w 300"/>
                <a:gd name="T19" fmla="*/ 281 h 465"/>
                <a:gd name="T20" fmla="*/ 104 w 300"/>
                <a:gd name="T21" fmla="*/ 221 h 465"/>
                <a:gd name="T22" fmla="*/ 108 w 300"/>
                <a:gd name="T23" fmla="*/ 197 h 465"/>
                <a:gd name="T24" fmla="*/ 108 w 300"/>
                <a:gd name="T25" fmla="*/ 173 h 465"/>
                <a:gd name="T26" fmla="*/ 118 w 300"/>
                <a:gd name="T27" fmla="*/ 174 h 465"/>
                <a:gd name="T28" fmla="*/ 172 w 300"/>
                <a:gd name="T29" fmla="*/ 147 h 465"/>
                <a:gd name="T30" fmla="*/ 212 w 300"/>
                <a:gd name="T31" fmla="*/ 68 h 465"/>
                <a:gd name="T32" fmla="*/ 209 w 300"/>
                <a:gd name="T33" fmla="*/ 70 h 465"/>
                <a:gd name="T34" fmla="*/ 154 w 300"/>
                <a:gd name="T35" fmla="*/ 135 h 465"/>
                <a:gd name="T36" fmla="*/ 115 w 300"/>
                <a:gd name="T37" fmla="*/ 150 h 465"/>
                <a:gd name="T38" fmla="*/ 32 w 300"/>
                <a:gd name="T39" fmla="*/ 139 h 465"/>
                <a:gd name="T40" fmla="*/ 9 w 300"/>
                <a:gd name="T41" fmla="*/ 102 h 465"/>
                <a:gd name="T42" fmla="*/ 33 w 300"/>
                <a:gd name="T43" fmla="*/ 89 h 465"/>
                <a:gd name="T44" fmla="*/ 80 w 300"/>
                <a:gd name="T45" fmla="*/ 95 h 465"/>
                <a:gd name="T46" fmla="*/ 115 w 300"/>
                <a:gd name="T47" fmla="*/ 99 h 465"/>
                <a:gd name="T48" fmla="*/ 120 w 300"/>
                <a:gd name="T49" fmla="*/ 97 h 465"/>
                <a:gd name="T50" fmla="*/ 175 w 300"/>
                <a:gd name="T51" fmla="*/ 32 h 465"/>
                <a:gd name="T52" fmla="*/ 172 w 300"/>
                <a:gd name="T53" fmla="*/ 34 h 465"/>
                <a:gd name="T54" fmla="*/ 117 w 300"/>
                <a:gd name="T55" fmla="*/ 72 h 465"/>
                <a:gd name="T56" fmla="*/ 108 w 300"/>
                <a:gd name="T57" fmla="*/ 76 h 465"/>
                <a:gd name="T58" fmla="*/ 109 w 300"/>
                <a:gd name="T59" fmla="*/ 30 h 465"/>
                <a:gd name="T60" fmla="*/ 139 w 300"/>
                <a:gd name="T61" fmla="*/ 2 h 465"/>
                <a:gd name="T62" fmla="*/ 206 w 300"/>
                <a:gd name="T63" fmla="*/ 2 h 465"/>
                <a:gd name="T64" fmla="*/ 239 w 300"/>
                <a:gd name="T65" fmla="*/ 38 h 465"/>
                <a:gd name="T66" fmla="*/ 239 w 300"/>
                <a:gd name="T67" fmla="*/ 178 h 465"/>
                <a:gd name="T68" fmla="*/ 243 w 300"/>
                <a:gd name="T69" fmla="*/ 298 h 465"/>
                <a:gd name="T70" fmla="*/ 245 w 300"/>
                <a:gd name="T71" fmla="*/ 306 h 465"/>
                <a:gd name="T72" fmla="*/ 291 w 300"/>
                <a:gd name="T73" fmla="*/ 420 h 465"/>
                <a:gd name="T74" fmla="*/ 269 w 300"/>
                <a:gd name="T75" fmla="*/ 463 h 465"/>
                <a:gd name="T76" fmla="*/ 237 w 300"/>
                <a:gd name="T77" fmla="*/ 444 h 465"/>
                <a:gd name="T78" fmla="*/ 213 w 300"/>
                <a:gd name="T79" fmla="*/ 385 h 465"/>
                <a:gd name="T80" fmla="*/ 191 w 300"/>
                <a:gd name="T81" fmla="*/ 333 h 465"/>
                <a:gd name="T82" fmla="*/ 183 w 300"/>
                <a:gd name="T83" fmla="*/ 295 h 465"/>
                <a:gd name="T84" fmla="*/ 180 w 300"/>
                <a:gd name="T85" fmla="*/ 219 h 465"/>
                <a:gd name="T86" fmla="*/ 180 w 300"/>
                <a:gd name="T87" fmla="*/ 215 h 4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465">
                  <a:moveTo>
                    <a:pt x="180" y="215"/>
                  </a:moveTo>
                  <a:cubicBezTo>
                    <a:pt x="172" y="212"/>
                    <a:pt x="169" y="215"/>
                    <a:pt x="167" y="222"/>
                  </a:cubicBezTo>
                  <a:cubicBezTo>
                    <a:pt x="158" y="245"/>
                    <a:pt x="149" y="269"/>
                    <a:pt x="141" y="293"/>
                  </a:cubicBezTo>
                  <a:cubicBezTo>
                    <a:pt x="140" y="296"/>
                    <a:pt x="139" y="300"/>
                    <a:pt x="140" y="303"/>
                  </a:cubicBezTo>
                  <a:cubicBezTo>
                    <a:pt x="149" y="344"/>
                    <a:pt x="157" y="384"/>
                    <a:pt x="166" y="424"/>
                  </a:cubicBezTo>
                  <a:cubicBezTo>
                    <a:pt x="170" y="444"/>
                    <a:pt x="160" y="460"/>
                    <a:pt x="141" y="463"/>
                  </a:cubicBezTo>
                  <a:cubicBezTo>
                    <a:pt x="126" y="465"/>
                    <a:pt x="112" y="456"/>
                    <a:pt x="108" y="440"/>
                  </a:cubicBezTo>
                  <a:cubicBezTo>
                    <a:pt x="104" y="425"/>
                    <a:pt x="101" y="409"/>
                    <a:pt x="98" y="394"/>
                  </a:cubicBezTo>
                  <a:cubicBezTo>
                    <a:pt x="92" y="364"/>
                    <a:pt x="86" y="335"/>
                    <a:pt x="80" y="306"/>
                  </a:cubicBezTo>
                  <a:cubicBezTo>
                    <a:pt x="78" y="298"/>
                    <a:pt x="78" y="289"/>
                    <a:pt x="81" y="281"/>
                  </a:cubicBezTo>
                  <a:cubicBezTo>
                    <a:pt x="89" y="261"/>
                    <a:pt x="96" y="241"/>
                    <a:pt x="104" y="221"/>
                  </a:cubicBezTo>
                  <a:cubicBezTo>
                    <a:pt x="107" y="213"/>
                    <a:pt x="109" y="205"/>
                    <a:pt x="108" y="197"/>
                  </a:cubicBezTo>
                  <a:cubicBezTo>
                    <a:pt x="108" y="189"/>
                    <a:pt x="108" y="181"/>
                    <a:pt x="108" y="173"/>
                  </a:cubicBezTo>
                  <a:cubicBezTo>
                    <a:pt x="112" y="173"/>
                    <a:pt x="115" y="173"/>
                    <a:pt x="118" y="174"/>
                  </a:cubicBezTo>
                  <a:cubicBezTo>
                    <a:pt x="140" y="177"/>
                    <a:pt x="163" y="167"/>
                    <a:pt x="172" y="147"/>
                  </a:cubicBezTo>
                  <a:cubicBezTo>
                    <a:pt x="185" y="120"/>
                    <a:pt x="199" y="95"/>
                    <a:pt x="212" y="68"/>
                  </a:cubicBezTo>
                  <a:cubicBezTo>
                    <a:pt x="211" y="69"/>
                    <a:pt x="210" y="69"/>
                    <a:pt x="209" y="70"/>
                  </a:cubicBezTo>
                  <a:cubicBezTo>
                    <a:pt x="191" y="92"/>
                    <a:pt x="172" y="113"/>
                    <a:pt x="154" y="135"/>
                  </a:cubicBezTo>
                  <a:cubicBezTo>
                    <a:pt x="144" y="148"/>
                    <a:pt x="132" y="152"/>
                    <a:pt x="115" y="150"/>
                  </a:cubicBezTo>
                  <a:cubicBezTo>
                    <a:pt x="88" y="145"/>
                    <a:pt x="60" y="143"/>
                    <a:pt x="32" y="139"/>
                  </a:cubicBezTo>
                  <a:cubicBezTo>
                    <a:pt x="11" y="137"/>
                    <a:pt x="0" y="119"/>
                    <a:pt x="9" y="102"/>
                  </a:cubicBezTo>
                  <a:cubicBezTo>
                    <a:pt x="14" y="93"/>
                    <a:pt x="23" y="88"/>
                    <a:pt x="33" y="89"/>
                  </a:cubicBezTo>
                  <a:cubicBezTo>
                    <a:pt x="49" y="91"/>
                    <a:pt x="65" y="93"/>
                    <a:pt x="80" y="95"/>
                  </a:cubicBezTo>
                  <a:cubicBezTo>
                    <a:pt x="92" y="96"/>
                    <a:pt x="104" y="98"/>
                    <a:pt x="115" y="99"/>
                  </a:cubicBezTo>
                  <a:cubicBezTo>
                    <a:pt x="117" y="99"/>
                    <a:pt x="119" y="99"/>
                    <a:pt x="120" y="97"/>
                  </a:cubicBezTo>
                  <a:cubicBezTo>
                    <a:pt x="139" y="76"/>
                    <a:pt x="157" y="54"/>
                    <a:pt x="175" y="32"/>
                  </a:cubicBezTo>
                  <a:cubicBezTo>
                    <a:pt x="174" y="33"/>
                    <a:pt x="173" y="33"/>
                    <a:pt x="172" y="34"/>
                  </a:cubicBezTo>
                  <a:cubicBezTo>
                    <a:pt x="153" y="47"/>
                    <a:pt x="135" y="59"/>
                    <a:pt x="117" y="72"/>
                  </a:cubicBezTo>
                  <a:cubicBezTo>
                    <a:pt x="114" y="74"/>
                    <a:pt x="112" y="74"/>
                    <a:pt x="108" y="76"/>
                  </a:cubicBezTo>
                  <a:cubicBezTo>
                    <a:pt x="108" y="59"/>
                    <a:pt x="107" y="45"/>
                    <a:pt x="109" y="30"/>
                  </a:cubicBezTo>
                  <a:cubicBezTo>
                    <a:pt x="110" y="15"/>
                    <a:pt x="124" y="2"/>
                    <a:pt x="139" y="2"/>
                  </a:cubicBezTo>
                  <a:cubicBezTo>
                    <a:pt x="161" y="1"/>
                    <a:pt x="184" y="0"/>
                    <a:pt x="206" y="2"/>
                  </a:cubicBezTo>
                  <a:cubicBezTo>
                    <a:pt x="227" y="3"/>
                    <a:pt x="239" y="17"/>
                    <a:pt x="239" y="38"/>
                  </a:cubicBezTo>
                  <a:cubicBezTo>
                    <a:pt x="239" y="85"/>
                    <a:pt x="239" y="131"/>
                    <a:pt x="239" y="178"/>
                  </a:cubicBezTo>
                  <a:cubicBezTo>
                    <a:pt x="240" y="218"/>
                    <a:pt x="242" y="258"/>
                    <a:pt x="243" y="298"/>
                  </a:cubicBezTo>
                  <a:cubicBezTo>
                    <a:pt x="243" y="301"/>
                    <a:pt x="244" y="304"/>
                    <a:pt x="245" y="306"/>
                  </a:cubicBezTo>
                  <a:cubicBezTo>
                    <a:pt x="260" y="344"/>
                    <a:pt x="276" y="382"/>
                    <a:pt x="291" y="420"/>
                  </a:cubicBezTo>
                  <a:cubicBezTo>
                    <a:pt x="300" y="440"/>
                    <a:pt x="290" y="460"/>
                    <a:pt x="269" y="463"/>
                  </a:cubicBezTo>
                  <a:cubicBezTo>
                    <a:pt x="256" y="465"/>
                    <a:pt x="243" y="458"/>
                    <a:pt x="237" y="444"/>
                  </a:cubicBezTo>
                  <a:cubicBezTo>
                    <a:pt x="229" y="424"/>
                    <a:pt x="221" y="404"/>
                    <a:pt x="213" y="385"/>
                  </a:cubicBezTo>
                  <a:cubicBezTo>
                    <a:pt x="205" y="367"/>
                    <a:pt x="199" y="350"/>
                    <a:pt x="191" y="333"/>
                  </a:cubicBezTo>
                  <a:cubicBezTo>
                    <a:pt x="185" y="320"/>
                    <a:pt x="183" y="308"/>
                    <a:pt x="183" y="295"/>
                  </a:cubicBezTo>
                  <a:cubicBezTo>
                    <a:pt x="182" y="270"/>
                    <a:pt x="181" y="245"/>
                    <a:pt x="180" y="219"/>
                  </a:cubicBezTo>
                  <a:cubicBezTo>
                    <a:pt x="180" y="218"/>
                    <a:pt x="180" y="216"/>
                    <a:pt x="180" y="215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2D6ECC4-9D9D-47FA-9E86-9ECF52A0C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4279900"/>
              <a:ext cx="1735137" cy="1898650"/>
            </a:xfrm>
            <a:custGeom>
              <a:gdLst>
                <a:gd name="T0" fmla="*/ 59 w 369"/>
                <a:gd name="T1" fmla="*/ 359 h 403"/>
                <a:gd name="T2" fmla="*/ 27 w 369"/>
                <a:gd name="T3" fmla="*/ 358 h 403"/>
                <a:gd name="T4" fmla="*/ 4 w 369"/>
                <a:gd name="T5" fmla="*/ 343 h 403"/>
                <a:gd name="T6" fmla="*/ 21 w 369"/>
                <a:gd name="T7" fmla="*/ 316 h 403"/>
                <a:gd name="T8" fmla="*/ 43 w 369"/>
                <a:gd name="T9" fmla="*/ 316 h 403"/>
                <a:gd name="T10" fmla="*/ 304 w 369"/>
                <a:gd name="T11" fmla="*/ 316 h 403"/>
                <a:gd name="T12" fmla="*/ 314 w 369"/>
                <a:gd name="T13" fmla="*/ 316 h 403"/>
                <a:gd name="T14" fmla="*/ 314 w 369"/>
                <a:gd name="T15" fmla="*/ 307 h 403"/>
                <a:gd name="T16" fmla="*/ 314 w 369"/>
                <a:gd name="T17" fmla="*/ 27 h 403"/>
                <a:gd name="T18" fmla="*/ 317 w 369"/>
                <a:gd name="T19" fmla="*/ 13 h 403"/>
                <a:gd name="T20" fmla="*/ 340 w 369"/>
                <a:gd name="T21" fmla="*/ 3 h 403"/>
                <a:gd name="T22" fmla="*/ 369 w 369"/>
                <a:gd name="T23" fmla="*/ 14 h 403"/>
                <a:gd name="T24" fmla="*/ 350 w 369"/>
                <a:gd name="T25" fmla="*/ 43 h 403"/>
                <a:gd name="T26" fmla="*/ 354 w 369"/>
                <a:gd name="T27" fmla="*/ 75 h 403"/>
                <a:gd name="T28" fmla="*/ 357 w 369"/>
                <a:gd name="T29" fmla="*/ 84 h 403"/>
                <a:gd name="T30" fmla="*/ 357 w 369"/>
                <a:gd name="T31" fmla="*/ 334 h 403"/>
                <a:gd name="T32" fmla="*/ 333 w 369"/>
                <a:gd name="T33" fmla="*/ 358 h 403"/>
                <a:gd name="T34" fmla="*/ 299 w 369"/>
                <a:gd name="T35" fmla="*/ 359 h 403"/>
                <a:gd name="T36" fmla="*/ 298 w 369"/>
                <a:gd name="T37" fmla="*/ 359 h 403"/>
                <a:gd name="T38" fmla="*/ 259 w 369"/>
                <a:gd name="T39" fmla="*/ 402 h 403"/>
                <a:gd name="T40" fmla="*/ 229 w 369"/>
                <a:gd name="T41" fmla="*/ 390 h 403"/>
                <a:gd name="T42" fmla="*/ 219 w 369"/>
                <a:gd name="T43" fmla="*/ 359 h 403"/>
                <a:gd name="T44" fmla="*/ 140 w 369"/>
                <a:gd name="T45" fmla="*/ 359 h 403"/>
                <a:gd name="T46" fmla="*/ 99 w 369"/>
                <a:gd name="T47" fmla="*/ 402 h 403"/>
                <a:gd name="T48" fmla="*/ 59 w 369"/>
                <a:gd name="T49" fmla="*/ 359 h 403"/>
                <a:gd name="T50" fmla="*/ 88 w 369"/>
                <a:gd name="T51" fmla="*/ 363 h 403"/>
                <a:gd name="T52" fmla="*/ 99 w 369"/>
                <a:gd name="T53" fmla="*/ 374 h 403"/>
                <a:gd name="T54" fmla="*/ 111 w 369"/>
                <a:gd name="T55" fmla="*/ 362 h 403"/>
                <a:gd name="T56" fmla="*/ 99 w 369"/>
                <a:gd name="T57" fmla="*/ 351 h 403"/>
                <a:gd name="T58" fmla="*/ 88 w 369"/>
                <a:gd name="T59" fmla="*/ 363 h 403"/>
                <a:gd name="T60" fmla="*/ 258 w 369"/>
                <a:gd name="T61" fmla="*/ 374 h 403"/>
                <a:gd name="T62" fmla="*/ 269 w 369"/>
                <a:gd name="T63" fmla="*/ 363 h 403"/>
                <a:gd name="T64" fmla="*/ 258 w 369"/>
                <a:gd name="T65" fmla="*/ 351 h 403"/>
                <a:gd name="T66" fmla="*/ 247 w 369"/>
                <a:gd name="T67" fmla="*/ 363 h 403"/>
                <a:gd name="T68" fmla="*/ 258 w 369"/>
                <a:gd name="T69" fmla="*/ 374 h 4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9" h="402">
                  <a:moveTo>
                    <a:pt x="59" y="359"/>
                  </a:moveTo>
                  <a:cubicBezTo>
                    <a:pt x="48" y="359"/>
                    <a:pt x="38" y="359"/>
                    <a:pt x="27" y="358"/>
                  </a:cubicBezTo>
                  <a:cubicBezTo>
                    <a:pt x="15" y="358"/>
                    <a:pt x="7" y="353"/>
                    <a:pt x="4" y="343"/>
                  </a:cubicBezTo>
                  <a:cubicBezTo>
                    <a:pt x="0" y="331"/>
                    <a:pt x="8" y="318"/>
                    <a:pt x="21" y="316"/>
                  </a:cubicBezTo>
                  <a:cubicBezTo>
                    <a:pt x="29" y="316"/>
                    <a:pt x="36" y="316"/>
                    <a:pt x="43" y="316"/>
                  </a:cubicBezTo>
                  <a:cubicBezTo>
                    <a:pt x="130" y="316"/>
                    <a:pt x="217" y="316"/>
                    <a:pt x="304" y="316"/>
                  </a:cubicBezTo>
                  <a:cubicBezTo>
                    <a:pt x="307" y="316"/>
                    <a:pt x="310" y="316"/>
                    <a:pt x="314" y="316"/>
                  </a:cubicBezTo>
                  <a:cubicBezTo>
                    <a:pt x="314" y="313"/>
                    <a:pt x="314" y="310"/>
                    <a:pt x="314" y="307"/>
                  </a:cubicBezTo>
                  <a:cubicBezTo>
                    <a:pt x="314" y="214"/>
                    <a:pt x="314" y="121"/>
                    <a:pt x="314" y="27"/>
                  </a:cubicBezTo>
                  <a:cubicBezTo>
                    <a:pt x="314" y="22"/>
                    <a:pt x="315" y="17"/>
                    <a:pt x="317" y="13"/>
                  </a:cubicBezTo>
                  <a:cubicBezTo>
                    <a:pt x="321" y="4"/>
                    <a:pt x="332" y="0"/>
                    <a:pt x="340" y="3"/>
                  </a:cubicBezTo>
                  <a:cubicBezTo>
                    <a:pt x="350" y="6"/>
                    <a:pt x="359" y="10"/>
                    <a:pt x="369" y="14"/>
                  </a:cubicBezTo>
                  <a:cubicBezTo>
                    <a:pt x="359" y="22"/>
                    <a:pt x="353" y="32"/>
                    <a:pt x="350" y="43"/>
                  </a:cubicBezTo>
                  <a:cubicBezTo>
                    <a:pt x="348" y="55"/>
                    <a:pt x="350" y="65"/>
                    <a:pt x="354" y="75"/>
                  </a:cubicBezTo>
                  <a:cubicBezTo>
                    <a:pt x="356" y="78"/>
                    <a:pt x="357" y="81"/>
                    <a:pt x="357" y="84"/>
                  </a:cubicBezTo>
                  <a:cubicBezTo>
                    <a:pt x="357" y="168"/>
                    <a:pt x="357" y="251"/>
                    <a:pt x="357" y="334"/>
                  </a:cubicBezTo>
                  <a:cubicBezTo>
                    <a:pt x="357" y="350"/>
                    <a:pt x="348" y="358"/>
                    <a:pt x="333" y="358"/>
                  </a:cubicBezTo>
                  <a:cubicBezTo>
                    <a:pt x="322" y="359"/>
                    <a:pt x="311" y="359"/>
                    <a:pt x="299" y="359"/>
                  </a:cubicBezTo>
                  <a:cubicBezTo>
                    <a:pt x="299" y="359"/>
                    <a:pt x="299" y="359"/>
                    <a:pt x="298" y="359"/>
                  </a:cubicBezTo>
                  <a:cubicBezTo>
                    <a:pt x="294" y="387"/>
                    <a:pt x="281" y="402"/>
                    <a:pt x="259" y="402"/>
                  </a:cubicBezTo>
                  <a:cubicBezTo>
                    <a:pt x="247" y="403"/>
                    <a:pt x="237" y="398"/>
                    <a:pt x="229" y="390"/>
                  </a:cubicBezTo>
                  <a:cubicBezTo>
                    <a:pt x="221" y="381"/>
                    <a:pt x="218" y="371"/>
                    <a:pt x="219" y="359"/>
                  </a:cubicBezTo>
                  <a:cubicBezTo>
                    <a:pt x="192" y="359"/>
                    <a:pt x="166" y="359"/>
                    <a:pt x="140" y="359"/>
                  </a:cubicBezTo>
                  <a:cubicBezTo>
                    <a:pt x="136" y="387"/>
                    <a:pt x="121" y="403"/>
                    <a:pt x="99" y="402"/>
                  </a:cubicBezTo>
                  <a:cubicBezTo>
                    <a:pt x="79" y="402"/>
                    <a:pt x="60" y="388"/>
                    <a:pt x="59" y="359"/>
                  </a:cubicBezTo>
                  <a:close/>
                  <a:moveTo>
                    <a:pt x="88" y="363"/>
                  </a:moveTo>
                  <a:cubicBezTo>
                    <a:pt x="88" y="368"/>
                    <a:pt x="94" y="374"/>
                    <a:pt x="99" y="374"/>
                  </a:cubicBezTo>
                  <a:cubicBezTo>
                    <a:pt x="105" y="374"/>
                    <a:pt x="111" y="368"/>
                    <a:pt x="111" y="362"/>
                  </a:cubicBezTo>
                  <a:cubicBezTo>
                    <a:pt x="110" y="357"/>
                    <a:pt x="105" y="351"/>
                    <a:pt x="99" y="351"/>
                  </a:cubicBezTo>
                  <a:cubicBezTo>
                    <a:pt x="94" y="352"/>
                    <a:pt x="88" y="357"/>
                    <a:pt x="88" y="363"/>
                  </a:cubicBezTo>
                  <a:close/>
                  <a:moveTo>
                    <a:pt x="258" y="374"/>
                  </a:moveTo>
                  <a:cubicBezTo>
                    <a:pt x="264" y="374"/>
                    <a:pt x="269" y="369"/>
                    <a:pt x="269" y="363"/>
                  </a:cubicBezTo>
                  <a:cubicBezTo>
                    <a:pt x="270" y="357"/>
                    <a:pt x="264" y="351"/>
                    <a:pt x="258" y="351"/>
                  </a:cubicBezTo>
                  <a:cubicBezTo>
                    <a:pt x="252" y="351"/>
                    <a:pt x="247" y="357"/>
                    <a:pt x="247" y="363"/>
                  </a:cubicBezTo>
                  <a:cubicBezTo>
                    <a:pt x="247" y="369"/>
                    <a:pt x="252" y="374"/>
                    <a:pt x="258" y="374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20F3F78-4BCA-49A8-AA4F-081A025AD3B2}"/>
                </a:ext>
              </a:extLst>
            </p:cNvPr>
            <p:cNvSpPr/>
            <p:nvPr/>
          </p:nvSpPr>
          <p:spPr bwMode="auto">
            <a:xfrm>
              <a:off x="5018088" y="3973513"/>
              <a:ext cx="695325" cy="376237"/>
            </a:xfrm>
            <a:custGeom>
              <a:gdLst>
                <a:gd name="T0" fmla="*/ 74 w 148"/>
                <a:gd name="T1" fmla="*/ 0 h 80"/>
                <a:gd name="T2" fmla="*/ 130 w 148"/>
                <a:gd name="T3" fmla="*/ 0 h 80"/>
                <a:gd name="T4" fmla="*/ 148 w 148"/>
                <a:gd name="T5" fmla="*/ 18 h 80"/>
                <a:gd name="T6" fmla="*/ 148 w 148"/>
                <a:gd name="T7" fmla="*/ 63 h 80"/>
                <a:gd name="T8" fmla="*/ 131 w 148"/>
                <a:gd name="T9" fmla="*/ 80 h 80"/>
                <a:gd name="T10" fmla="*/ 17 w 148"/>
                <a:gd name="T11" fmla="*/ 80 h 80"/>
                <a:gd name="T12" fmla="*/ 0 w 148"/>
                <a:gd name="T13" fmla="*/ 62 h 80"/>
                <a:gd name="T14" fmla="*/ 0 w 148"/>
                <a:gd name="T15" fmla="*/ 18 h 80"/>
                <a:gd name="T16" fmla="*/ 18 w 148"/>
                <a:gd name="T17" fmla="*/ 0 h 80"/>
                <a:gd name="T18" fmla="*/ 74 w 148"/>
                <a:gd name="T19" fmla="*/ 0 h 80"/>
                <a:gd name="T20" fmla="*/ 74 w 148"/>
                <a:gd name="T21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80">
                  <a:moveTo>
                    <a:pt x="74" y="0"/>
                  </a:moveTo>
                  <a:cubicBezTo>
                    <a:pt x="93" y="0"/>
                    <a:pt x="112" y="0"/>
                    <a:pt x="130" y="0"/>
                  </a:cubicBezTo>
                  <a:cubicBezTo>
                    <a:pt x="143" y="0"/>
                    <a:pt x="148" y="6"/>
                    <a:pt x="148" y="18"/>
                  </a:cubicBezTo>
                  <a:cubicBezTo>
                    <a:pt x="148" y="33"/>
                    <a:pt x="148" y="48"/>
                    <a:pt x="148" y="63"/>
                  </a:cubicBezTo>
                  <a:cubicBezTo>
                    <a:pt x="148" y="74"/>
                    <a:pt x="142" y="80"/>
                    <a:pt x="131" y="80"/>
                  </a:cubicBezTo>
                  <a:cubicBezTo>
                    <a:pt x="93" y="80"/>
                    <a:pt x="55" y="80"/>
                    <a:pt x="17" y="80"/>
                  </a:cubicBezTo>
                  <a:cubicBezTo>
                    <a:pt x="6" y="80"/>
                    <a:pt x="0" y="74"/>
                    <a:pt x="0" y="62"/>
                  </a:cubicBezTo>
                  <a:cubicBezTo>
                    <a:pt x="0" y="48"/>
                    <a:pt x="0" y="33"/>
                    <a:pt x="0" y="18"/>
                  </a:cubicBezTo>
                  <a:cubicBezTo>
                    <a:pt x="0" y="6"/>
                    <a:pt x="6" y="0"/>
                    <a:pt x="18" y="0"/>
                  </a:cubicBezTo>
                  <a:cubicBezTo>
                    <a:pt x="37" y="0"/>
                    <a:pt x="56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ACDC4C9-731E-49B5-B326-069EEAB93DD8}"/>
                </a:ext>
              </a:extLst>
            </p:cNvPr>
            <p:cNvSpPr/>
            <p:nvPr/>
          </p:nvSpPr>
          <p:spPr bwMode="auto">
            <a:xfrm>
              <a:off x="4759325" y="4792663"/>
              <a:ext cx="1222375" cy="217487"/>
            </a:xfrm>
            <a:custGeom>
              <a:gdLst>
                <a:gd name="T0" fmla="*/ 259 w 260"/>
                <a:gd name="T1" fmla="*/ 2 h 46"/>
                <a:gd name="T2" fmla="*/ 259 w 260"/>
                <a:gd name="T3" fmla="*/ 30 h 46"/>
                <a:gd name="T4" fmla="*/ 241 w 260"/>
                <a:gd name="T5" fmla="*/ 46 h 46"/>
                <a:gd name="T6" fmla="*/ 179 w 260"/>
                <a:gd name="T7" fmla="*/ 46 h 46"/>
                <a:gd name="T8" fmla="*/ 21 w 260"/>
                <a:gd name="T9" fmla="*/ 46 h 46"/>
                <a:gd name="T10" fmla="*/ 0 w 260"/>
                <a:gd name="T11" fmla="*/ 24 h 46"/>
                <a:gd name="T12" fmla="*/ 0 w 260"/>
                <a:gd name="T13" fmla="*/ 2 h 46"/>
                <a:gd name="T14" fmla="*/ 3 w 260"/>
                <a:gd name="T15" fmla="*/ 2 h 46"/>
                <a:gd name="T16" fmla="*/ 84 w 260"/>
                <a:gd name="T17" fmla="*/ 2 h 46"/>
                <a:gd name="T18" fmla="*/ 89 w 260"/>
                <a:gd name="T19" fmla="*/ 6 h 46"/>
                <a:gd name="T20" fmla="*/ 91 w 260"/>
                <a:gd name="T21" fmla="*/ 16 h 46"/>
                <a:gd name="T22" fmla="*/ 107 w 260"/>
                <a:gd name="T23" fmla="*/ 30 h 46"/>
                <a:gd name="T24" fmla="*/ 153 w 260"/>
                <a:gd name="T25" fmla="*/ 30 h 46"/>
                <a:gd name="T26" fmla="*/ 168 w 260"/>
                <a:gd name="T27" fmla="*/ 17 h 46"/>
                <a:gd name="T28" fmla="*/ 172 w 260"/>
                <a:gd name="T29" fmla="*/ 3 h 46"/>
                <a:gd name="T30" fmla="*/ 186 w 260"/>
                <a:gd name="T31" fmla="*/ 2 h 46"/>
                <a:gd name="T32" fmla="*/ 252 w 260"/>
                <a:gd name="T33" fmla="*/ 2 h 46"/>
                <a:gd name="T34" fmla="*/ 259 w 260"/>
                <a:gd name="T35" fmla="*/ 2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46">
                  <a:moveTo>
                    <a:pt x="259" y="2"/>
                  </a:moveTo>
                  <a:cubicBezTo>
                    <a:pt x="259" y="12"/>
                    <a:pt x="260" y="21"/>
                    <a:pt x="259" y="30"/>
                  </a:cubicBezTo>
                  <a:cubicBezTo>
                    <a:pt x="259" y="41"/>
                    <a:pt x="253" y="46"/>
                    <a:pt x="241" y="46"/>
                  </a:cubicBezTo>
                  <a:cubicBezTo>
                    <a:pt x="220" y="46"/>
                    <a:pt x="200" y="46"/>
                    <a:pt x="179" y="46"/>
                  </a:cubicBezTo>
                  <a:cubicBezTo>
                    <a:pt x="126" y="46"/>
                    <a:pt x="74" y="46"/>
                    <a:pt x="21" y="46"/>
                  </a:cubicBezTo>
                  <a:cubicBezTo>
                    <a:pt x="4" y="46"/>
                    <a:pt x="0" y="41"/>
                    <a:pt x="0" y="24"/>
                  </a:cubicBezTo>
                  <a:cubicBezTo>
                    <a:pt x="0" y="17"/>
                    <a:pt x="0" y="10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0" y="2"/>
                    <a:pt x="57" y="2"/>
                    <a:pt x="84" y="2"/>
                  </a:cubicBezTo>
                  <a:cubicBezTo>
                    <a:pt x="86" y="2"/>
                    <a:pt x="89" y="4"/>
                    <a:pt x="89" y="6"/>
                  </a:cubicBezTo>
                  <a:cubicBezTo>
                    <a:pt x="90" y="9"/>
                    <a:pt x="90" y="13"/>
                    <a:pt x="91" y="16"/>
                  </a:cubicBezTo>
                  <a:cubicBezTo>
                    <a:pt x="93" y="25"/>
                    <a:pt x="97" y="30"/>
                    <a:pt x="107" y="30"/>
                  </a:cubicBezTo>
                  <a:cubicBezTo>
                    <a:pt x="122" y="30"/>
                    <a:pt x="138" y="30"/>
                    <a:pt x="153" y="30"/>
                  </a:cubicBezTo>
                  <a:cubicBezTo>
                    <a:pt x="162" y="30"/>
                    <a:pt x="167" y="25"/>
                    <a:pt x="168" y="17"/>
                  </a:cubicBezTo>
                  <a:cubicBezTo>
                    <a:pt x="169" y="12"/>
                    <a:pt x="169" y="5"/>
                    <a:pt x="172" y="3"/>
                  </a:cubicBezTo>
                  <a:cubicBezTo>
                    <a:pt x="175" y="0"/>
                    <a:pt x="181" y="2"/>
                    <a:pt x="186" y="2"/>
                  </a:cubicBezTo>
                  <a:cubicBezTo>
                    <a:pt x="208" y="2"/>
                    <a:pt x="230" y="2"/>
                    <a:pt x="252" y="2"/>
                  </a:cubicBezTo>
                  <a:cubicBezTo>
                    <a:pt x="254" y="2"/>
                    <a:pt x="256" y="2"/>
                    <a:pt x="259" y="2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31A5419-FF4D-4617-A401-31DA2BBBD0E4}"/>
                </a:ext>
              </a:extLst>
            </p:cNvPr>
            <p:cNvSpPr/>
            <p:nvPr/>
          </p:nvSpPr>
          <p:spPr bwMode="auto">
            <a:xfrm>
              <a:off x="4759325" y="5472113"/>
              <a:ext cx="1222375" cy="206375"/>
            </a:xfrm>
            <a:custGeom>
              <a:gdLst>
                <a:gd name="T0" fmla="*/ 0 w 260"/>
                <a:gd name="T1" fmla="*/ 1 h 44"/>
                <a:gd name="T2" fmla="*/ 89 w 260"/>
                <a:gd name="T3" fmla="*/ 1 h 44"/>
                <a:gd name="T4" fmla="*/ 91 w 260"/>
                <a:gd name="T5" fmla="*/ 15 h 44"/>
                <a:gd name="T6" fmla="*/ 104 w 260"/>
                <a:gd name="T7" fmla="*/ 28 h 44"/>
                <a:gd name="T8" fmla="*/ 156 w 260"/>
                <a:gd name="T9" fmla="*/ 28 h 44"/>
                <a:gd name="T10" fmla="*/ 168 w 260"/>
                <a:gd name="T11" fmla="*/ 15 h 44"/>
                <a:gd name="T12" fmla="*/ 186 w 260"/>
                <a:gd name="T13" fmla="*/ 0 h 44"/>
                <a:gd name="T14" fmla="*/ 259 w 260"/>
                <a:gd name="T15" fmla="*/ 0 h 44"/>
                <a:gd name="T16" fmla="*/ 259 w 260"/>
                <a:gd name="T17" fmla="*/ 32 h 44"/>
                <a:gd name="T18" fmla="*/ 242 w 260"/>
                <a:gd name="T19" fmla="*/ 44 h 44"/>
                <a:gd name="T20" fmla="*/ 162 w 260"/>
                <a:gd name="T21" fmla="*/ 44 h 44"/>
                <a:gd name="T22" fmla="*/ 19 w 260"/>
                <a:gd name="T23" fmla="*/ 44 h 44"/>
                <a:gd name="T24" fmla="*/ 0 w 260"/>
                <a:gd name="T25" fmla="*/ 25 h 44"/>
                <a:gd name="T26" fmla="*/ 0 w 260"/>
                <a:gd name="T27" fmla="*/ 1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44">
                  <a:moveTo>
                    <a:pt x="0" y="1"/>
                  </a:moveTo>
                  <a:cubicBezTo>
                    <a:pt x="30" y="1"/>
                    <a:pt x="59" y="1"/>
                    <a:pt x="89" y="1"/>
                  </a:cubicBezTo>
                  <a:cubicBezTo>
                    <a:pt x="89" y="5"/>
                    <a:pt x="90" y="10"/>
                    <a:pt x="91" y="15"/>
                  </a:cubicBezTo>
                  <a:cubicBezTo>
                    <a:pt x="92" y="23"/>
                    <a:pt x="96" y="27"/>
                    <a:pt x="104" y="28"/>
                  </a:cubicBezTo>
                  <a:cubicBezTo>
                    <a:pt x="121" y="28"/>
                    <a:pt x="139" y="28"/>
                    <a:pt x="156" y="28"/>
                  </a:cubicBezTo>
                  <a:cubicBezTo>
                    <a:pt x="163" y="27"/>
                    <a:pt x="167" y="23"/>
                    <a:pt x="168" y="15"/>
                  </a:cubicBezTo>
                  <a:cubicBezTo>
                    <a:pt x="171" y="0"/>
                    <a:pt x="171" y="0"/>
                    <a:pt x="186" y="0"/>
                  </a:cubicBezTo>
                  <a:cubicBezTo>
                    <a:pt x="210" y="0"/>
                    <a:pt x="234" y="0"/>
                    <a:pt x="259" y="0"/>
                  </a:cubicBezTo>
                  <a:cubicBezTo>
                    <a:pt x="259" y="11"/>
                    <a:pt x="260" y="21"/>
                    <a:pt x="259" y="32"/>
                  </a:cubicBezTo>
                  <a:cubicBezTo>
                    <a:pt x="258" y="40"/>
                    <a:pt x="252" y="44"/>
                    <a:pt x="242" y="44"/>
                  </a:cubicBezTo>
                  <a:cubicBezTo>
                    <a:pt x="215" y="44"/>
                    <a:pt x="188" y="44"/>
                    <a:pt x="162" y="44"/>
                  </a:cubicBezTo>
                  <a:cubicBezTo>
                    <a:pt x="114" y="44"/>
                    <a:pt x="66" y="44"/>
                    <a:pt x="19" y="44"/>
                  </a:cubicBezTo>
                  <a:cubicBezTo>
                    <a:pt x="5" y="44"/>
                    <a:pt x="0" y="39"/>
                    <a:pt x="0" y="25"/>
                  </a:cubicBezTo>
                  <a:cubicBezTo>
                    <a:pt x="0" y="17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C4C3FB21-164E-4E8D-904F-4D8A847108E3}"/>
                </a:ext>
              </a:extLst>
            </p:cNvPr>
            <p:cNvSpPr/>
            <p:nvPr/>
          </p:nvSpPr>
          <p:spPr bwMode="auto">
            <a:xfrm>
              <a:off x="6902450" y="3436938"/>
              <a:ext cx="484187" cy="484187"/>
            </a:xfrm>
            <a:custGeom>
              <a:gdLst>
                <a:gd name="T0" fmla="*/ 0 w 103"/>
                <a:gd name="T1" fmla="*/ 52 h 103"/>
                <a:gd name="T2" fmla="*/ 51 w 103"/>
                <a:gd name="T3" fmla="*/ 0 h 103"/>
                <a:gd name="T4" fmla="*/ 103 w 103"/>
                <a:gd name="T5" fmla="*/ 52 h 103"/>
                <a:gd name="T6" fmla="*/ 51 w 103"/>
                <a:gd name="T7" fmla="*/ 103 h 103"/>
                <a:gd name="T8" fmla="*/ 0 w 103"/>
                <a:gd name="T9" fmla="*/ 52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cubicBezTo>
                    <a:pt x="0" y="24"/>
                    <a:pt x="23" y="0"/>
                    <a:pt x="51" y="0"/>
                  </a:cubicBezTo>
                  <a:cubicBezTo>
                    <a:pt x="79" y="0"/>
                    <a:pt x="103" y="24"/>
                    <a:pt x="103" y="52"/>
                  </a:cubicBezTo>
                  <a:cubicBezTo>
                    <a:pt x="102" y="80"/>
                    <a:pt x="79" y="103"/>
                    <a:pt x="51" y="103"/>
                  </a:cubicBezTo>
                  <a:cubicBezTo>
                    <a:pt x="23" y="103"/>
                    <a:pt x="0" y="80"/>
                    <a:pt x="0" y="52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F6F1761-462D-445E-BB47-354369515D77}"/>
                </a:ext>
              </a:extLst>
            </p:cNvPr>
            <p:cNvSpPr/>
            <p:nvPr/>
          </p:nvSpPr>
          <p:spPr bwMode="auto">
            <a:xfrm>
              <a:off x="4759325" y="4538663"/>
              <a:ext cx="1227137" cy="263525"/>
            </a:xfrm>
            <a:custGeom>
              <a:gdLst>
                <a:gd name="T0" fmla="*/ 0 w 261"/>
                <a:gd name="T1" fmla="*/ 28 h 56"/>
                <a:gd name="T2" fmla="*/ 0 w 261"/>
                <a:gd name="T3" fmla="*/ 21 h 56"/>
                <a:gd name="T4" fmla="*/ 20 w 261"/>
                <a:gd name="T5" fmla="*/ 1 h 56"/>
                <a:gd name="T6" fmla="*/ 128 w 261"/>
                <a:gd name="T7" fmla="*/ 1 h 56"/>
                <a:gd name="T8" fmla="*/ 236 w 261"/>
                <a:gd name="T9" fmla="*/ 0 h 56"/>
                <a:gd name="T10" fmla="*/ 259 w 261"/>
                <a:gd name="T11" fmla="*/ 27 h 56"/>
                <a:gd name="T12" fmla="*/ 252 w 261"/>
                <a:gd name="T13" fmla="*/ 28 h 56"/>
                <a:gd name="T14" fmla="*/ 166 w 261"/>
                <a:gd name="T15" fmla="*/ 27 h 56"/>
                <a:gd name="T16" fmla="*/ 143 w 261"/>
                <a:gd name="T17" fmla="*/ 47 h 56"/>
                <a:gd name="T18" fmla="*/ 142 w 261"/>
                <a:gd name="T19" fmla="*/ 56 h 56"/>
                <a:gd name="T20" fmla="*/ 130 w 261"/>
                <a:gd name="T21" fmla="*/ 56 h 56"/>
                <a:gd name="T22" fmla="*/ 117 w 261"/>
                <a:gd name="T23" fmla="*/ 56 h 56"/>
                <a:gd name="T24" fmla="*/ 115 w 261"/>
                <a:gd name="T25" fmla="*/ 45 h 56"/>
                <a:gd name="T26" fmla="*/ 96 w 261"/>
                <a:gd name="T27" fmla="*/ 28 h 56"/>
                <a:gd name="T28" fmla="*/ 7 w 261"/>
                <a:gd name="T29" fmla="*/ 28 h 56"/>
                <a:gd name="T30" fmla="*/ 0 w 261"/>
                <a:gd name="T31" fmla="*/ 28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56">
                  <a:moveTo>
                    <a:pt x="0" y="28"/>
                  </a:moveTo>
                  <a:cubicBezTo>
                    <a:pt x="0" y="25"/>
                    <a:pt x="0" y="23"/>
                    <a:pt x="0" y="21"/>
                  </a:cubicBezTo>
                  <a:cubicBezTo>
                    <a:pt x="0" y="6"/>
                    <a:pt x="5" y="1"/>
                    <a:pt x="20" y="1"/>
                  </a:cubicBezTo>
                  <a:cubicBezTo>
                    <a:pt x="56" y="1"/>
                    <a:pt x="92" y="1"/>
                    <a:pt x="128" y="1"/>
                  </a:cubicBezTo>
                  <a:cubicBezTo>
                    <a:pt x="164" y="1"/>
                    <a:pt x="200" y="1"/>
                    <a:pt x="236" y="0"/>
                  </a:cubicBezTo>
                  <a:cubicBezTo>
                    <a:pt x="257" y="0"/>
                    <a:pt x="261" y="10"/>
                    <a:pt x="259" y="27"/>
                  </a:cubicBezTo>
                  <a:cubicBezTo>
                    <a:pt x="257" y="27"/>
                    <a:pt x="255" y="28"/>
                    <a:pt x="252" y="28"/>
                  </a:cubicBezTo>
                  <a:cubicBezTo>
                    <a:pt x="223" y="28"/>
                    <a:pt x="195" y="28"/>
                    <a:pt x="166" y="27"/>
                  </a:cubicBezTo>
                  <a:cubicBezTo>
                    <a:pt x="150" y="27"/>
                    <a:pt x="144" y="33"/>
                    <a:pt x="143" y="47"/>
                  </a:cubicBezTo>
                  <a:cubicBezTo>
                    <a:pt x="143" y="49"/>
                    <a:pt x="142" y="52"/>
                    <a:pt x="142" y="56"/>
                  </a:cubicBezTo>
                  <a:cubicBezTo>
                    <a:pt x="138" y="56"/>
                    <a:pt x="134" y="56"/>
                    <a:pt x="130" y="56"/>
                  </a:cubicBezTo>
                  <a:cubicBezTo>
                    <a:pt x="126" y="56"/>
                    <a:pt x="122" y="56"/>
                    <a:pt x="117" y="56"/>
                  </a:cubicBezTo>
                  <a:cubicBezTo>
                    <a:pt x="117" y="52"/>
                    <a:pt x="116" y="48"/>
                    <a:pt x="115" y="45"/>
                  </a:cubicBezTo>
                  <a:cubicBezTo>
                    <a:pt x="114" y="32"/>
                    <a:pt x="109" y="28"/>
                    <a:pt x="96" y="28"/>
                  </a:cubicBezTo>
                  <a:cubicBezTo>
                    <a:pt x="66" y="28"/>
                    <a:pt x="37" y="28"/>
                    <a:pt x="7" y="28"/>
                  </a:cubicBezTo>
                  <a:cubicBezTo>
                    <a:pt x="5" y="28"/>
                    <a:pt x="3" y="28"/>
                    <a:pt x="0" y="28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F6EDB23-189D-477B-8AE5-DA358BAE960D}"/>
                </a:ext>
              </a:extLst>
            </p:cNvPr>
            <p:cNvSpPr/>
            <p:nvPr/>
          </p:nvSpPr>
          <p:spPr bwMode="auto">
            <a:xfrm>
              <a:off x="4759325" y="5211763"/>
              <a:ext cx="1217612" cy="260350"/>
            </a:xfrm>
            <a:custGeom>
              <a:gdLst>
                <a:gd name="T0" fmla="*/ 0 w 259"/>
                <a:gd name="T1" fmla="*/ 27 h 55"/>
                <a:gd name="T2" fmla="*/ 0 w 259"/>
                <a:gd name="T3" fmla="*/ 16 h 55"/>
                <a:gd name="T4" fmla="*/ 17 w 259"/>
                <a:gd name="T5" fmla="*/ 0 h 55"/>
                <a:gd name="T6" fmla="*/ 242 w 259"/>
                <a:gd name="T7" fmla="*/ 0 h 55"/>
                <a:gd name="T8" fmla="*/ 259 w 259"/>
                <a:gd name="T9" fmla="*/ 17 h 55"/>
                <a:gd name="T10" fmla="*/ 259 w 259"/>
                <a:gd name="T11" fmla="*/ 27 h 55"/>
                <a:gd name="T12" fmla="*/ 252 w 259"/>
                <a:gd name="T13" fmla="*/ 27 h 55"/>
                <a:gd name="T14" fmla="*/ 162 w 259"/>
                <a:gd name="T15" fmla="*/ 27 h 55"/>
                <a:gd name="T16" fmla="*/ 144 w 259"/>
                <a:gd name="T17" fmla="*/ 44 h 55"/>
                <a:gd name="T18" fmla="*/ 131 w 259"/>
                <a:gd name="T19" fmla="*/ 55 h 55"/>
                <a:gd name="T20" fmla="*/ 115 w 259"/>
                <a:gd name="T21" fmla="*/ 42 h 55"/>
                <a:gd name="T22" fmla="*/ 98 w 259"/>
                <a:gd name="T23" fmla="*/ 27 h 55"/>
                <a:gd name="T24" fmla="*/ 7 w 259"/>
                <a:gd name="T25" fmla="*/ 27 h 55"/>
                <a:gd name="T26" fmla="*/ 0 w 259"/>
                <a:gd name="T27" fmla="*/ 27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55">
                  <a:moveTo>
                    <a:pt x="0" y="27"/>
                  </a:moveTo>
                  <a:cubicBezTo>
                    <a:pt x="0" y="23"/>
                    <a:pt x="0" y="19"/>
                    <a:pt x="0" y="16"/>
                  </a:cubicBezTo>
                  <a:cubicBezTo>
                    <a:pt x="0" y="5"/>
                    <a:pt x="6" y="0"/>
                    <a:pt x="17" y="0"/>
                  </a:cubicBezTo>
                  <a:cubicBezTo>
                    <a:pt x="92" y="0"/>
                    <a:pt x="167" y="0"/>
                    <a:pt x="242" y="0"/>
                  </a:cubicBezTo>
                  <a:cubicBezTo>
                    <a:pt x="253" y="0"/>
                    <a:pt x="259" y="6"/>
                    <a:pt x="259" y="17"/>
                  </a:cubicBezTo>
                  <a:cubicBezTo>
                    <a:pt x="259" y="20"/>
                    <a:pt x="259" y="23"/>
                    <a:pt x="259" y="27"/>
                  </a:cubicBezTo>
                  <a:cubicBezTo>
                    <a:pt x="257" y="27"/>
                    <a:pt x="255" y="27"/>
                    <a:pt x="252" y="27"/>
                  </a:cubicBezTo>
                  <a:cubicBezTo>
                    <a:pt x="222" y="27"/>
                    <a:pt x="192" y="27"/>
                    <a:pt x="162" y="27"/>
                  </a:cubicBezTo>
                  <a:cubicBezTo>
                    <a:pt x="150" y="27"/>
                    <a:pt x="145" y="31"/>
                    <a:pt x="144" y="44"/>
                  </a:cubicBezTo>
                  <a:cubicBezTo>
                    <a:pt x="142" y="55"/>
                    <a:pt x="142" y="55"/>
                    <a:pt x="131" y="55"/>
                  </a:cubicBezTo>
                  <a:cubicBezTo>
                    <a:pt x="117" y="55"/>
                    <a:pt x="117" y="55"/>
                    <a:pt x="115" y="42"/>
                  </a:cubicBezTo>
                  <a:cubicBezTo>
                    <a:pt x="114" y="32"/>
                    <a:pt x="109" y="27"/>
                    <a:pt x="98" y="27"/>
                  </a:cubicBezTo>
                  <a:cubicBezTo>
                    <a:pt x="68" y="27"/>
                    <a:pt x="37" y="27"/>
                    <a:pt x="7" y="27"/>
                  </a:cubicBezTo>
                  <a:cubicBezTo>
                    <a:pt x="5" y="27"/>
                    <a:pt x="3" y="27"/>
                    <a:pt x="0" y="27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3343828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0D4325-A573-4474-85DC-146D0F831F12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41208" y="260767"/>
            <a:ext cx="3708000" cy="6221595"/>
          </a:xfrm>
        </p:spPr>
        <p:txBody>
          <a:bodyPr/>
          <a:lstStyle/>
          <a:p/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B16E01-4FC0-49ED-8241-7C7182A87FB3}"/>
              </a:ext>
            </a:extLst>
          </p:cNvPr>
          <p:cNvSpPr/>
          <p:nvPr/>
        </p:nvSpPr>
        <p:spPr>
          <a:xfrm>
            <a:off x="341207" y="3546764"/>
            <a:ext cx="3707999" cy="29707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425D07-3C18-4B00-8FD1-7D16E3EA2A94}"/>
              </a:ext>
            </a:extLst>
          </p:cNvPr>
          <p:cNvSpPr txBox="1"/>
          <p:nvPr/>
        </p:nvSpPr>
        <p:spPr>
          <a:xfrm>
            <a:off x="462894" y="5033482"/>
            <a:ext cx="3464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EDC256-A5F2-40D7-BBC1-2C538B036C7B}"/>
              </a:ext>
            </a:extLst>
          </p:cNvPr>
          <p:cNvSpPr txBox="1"/>
          <p:nvPr/>
        </p:nvSpPr>
        <p:spPr>
          <a:xfrm>
            <a:off x="4573229" y="3020419"/>
            <a:ext cx="2893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ALLPPT Layout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5C5369-C29E-408F-B811-776AA88EA61B}"/>
              </a:ext>
            </a:extLst>
          </p:cNvPr>
          <p:cNvSpPr txBox="1"/>
          <p:nvPr/>
        </p:nvSpPr>
        <p:spPr>
          <a:xfrm>
            <a:off x="8328249" y="472572"/>
            <a:ext cx="34184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DE66A-55EA-4474-8370-8E1A41F952B7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/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5B48D-EAE7-4C73-BB03-650EC1CE93E3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/>
        </p:txBody>
      </p:sp>
      <p:pic>
        <p:nvPicPr>
          <p:cNvPr id="17410" name="Picture 2" descr="persona mirando por la ventana del avion">
            <a:extLst>
              <a:ext uri="{FF2B5EF4-FFF2-40B4-BE49-F238E27FC236}">
                <a16:creationId xmlns:a16="http://schemas.microsoft.com/office/drawing/2014/main" id="{21D9628B-F032-4FE1-BA65-510599C4489E}"/>
              </a:ext>
            </a:extLst>
          </p:cNvPr>
          <p:cNvPicPr>
            <a:picLocks noGrp="1" noChangeAspect="1" noChangeArrowheads="1"/>
          </p:cNvPicPr>
          <p:nvPr>
            <p:ph type="pic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8" b="235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3267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184D8-6098-4822-B4EC-7F4895B687DF}"/>
              </a:ext>
            </a:extLst>
          </p:cNvPr>
          <p:cNvGrpSpPr/>
          <p:nvPr/>
        </p:nvGrpSpPr>
        <p:grpSpPr>
          <a:xfrm>
            <a:off x="934818" y="3054047"/>
            <a:ext cx="10302910" cy="1490773"/>
            <a:chOff x="907041" y="3813427"/>
            <a:chExt cx="7329918" cy="149077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51CBCA9-BF25-47E8-B248-7C12FF8655C8}"/>
                </a:ext>
              </a:extLst>
            </p:cNvPr>
            <p:cNvSpPr/>
            <p:nvPr/>
          </p:nvSpPr>
          <p:spPr>
            <a:xfrm rot="5400000">
              <a:off x="7700624" y="3869026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91A42F-CE0E-4DD3-AC7B-23997448BC5D}"/>
                </a:ext>
              </a:extLst>
            </p:cNvPr>
            <p:cNvSpPr/>
            <p:nvPr/>
          </p:nvSpPr>
          <p:spPr>
            <a:xfrm>
              <a:off x="5947657" y="382929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id="{8C924E9C-E827-4621-90F9-E02EE61839B0}"/>
                </a:ext>
              </a:extLst>
            </p:cNvPr>
            <p:cNvSpPr/>
            <p:nvPr/>
          </p:nvSpPr>
          <p:spPr>
            <a:xfrm>
              <a:off x="5947658" y="3829297"/>
              <a:ext cx="1257638" cy="879967"/>
            </a:xfrm>
            <a:custGeom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2255C0F-86B7-4C6C-AFFF-781C726FFFE8}"/>
                </a:ext>
              </a:extLst>
            </p:cNvPr>
            <p:cNvSpPr/>
            <p:nvPr/>
          </p:nvSpPr>
          <p:spPr>
            <a:xfrm rot="16200000">
              <a:off x="867313" y="3858140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26A85A-56F6-4E84-86ED-670221EC74F1}"/>
                </a:ext>
              </a:extLst>
            </p:cNvPr>
            <p:cNvSpPr/>
            <p:nvPr/>
          </p:nvSpPr>
          <p:spPr>
            <a:xfrm flipH="1">
              <a:off x="1403648" y="382294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8880A1A0-4DF3-4745-9529-B5A82893B6EF}"/>
                </a:ext>
              </a:extLst>
            </p:cNvPr>
            <p:cNvSpPr/>
            <p:nvPr/>
          </p:nvSpPr>
          <p:spPr>
            <a:xfrm flipH="1">
              <a:off x="1938705" y="3813427"/>
              <a:ext cx="1257638" cy="879967"/>
            </a:xfrm>
            <a:custGeom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EF77B9-4607-4686-8048-9CFA29AF4EC7}"/>
                </a:ext>
              </a:extLst>
            </p:cNvPr>
            <p:cNvSpPr/>
            <p:nvPr/>
          </p:nvSpPr>
          <p:spPr>
            <a:xfrm flipH="1">
              <a:off x="1938704" y="411733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25477727-4BDE-40B3-829E-54720CCA16BD}"/>
                </a:ext>
              </a:extLst>
            </p:cNvPr>
            <p:cNvSpPr/>
            <p:nvPr/>
          </p:nvSpPr>
          <p:spPr>
            <a:xfrm flipH="1">
              <a:off x="2473761" y="4117330"/>
              <a:ext cx="1257638" cy="879967"/>
            </a:xfrm>
            <a:custGeom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9A7612-BD73-4B42-B27E-880F322EBFC5}"/>
                </a:ext>
              </a:extLst>
            </p:cNvPr>
            <p:cNvSpPr/>
            <p:nvPr/>
          </p:nvSpPr>
          <p:spPr>
            <a:xfrm>
              <a:off x="5412601" y="413638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9A802E8D-E31C-4EDF-B2C3-85C722AB4912}"/>
                </a:ext>
              </a:extLst>
            </p:cNvPr>
            <p:cNvSpPr/>
            <p:nvPr/>
          </p:nvSpPr>
          <p:spPr>
            <a:xfrm>
              <a:off x="5412601" y="4120356"/>
              <a:ext cx="1257638" cy="879967"/>
            </a:xfrm>
            <a:custGeom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8B0957-B50C-407B-8F31-D0691A12A150}"/>
                </a:ext>
              </a:extLst>
            </p:cNvPr>
            <p:cNvSpPr/>
            <p:nvPr/>
          </p:nvSpPr>
          <p:spPr>
            <a:xfrm>
              <a:off x="4877544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748596-AAE1-478A-A519-68D20B6D705D}"/>
                </a:ext>
              </a:extLst>
            </p:cNvPr>
            <p:cNvSpPr/>
            <p:nvPr/>
          </p:nvSpPr>
          <p:spPr>
            <a:xfrm flipH="1">
              <a:off x="2473761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05895891-F954-4651-83DB-C3A88A8D093D}"/>
                </a:ext>
              </a:extLst>
            </p:cNvPr>
            <p:cNvSpPr/>
            <p:nvPr/>
          </p:nvSpPr>
          <p:spPr>
            <a:xfrm>
              <a:off x="4872465" y="4424233"/>
              <a:ext cx="895077" cy="879967"/>
            </a:xfrm>
            <a:custGeom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7F72C985-6A92-42E4-A3BC-59E9A7A38C57}"/>
                </a:ext>
              </a:extLst>
            </p:cNvPr>
            <p:cNvSpPr/>
            <p:nvPr/>
          </p:nvSpPr>
          <p:spPr>
            <a:xfrm flipH="1">
              <a:off x="3386026" y="4421204"/>
              <a:ext cx="895077" cy="879967"/>
            </a:xfrm>
            <a:custGeom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0F3C09-DF9B-4837-8C8B-3B4AFEC9E4FC}"/>
                </a:ext>
              </a:extLst>
            </p:cNvPr>
            <p:cNvSpPr/>
            <p:nvPr/>
          </p:nvSpPr>
          <p:spPr>
            <a:xfrm>
              <a:off x="3383868" y="4725144"/>
              <a:ext cx="2381932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0F6FB8-4247-470C-8617-944785045D4E}"/>
              </a:ext>
            </a:extLst>
          </p:cNvPr>
          <p:cNvGrpSpPr/>
          <p:nvPr/>
        </p:nvGrpSpPr>
        <p:grpSpPr>
          <a:xfrm>
            <a:off x="7154707" y="4783860"/>
            <a:ext cx="1648097" cy="1105986"/>
            <a:chOff x="491148" y="3343901"/>
            <a:chExt cx="1648097" cy="1105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4EF980-E54E-462E-8431-BA833DB9BAC6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E4275F-E1DB-404E-AD0C-C1EE31D75A89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6D51FE-0882-459F-89C3-9168F9AA3F12}"/>
              </a:ext>
            </a:extLst>
          </p:cNvPr>
          <p:cNvGrpSpPr/>
          <p:nvPr/>
        </p:nvGrpSpPr>
        <p:grpSpPr>
          <a:xfrm>
            <a:off x="4692645" y="1979417"/>
            <a:ext cx="2793959" cy="1290652"/>
            <a:chOff x="491148" y="3343901"/>
            <a:chExt cx="2793959" cy="1290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9411BC-3197-4D7D-9D4D-511C9CABC774}"/>
                </a:ext>
              </a:extLst>
            </p:cNvPr>
            <p:cNvSpPr txBox="1"/>
            <p:nvPr/>
          </p:nvSpPr>
          <p:spPr>
            <a:xfrm>
              <a:off x="491148" y="3343901"/>
              <a:ext cx="2793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BDBE16-2AB9-4415-BE0B-42A2EFC1790D}"/>
                </a:ext>
              </a:extLst>
            </p:cNvPr>
            <p:cNvSpPr txBox="1"/>
            <p:nvPr/>
          </p:nvSpPr>
          <p:spPr>
            <a:xfrm>
              <a:off x="491148" y="3618890"/>
              <a:ext cx="27939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F74A23-2B65-4A05-A7A3-137F0E6EF0A1}"/>
              </a:ext>
            </a:extLst>
          </p:cNvPr>
          <p:cNvGrpSpPr/>
          <p:nvPr/>
        </p:nvGrpSpPr>
        <p:grpSpPr>
          <a:xfrm>
            <a:off x="8100566" y="1973926"/>
            <a:ext cx="2584201" cy="921320"/>
            <a:chOff x="491148" y="3343901"/>
            <a:chExt cx="2584201" cy="9213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2F2AC0-1921-4B86-AB5C-4D86D2EBFB87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2D87F-DD8D-4112-9885-09E013BE3AA2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7F9EEE-6683-44D7-9BDC-2A82E51574A9}"/>
              </a:ext>
            </a:extLst>
          </p:cNvPr>
          <p:cNvGrpSpPr/>
          <p:nvPr/>
        </p:nvGrpSpPr>
        <p:grpSpPr>
          <a:xfrm>
            <a:off x="3329540" y="4783860"/>
            <a:ext cx="1648097" cy="1105986"/>
            <a:chOff x="491148" y="3343901"/>
            <a:chExt cx="1648097" cy="1105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9F6A0C-8C9C-4EFE-BFF1-2C4496A84128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EDF276-00C2-46C5-82FE-FC1C651D1EF3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373576-D188-425E-ACCD-2C8752E8AC5B}"/>
              </a:ext>
            </a:extLst>
          </p:cNvPr>
          <p:cNvGrpSpPr/>
          <p:nvPr/>
        </p:nvGrpSpPr>
        <p:grpSpPr>
          <a:xfrm>
            <a:off x="1221480" y="4161654"/>
            <a:ext cx="1648097" cy="1105986"/>
            <a:chOff x="491148" y="3343901"/>
            <a:chExt cx="1648097" cy="11059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FFC82-8494-4DC9-BA3A-8D04117A1AC5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755CF1-7A24-4CD2-8C57-12EA8510FA5C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F3DF4C-A590-41DA-A80B-C22414726E8B}"/>
              </a:ext>
            </a:extLst>
          </p:cNvPr>
          <p:cNvGrpSpPr/>
          <p:nvPr/>
        </p:nvGrpSpPr>
        <p:grpSpPr>
          <a:xfrm>
            <a:off x="9301594" y="4161654"/>
            <a:ext cx="1648097" cy="1105986"/>
            <a:chOff x="491148" y="3343901"/>
            <a:chExt cx="1648097" cy="11059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14BEC3-CD24-473C-A623-752BC2DD3E6B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172389-B8FE-4F08-9B98-ED2D1225E174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2740CE-57CE-4295-AC38-5EA525B03699}"/>
              </a:ext>
            </a:extLst>
          </p:cNvPr>
          <p:cNvGrpSpPr/>
          <p:nvPr/>
        </p:nvGrpSpPr>
        <p:grpSpPr>
          <a:xfrm>
            <a:off x="1494482" y="1973926"/>
            <a:ext cx="2584201" cy="921320"/>
            <a:chOff x="491148" y="3343901"/>
            <a:chExt cx="2584201" cy="921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D9908E-5F22-4F8E-A213-4AC5CAB5A228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CE9398-9E6A-4C8A-9FDD-EAB7DD16E0AE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0" name="Rectangle 23">
            <a:extLst>
              <a:ext uri="{FF2B5EF4-FFF2-40B4-BE49-F238E27FC236}">
                <a16:creationId xmlns:a16="http://schemas.microsoft.com/office/drawing/2014/main" id="{0F26123F-F98F-496E-8360-453D823805EE}"/>
              </a:ext>
            </a:extLst>
          </p:cNvPr>
          <p:cNvSpPr/>
          <p:nvPr/>
        </p:nvSpPr>
        <p:spPr>
          <a:xfrm>
            <a:off x="9119076" y="3529758"/>
            <a:ext cx="476152" cy="280084"/>
          </a:xfrm>
          <a:custGeom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Oval 31">
            <a:extLst>
              <a:ext uri="{FF2B5EF4-FFF2-40B4-BE49-F238E27FC236}">
                <a16:creationId xmlns:a16="http://schemas.microsoft.com/office/drawing/2014/main" id="{97FEE2EB-9162-4F2F-AF69-AD613D0285BF}"/>
              </a:ext>
            </a:extLst>
          </p:cNvPr>
          <p:cNvSpPr/>
          <p:nvPr/>
        </p:nvSpPr>
        <p:spPr>
          <a:xfrm>
            <a:off x="8437339" y="3786968"/>
            <a:ext cx="354255" cy="357590"/>
          </a:xfrm>
          <a:custGeom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9D7A323C-B987-4209-BD8B-3D71CD356AB0}"/>
              </a:ext>
            </a:extLst>
          </p:cNvPr>
          <p:cNvSpPr/>
          <p:nvPr/>
        </p:nvSpPr>
        <p:spPr>
          <a:xfrm>
            <a:off x="1628236" y="3183138"/>
            <a:ext cx="485828" cy="313098"/>
          </a:xfrm>
          <a:custGeom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CB2B87D1-B089-4E77-A9B1-0FCDB575F8A8}"/>
              </a:ext>
            </a:extLst>
          </p:cNvPr>
          <p:cNvSpPr/>
          <p:nvPr/>
        </p:nvSpPr>
        <p:spPr>
          <a:xfrm>
            <a:off x="2523772" y="3434242"/>
            <a:ext cx="407177" cy="401707"/>
          </a:xfrm>
          <a:custGeom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Teardrop 17">
            <a:extLst>
              <a:ext uri="{FF2B5EF4-FFF2-40B4-BE49-F238E27FC236}">
                <a16:creationId xmlns:a16="http://schemas.microsoft.com/office/drawing/2014/main" id="{DCD5A722-45C0-428D-B242-714A66C606E2}"/>
              </a:ext>
            </a:extLst>
          </p:cNvPr>
          <p:cNvSpPr/>
          <p:nvPr/>
        </p:nvSpPr>
        <p:spPr>
          <a:xfrm rot="18900000">
            <a:off x="10182788" y="3174813"/>
            <a:ext cx="332582" cy="337808"/>
          </a:xfrm>
          <a:custGeom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638E34F8-5FF3-4B22-82F8-1E2F775F65D0}"/>
              </a:ext>
            </a:extLst>
          </p:cNvPr>
          <p:cNvSpPr/>
          <p:nvPr/>
        </p:nvSpPr>
        <p:spPr>
          <a:xfrm>
            <a:off x="3286015" y="3732762"/>
            <a:ext cx="404773" cy="407167"/>
          </a:xfrm>
          <a:custGeom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C8258794-6A01-4951-8D4D-C36A075C9CD1}"/>
              </a:ext>
            </a:extLst>
          </p:cNvPr>
          <p:cNvSpPr/>
          <p:nvPr/>
        </p:nvSpPr>
        <p:spPr>
          <a:xfrm>
            <a:off x="5907174" y="4036636"/>
            <a:ext cx="376670" cy="402560"/>
          </a:xfrm>
          <a:custGeom>
            <a:gdLst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11" fmla="*/ 795647 w 2149434"/>
              <a:gd name="connsiteY11" fmla="*/ 2933205 h 29332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20648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gente caminando al lado de la montaña">
            <a:extLst>
              <a:ext uri="{FF2B5EF4-FFF2-40B4-BE49-F238E27FC236}">
                <a16:creationId xmlns:a16="http://schemas.microsoft.com/office/drawing/2014/main" id="{B414DD9D-5C58-4825-91C9-68DAA195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4"/>
          <a:stretch>
            <a:fillRect/>
          </a:stretch>
        </p:blipFill>
        <p:spPr bwMode="auto">
          <a:xfrm>
            <a:off x="171450" y="157162"/>
            <a:ext cx="11849100" cy="6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15200" y="4766733"/>
            <a:ext cx="6496050" cy="70175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15200" y="5468491"/>
            <a:ext cx="6496050" cy="288032"/>
          </a:xfrm>
        </p:spPr>
        <p:txBody>
          <a:bodyPr/>
          <a:lstStyle/>
          <a:p>
            <a:r>
              <a:rPr lang="en-US" altLang="ko-KR">
                <a:solidFill>
                  <a:schemeClr val="bg1"/>
                </a:solidFill>
              </a:rPr>
              <a:t>Insert your subtitle here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3898445F-FB90-4DCA-B763-37D7BCB0B292}"/>
              </a:ext>
            </a:extLst>
          </p:cNvPr>
          <p:cNvSpPr/>
          <p:nvPr/>
        </p:nvSpPr>
        <p:spPr>
          <a:xfrm rot="1069892">
            <a:off x="357864" y="-154021"/>
            <a:ext cx="560222" cy="2425198"/>
          </a:xfrm>
          <a:custGeom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A5205D62-4FF7-436B-B3EA-630622345C26}"/>
              </a:ext>
            </a:extLst>
          </p:cNvPr>
          <p:cNvSpPr/>
          <p:nvPr/>
        </p:nvSpPr>
        <p:spPr>
          <a:xfrm>
            <a:off x="11484280" y="4552950"/>
            <a:ext cx="707720" cy="2305050"/>
          </a:xfrm>
          <a:custGeom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649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05C7BD-93FE-4075-9EA5-C04217E686B9}"/>
              </a:ext>
            </a:extLst>
          </p:cNvPr>
          <p:cNvSpPr/>
          <p:nvPr/>
        </p:nvSpPr>
        <p:spPr>
          <a:xfrm>
            <a:off x="5930549" y="298938"/>
            <a:ext cx="5770746" cy="6260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DB2B739-2712-4A9B-8F41-26732A34F77E}"/>
              </a:ext>
            </a:extLst>
          </p:cNvPr>
          <p:cNvSpPr txBox="1"/>
          <p:nvPr/>
        </p:nvSpPr>
        <p:spPr>
          <a:xfrm>
            <a:off x="5934804" y="2784266"/>
            <a:ext cx="57707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>
                <a:solidFill>
                  <a:schemeClr val="bg1"/>
                </a:solidFill>
                <a:ea typeface="Adobe Song Std L" panose="02020300000000000000" pitchFamily="18" charset="-128"/>
                <a:cs typeface="Arial" panose="020b0604020202020204" pitchFamily="34" charset="0"/>
              </a:rPr>
              <a:t>SUMMER TIME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12621B4-973D-48CB-BDA7-D4111E7AF5A0}"/>
              </a:ext>
            </a:extLst>
          </p:cNvPr>
          <p:cNvSpPr txBox="1"/>
          <p:nvPr/>
        </p:nvSpPr>
        <p:spPr>
          <a:xfrm>
            <a:off x="6728078" y="3831474"/>
            <a:ext cx="4184196" cy="30777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000">
                <a:solidFill>
                  <a:schemeClr val="bg1"/>
                </a:solidFill>
              </a:rPr>
              <a:t>Professional Presentation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C11E32D-7532-434A-B7AA-E93E19AD9B79}"/>
              </a:ext>
            </a:extLst>
          </p:cNvPr>
          <p:cNvSpPr txBox="1"/>
          <p:nvPr/>
        </p:nvSpPr>
        <p:spPr>
          <a:xfrm>
            <a:off x="7771517" y="5081768"/>
            <a:ext cx="2335162" cy="435163"/>
          </a:xfrm>
          <a:prstGeom prst="roundRect">
            <a:avLst>
              <a:gd name="adj" fmla="val 2784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600"/>
              <a:t>Portfolio Presentation</a:t>
            </a:r>
            <a:endParaRPr lang="ko-KR" altLang="en-US" sz="16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498709-4171-4BCF-941F-2A1E430E589A}"/>
              </a:ext>
            </a:extLst>
          </p:cNvPr>
          <p:cNvSpPr txBox="1"/>
          <p:nvPr/>
        </p:nvSpPr>
        <p:spPr>
          <a:xfrm>
            <a:off x="6595642" y="4229806"/>
            <a:ext cx="444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     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4" name="Text Placeholder 10">
            <a:extLst>
              <a:ext uri="{FF2B5EF4-FFF2-40B4-BE49-F238E27FC236}">
                <a16:creationId xmlns:a16="http://schemas.microsoft.com/office/drawing/2014/main" id="{A96ABCA6-C5FF-42E3-8EA0-8846EEBD4085}"/>
              </a:ext>
            </a:extLst>
          </p:cNvPr>
          <p:cNvSpPr txBox="1"/>
          <p:nvPr/>
        </p:nvSpPr>
        <p:spPr>
          <a:xfrm>
            <a:off x="7325988" y="2001259"/>
            <a:ext cx="3226219" cy="68019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6000" b="1">
                <a:solidFill>
                  <a:schemeClr val="bg1"/>
                </a:solidFill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491892828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 descr="personas sentadas en vehiculo">
            <a:extLst>
              <a:ext uri="{FF2B5EF4-FFF2-40B4-BE49-F238E27FC236}">
                <a16:creationId xmlns:a16="http://schemas.microsoft.com/office/drawing/2014/main" id="{52AF0F24-005F-4311-B6A9-18DFD7FE88E4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DAB11A-3B63-4D3F-8A89-3B1C3116459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C733B6A-6F39-47C8-879C-7A7471D50629}"/>
              </a:ext>
            </a:extLst>
          </p:cNvPr>
          <p:cNvSpPr txBox="1"/>
          <p:nvPr/>
        </p:nvSpPr>
        <p:spPr>
          <a:xfrm rot="20034910">
            <a:off x="1432080" y="3230336"/>
            <a:ext cx="1646914" cy="474303"/>
          </a:xfrm>
          <a:prstGeom prst="roundRect">
            <a:avLst>
              <a:gd name="adj" fmla="val 2073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/>
              <a:t>TRAVEL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DF1C14C0-D8A4-4D24-B8D9-2DCF4F68B1A1}"/>
              </a:ext>
            </a:extLst>
          </p:cNvPr>
          <p:cNvSpPr txBox="1"/>
          <p:nvPr/>
        </p:nvSpPr>
        <p:spPr>
          <a:xfrm rot="20034910">
            <a:off x="174368" y="2934567"/>
            <a:ext cx="2280328" cy="474303"/>
          </a:xfrm>
          <a:prstGeom prst="roundRect">
            <a:avLst>
              <a:gd name="adj" fmla="val 2073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/>
              <a:t>VACATION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32CA0-AFAF-4586-ADF0-FE63CAC0303C}"/>
              </a:ext>
            </a:extLst>
          </p:cNvPr>
          <p:cNvSpPr txBox="1"/>
          <p:nvPr/>
        </p:nvSpPr>
        <p:spPr>
          <a:xfrm>
            <a:off x="7513873" y="456365"/>
            <a:ext cx="413597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31B8B-3A71-43E3-B4E6-08914AD2E563}"/>
              </a:ext>
            </a:extLst>
          </p:cNvPr>
          <p:cNvSpPr txBox="1"/>
          <p:nvPr/>
        </p:nvSpPr>
        <p:spPr>
          <a:xfrm>
            <a:off x="522568" y="4552905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cs typeface="Arial" panose="020b0604020202020204" pitchFamily="34" charset="0"/>
              </a:rPr>
              <a:t>ALLPPT Layout</a:t>
            </a:r>
          </a:p>
          <a:p>
            <a:r>
              <a:rPr lang="en-GB" altLang="ko-KR"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7E538-4127-4085-A4F8-FBD061B117C2}"/>
              </a:ext>
            </a:extLst>
          </p:cNvPr>
          <p:cNvSpPr txBox="1"/>
          <p:nvPr/>
        </p:nvSpPr>
        <p:spPr>
          <a:xfrm>
            <a:off x="508693" y="5231308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/>
              <a:t>Portfolio Presentation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BFB274AA-3076-4C65-BED7-A7EE417CAA9B}"/>
              </a:ext>
            </a:extLst>
          </p:cNvPr>
          <p:cNvSpPr txBox="1"/>
          <p:nvPr/>
        </p:nvSpPr>
        <p:spPr>
          <a:xfrm>
            <a:off x="582722" y="5872774"/>
            <a:ext cx="2597428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/>
              <a:t>INFOGRAPHIC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66EDE-A1F7-4413-B1F0-CC0756D5B5A9}"/>
              </a:ext>
            </a:extLst>
          </p:cNvPr>
          <p:cNvSpPr txBox="1"/>
          <p:nvPr/>
        </p:nvSpPr>
        <p:spPr>
          <a:xfrm>
            <a:off x="9143997" y="2985315"/>
            <a:ext cx="246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1E4E8B-D405-40F0-9AAE-EC19A7F3242B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/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EC44F4-97C2-4216-A78C-420D205751F9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/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D58F37-B4A1-4B9B-A1BF-28F42B7107B9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4246123396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4" name="Donut 17">
            <a:extLst>
              <a:ext uri="{FF2B5EF4-FFF2-40B4-BE49-F238E27FC236}">
                <a16:creationId xmlns:a16="http://schemas.microsoft.com/office/drawing/2014/main" id="{1014A92A-DCF5-40B7-824D-113EC6BE99B0}"/>
              </a:ext>
            </a:extLst>
          </p:cNvPr>
          <p:cNvSpPr/>
          <p:nvPr/>
        </p:nvSpPr>
        <p:spPr>
          <a:xfrm>
            <a:off x="1224569" y="2042355"/>
            <a:ext cx="3802281" cy="3802281"/>
          </a:xfrm>
          <a:prstGeom prst="donut">
            <a:avLst>
              <a:gd name="adj" fmla="val 106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0E74BFC-E581-4EBB-AE3D-FDD5650966F8}"/>
              </a:ext>
            </a:extLst>
          </p:cNvPr>
          <p:cNvSpPr/>
          <p:nvPr/>
        </p:nvSpPr>
        <p:spPr bwMode="auto">
          <a:xfrm>
            <a:off x="3128762" y="3741641"/>
            <a:ext cx="2106837" cy="1806815"/>
          </a:xfrm>
          <a:custGeom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75978E9-E2F9-43FE-9389-B6D3251C5688}"/>
              </a:ext>
            </a:extLst>
          </p:cNvPr>
          <p:cNvSpPr/>
          <p:nvPr/>
        </p:nvSpPr>
        <p:spPr bwMode="auto">
          <a:xfrm rot="14400000">
            <a:off x="2165642" y="1790774"/>
            <a:ext cx="2106837" cy="1806816"/>
          </a:xfrm>
          <a:custGeom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5BE0154-E170-4126-AA48-C9E1AFC71FD8}"/>
              </a:ext>
            </a:extLst>
          </p:cNvPr>
          <p:cNvSpPr/>
          <p:nvPr/>
        </p:nvSpPr>
        <p:spPr bwMode="auto">
          <a:xfrm flipH="1">
            <a:off x="983971" y="3741641"/>
            <a:ext cx="2160119" cy="1806815"/>
          </a:xfrm>
          <a:custGeom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7FB9DD-7F57-491E-8F44-AFB26643F758}"/>
              </a:ext>
            </a:extLst>
          </p:cNvPr>
          <p:cNvSpPr/>
          <p:nvPr/>
        </p:nvSpPr>
        <p:spPr>
          <a:xfrm>
            <a:off x="2523221" y="1864333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58CD80-277C-4A16-801C-0FD7A6A85DF2}"/>
              </a:ext>
            </a:extLst>
          </p:cNvPr>
          <p:cNvSpPr/>
          <p:nvPr/>
        </p:nvSpPr>
        <p:spPr>
          <a:xfrm>
            <a:off x="3743078" y="4058173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B1E670-F708-4B3E-932E-8876328A7AA3}"/>
              </a:ext>
            </a:extLst>
          </p:cNvPr>
          <p:cNvSpPr/>
          <p:nvPr/>
        </p:nvSpPr>
        <p:spPr>
          <a:xfrm>
            <a:off x="1214392" y="4069114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89914-6491-4F53-9AE8-B1A3EBCB1E42}"/>
              </a:ext>
            </a:extLst>
          </p:cNvPr>
          <p:cNvSpPr/>
          <p:nvPr/>
        </p:nvSpPr>
        <p:spPr>
          <a:xfrm>
            <a:off x="2764150" y="3546323"/>
            <a:ext cx="746227" cy="74622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6EC502-DC31-4F68-A34E-194A0AFFA3A3}"/>
              </a:ext>
            </a:extLst>
          </p:cNvPr>
          <p:cNvSpPr/>
          <p:nvPr/>
        </p:nvSpPr>
        <p:spPr>
          <a:xfrm>
            <a:off x="2817194" y="3604786"/>
            <a:ext cx="629881" cy="6298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E5EEAF6-2041-4AE3-AF58-12E60838AB9F}"/>
              </a:ext>
            </a:extLst>
          </p:cNvPr>
          <p:cNvSpPr/>
          <p:nvPr/>
        </p:nvSpPr>
        <p:spPr>
          <a:xfrm>
            <a:off x="1493982" y="2263615"/>
            <a:ext cx="3332763" cy="3332763"/>
          </a:xfrm>
          <a:prstGeom prst="arc">
            <a:avLst>
              <a:gd name="adj1" fmla="val 18179519"/>
              <a:gd name="adj2" fmla="val 21517766"/>
            </a:avLst>
          </a:prstGeom>
          <a:ln w="254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015F315-D181-4610-80F3-8A8AF3229541}"/>
              </a:ext>
            </a:extLst>
          </p:cNvPr>
          <p:cNvSpPr/>
          <p:nvPr/>
        </p:nvSpPr>
        <p:spPr>
          <a:xfrm rot="14360900">
            <a:off x="1416102" y="2325541"/>
            <a:ext cx="3332763" cy="3332763"/>
          </a:xfrm>
          <a:prstGeom prst="arc">
            <a:avLst>
              <a:gd name="adj1" fmla="val 18179519"/>
              <a:gd name="adj2" fmla="val 21517766"/>
            </a:avLst>
          </a:prstGeom>
          <a:ln w="254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193C444-6505-424F-8BE1-BEE4DB925728}"/>
              </a:ext>
            </a:extLst>
          </p:cNvPr>
          <p:cNvSpPr/>
          <p:nvPr/>
        </p:nvSpPr>
        <p:spPr>
          <a:xfrm rot="7097419">
            <a:off x="1481747" y="2325541"/>
            <a:ext cx="3332763" cy="3332763"/>
          </a:xfrm>
          <a:prstGeom prst="arc">
            <a:avLst>
              <a:gd name="adj1" fmla="val 18179519"/>
              <a:gd name="adj2" fmla="val 21517766"/>
            </a:avLst>
          </a:prstGeom>
          <a:ln w="254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8409A-330D-4CA0-B8F6-08D46BE00F43}"/>
              </a:ext>
            </a:extLst>
          </p:cNvPr>
          <p:cNvSpPr txBox="1"/>
          <p:nvPr/>
        </p:nvSpPr>
        <p:spPr>
          <a:xfrm>
            <a:off x="6414167" y="1661665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ADE142-5C5D-43C1-BABB-AC70BD3B6AA8}"/>
              </a:ext>
            </a:extLst>
          </p:cNvPr>
          <p:cNvSpPr/>
          <p:nvPr/>
        </p:nvSpPr>
        <p:spPr>
          <a:xfrm>
            <a:off x="5886868" y="1729962"/>
            <a:ext cx="411480" cy="4114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01</a:t>
            </a:r>
            <a:endParaRPr lang="ko-KR" altLang="en-US" sz="12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FCA61-FF5E-4002-ABA9-D194B0CB3E7F}"/>
              </a:ext>
            </a:extLst>
          </p:cNvPr>
          <p:cNvSpPr txBox="1"/>
          <p:nvPr/>
        </p:nvSpPr>
        <p:spPr>
          <a:xfrm>
            <a:off x="6414167" y="3401042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C4205D-2BFB-4449-95AF-EBCB37511AE8}"/>
              </a:ext>
            </a:extLst>
          </p:cNvPr>
          <p:cNvSpPr/>
          <p:nvPr/>
        </p:nvSpPr>
        <p:spPr>
          <a:xfrm>
            <a:off x="5886868" y="3469339"/>
            <a:ext cx="411480" cy="4114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02</a:t>
            </a:r>
            <a:endParaRPr lang="ko-KR" altLang="en-US" sz="12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24FF0-5098-4A87-AE70-0E972004BCB6}"/>
              </a:ext>
            </a:extLst>
          </p:cNvPr>
          <p:cNvSpPr txBox="1"/>
          <p:nvPr/>
        </p:nvSpPr>
        <p:spPr>
          <a:xfrm>
            <a:off x="6414167" y="5140419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16DA27-1669-42E3-9F8B-A9A8EFA8D7DB}"/>
              </a:ext>
            </a:extLst>
          </p:cNvPr>
          <p:cNvSpPr/>
          <p:nvPr/>
        </p:nvSpPr>
        <p:spPr>
          <a:xfrm>
            <a:off x="5886868" y="5208716"/>
            <a:ext cx="411480" cy="4114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03</a:t>
            </a:r>
            <a:endParaRPr lang="ko-KR" altLang="en-US" sz="12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31211E-4529-473A-9D24-312325D33F78}"/>
              </a:ext>
            </a:extLst>
          </p:cNvPr>
          <p:cNvSpPr txBox="1"/>
          <p:nvPr/>
        </p:nvSpPr>
        <p:spPr>
          <a:xfrm>
            <a:off x="2615796" y="264963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43099F-0302-4C7A-BC00-D01BEF0DF11B}"/>
              </a:ext>
            </a:extLst>
          </p:cNvPr>
          <p:cNvSpPr txBox="1"/>
          <p:nvPr/>
        </p:nvSpPr>
        <p:spPr>
          <a:xfrm>
            <a:off x="1286824" y="48880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B2AAB-D52E-4844-AE4B-6456FE8CB3BA}"/>
              </a:ext>
            </a:extLst>
          </p:cNvPr>
          <p:cNvSpPr txBox="1"/>
          <p:nvPr/>
        </p:nvSpPr>
        <p:spPr>
          <a:xfrm>
            <a:off x="3836411" y="48880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>
              <a:solidFill>
                <a:schemeClr val="accent4"/>
              </a:solidFill>
              <a:cs typeface="Calibri" panose="020f050202020403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9E9BD50-085D-4FF9-9DDB-85680242DC27}"/>
              </a:ext>
            </a:extLst>
          </p:cNvPr>
          <p:cNvSpPr/>
          <p:nvPr/>
        </p:nvSpPr>
        <p:spPr>
          <a:xfrm>
            <a:off x="1624195" y="4337356"/>
            <a:ext cx="444013" cy="508991"/>
          </a:xfrm>
          <a:custGeom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E7D5AF5-FC42-42D9-AEB9-A28B205CF79C}"/>
              </a:ext>
            </a:extLst>
          </p:cNvPr>
          <p:cNvSpPr/>
          <p:nvPr/>
        </p:nvSpPr>
        <p:spPr>
          <a:xfrm>
            <a:off x="4181778" y="4374706"/>
            <a:ext cx="443193" cy="445597"/>
          </a:xfrm>
          <a:custGeom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ADAB2A8-C7B8-4A7F-A5F3-52F2921A9FDE}"/>
              </a:ext>
            </a:extLst>
          </p:cNvPr>
          <p:cNvSpPr/>
          <p:nvPr/>
        </p:nvSpPr>
        <p:spPr>
          <a:xfrm>
            <a:off x="2965500" y="2146874"/>
            <a:ext cx="400695" cy="454843"/>
          </a:xfrm>
          <a:custGeom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53143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641431" y="4981001"/>
            <a:ext cx="5550569" cy="1015663"/>
          </a:xfrm>
          <a:prstGeom prst="rect">
            <a:avLst/>
          </a:prstGeom>
          <a:solidFill>
            <a:srgbClr val="00BDFB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600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ko-KR" altLang="en-US" sz="6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641359" y="5853246"/>
            <a:ext cx="5550502" cy="379656"/>
          </a:xfrm>
          <a:prstGeom prst="rect">
            <a:avLst/>
          </a:prstGeom>
          <a:solidFill>
            <a:srgbClr val="00BDFB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D51B032-AC23-4686-8837-C94821B6D87C}"/>
              </a:ext>
            </a:extLst>
          </p:cNvPr>
          <p:cNvGrpSpPr/>
          <p:nvPr/>
        </p:nvGrpSpPr>
        <p:grpSpPr>
          <a:xfrm>
            <a:off x="7393635" y="1626913"/>
            <a:ext cx="3219451" cy="3117850"/>
            <a:chOff x="3413125" y="3338513"/>
            <a:chExt cx="3219451" cy="3117850"/>
          </a:xfrm>
          <a:solidFill>
            <a:schemeClr val="bg1"/>
          </a:solidFill>
        </p:grpSpPr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8E4DE799-EDBE-4076-B967-4FAEA0430E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038" y="3717926"/>
              <a:ext cx="3132138" cy="2560638"/>
            </a:xfrm>
            <a:custGeom>
              <a:gdLst>
                <a:gd name="T0" fmla="*/ 872 w 966"/>
                <a:gd name="T1" fmla="*/ 146 h 790"/>
                <a:gd name="T2" fmla="*/ 922 w 966"/>
                <a:gd name="T3" fmla="*/ 416 h 790"/>
                <a:gd name="T4" fmla="*/ 899 w 966"/>
                <a:gd name="T5" fmla="*/ 476 h 790"/>
                <a:gd name="T6" fmla="*/ 816 w 966"/>
                <a:gd name="T7" fmla="*/ 219 h 790"/>
                <a:gd name="T8" fmla="*/ 739 w 966"/>
                <a:gd name="T9" fmla="*/ 191 h 790"/>
                <a:gd name="T10" fmla="*/ 692 w 966"/>
                <a:gd name="T11" fmla="*/ 200 h 790"/>
                <a:gd name="T12" fmla="*/ 652 w 966"/>
                <a:gd name="T13" fmla="*/ 191 h 790"/>
                <a:gd name="T14" fmla="*/ 719 w 966"/>
                <a:gd name="T15" fmla="*/ 95 h 790"/>
                <a:gd name="T16" fmla="*/ 525 w 966"/>
                <a:gd name="T17" fmla="*/ 106 h 790"/>
                <a:gd name="T18" fmla="*/ 481 w 966"/>
                <a:gd name="T19" fmla="*/ 141 h 790"/>
                <a:gd name="T20" fmla="*/ 379 w 966"/>
                <a:gd name="T21" fmla="*/ 248 h 790"/>
                <a:gd name="T22" fmla="*/ 351 w 966"/>
                <a:gd name="T23" fmla="*/ 248 h 790"/>
                <a:gd name="T24" fmla="*/ 300 w 966"/>
                <a:gd name="T25" fmla="*/ 249 h 790"/>
                <a:gd name="T26" fmla="*/ 335 w 966"/>
                <a:gd name="T27" fmla="*/ 287 h 790"/>
                <a:gd name="T28" fmla="*/ 433 w 966"/>
                <a:gd name="T29" fmla="*/ 362 h 790"/>
                <a:gd name="T30" fmla="*/ 577 w 966"/>
                <a:gd name="T31" fmla="*/ 444 h 790"/>
                <a:gd name="T32" fmla="*/ 541 w 966"/>
                <a:gd name="T33" fmla="*/ 558 h 790"/>
                <a:gd name="T34" fmla="*/ 462 w 966"/>
                <a:gd name="T35" fmla="*/ 659 h 790"/>
                <a:gd name="T36" fmla="*/ 419 w 966"/>
                <a:gd name="T37" fmla="*/ 675 h 790"/>
                <a:gd name="T38" fmla="*/ 370 w 966"/>
                <a:gd name="T39" fmla="*/ 504 h 790"/>
                <a:gd name="T40" fmla="*/ 274 w 966"/>
                <a:gd name="T41" fmla="*/ 316 h 790"/>
                <a:gd name="T42" fmla="*/ 263 w 966"/>
                <a:gd name="T43" fmla="*/ 256 h 790"/>
                <a:gd name="T44" fmla="*/ 463 w 966"/>
                <a:gd name="T45" fmla="*/ 717 h 790"/>
                <a:gd name="T46" fmla="*/ 541 w 966"/>
                <a:gd name="T47" fmla="*/ 790 h 790"/>
                <a:gd name="T48" fmla="*/ 252 w 966"/>
                <a:gd name="T49" fmla="*/ 716 h 790"/>
                <a:gd name="T50" fmla="*/ 239 w 966"/>
                <a:gd name="T51" fmla="*/ 742 h 790"/>
                <a:gd name="T52" fmla="*/ 208 w 966"/>
                <a:gd name="T53" fmla="*/ 709 h 790"/>
                <a:gd name="T54" fmla="*/ 207 w 966"/>
                <a:gd name="T55" fmla="*/ 606 h 790"/>
                <a:gd name="T56" fmla="*/ 187 w 966"/>
                <a:gd name="T57" fmla="*/ 553 h 790"/>
                <a:gd name="T58" fmla="*/ 221 w 966"/>
                <a:gd name="T59" fmla="*/ 614 h 790"/>
                <a:gd name="T60" fmla="*/ 179 w 966"/>
                <a:gd name="T61" fmla="*/ 492 h 790"/>
                <a:gd name="T62" fmla="*/ 110 w 966"/>
                <a:gd name="T63" fmla="*/ 513 h 790"/>
                <a:gd name="T64" fmla="*/ 165 w 966"/>
                <a:gd name="T65" fmla="*/ 526 h 790"/>
                <a:gd name="T66" fmla="*/ 208 w 966"/>
                <a:gd name="T67" fmla="*/ 622 h 790"/>
                <a:gd name="T68" fmla="*/ 209 w 966"/>
                <a:gd name="T69" fmla="*/ 740 h 790"/>
                <a:gd name="T70" fmla="*/ 132 w 966"/>
                <a:gd name="T71" fmla="*/ 732 h 790"/>
                <a:gd name="T72" fmla="*/ 137 w 966"/>
                <a:gd name="T73" fmla="*/ 606 h 790"/>
                <a:gd name="T74" fmla="*/ 167 w 966"/>
                <a:gd name="T75" fmla="*/ 602 h 790"/>
                <a:gd name="T76" fmla="*/ 31 w 966"/>
                <a:gd name="T77" fmla="*/ 585 h 790"/>
                <a:gd name="T78" fmla="*/ 41 w 966"/>
                <a:gd name="T79" fmla="*/ 628 h 790"/>
                <a:gd name="T80" fmla="*/ 5 w 966"/>
                <a:gd name="T81" fmla="*/ 608 h 790"/>
                <a:gd name="T82" fmla="*/ 28 w 966"/>
                <a:gd name="T83" fmla="*/ 523 h 790"/>
                <a:gd name="T84" fmla="*/ 88 w 966"/>
                <a:gd name="T85" fmla="*/ 490 h 790"/>
                <a:gd name="T86" fmla="*/ 103 w 966"/>
                <a:gd name="T87" fmla="*/ 492 h 790"/>
                <a:gd name="T88" fmla="*/ 175 w 966"/>
                <a:gd name="T89" fmla="*/ 438 h 790"/>
                <a:gd name="T90" fmla="*/ 253 w 966"/>
                <a:gd name="T91" fmla="*/ 222 h 790"/>
                <a:gd name="T92" fmla="*/ 412 w 966"/>
                <a:gd name="T93" fmla="*/ 57 h 790"/>
                <a:gd name="T94" fmla="*/ 550 w 966"/>
                <a:gd name="T95" fmla="*/ 5 h 790"/>
                <a:gd name="T96" fmla="*/ 699 w 966"/>
                <a:gd name="T97" fmla="*/ 23 h 790"/>
                <a:gd name="T98" fmla="*/ 735 w 966"/>
                <a:gd name="T99" fmla="*/ 8 h 790"/>
                <a:gd name="T100" fmla="*/ 755 w 966"/>
                <a:gd name="T101" fmla="*/ 27 h 790"/>
                <a:gd name="T102" fmla="*/ 839 w 966"/>
                <a:gd name="T103" fmla="*/ 107 h 790"/>
                <a:gd name="T104" fmla="*/ 884 w 966"/>
                <a:gd name="T105" fmla="*/ 111 h 790"/>
                <a:gd name="T106" fmla="*/ 165 w 966"/>
                <a:gd name="T107" fmla="*/ 476 h 790"/>
                <a:gd name="T108" fmla="*/ 118 w 966"/>
                <a:gd name="T109" fmla="*/ 469 h 790"/>
                <a:gd name="T110" fmla="*/ 165 w 966"/>
                <a:gd name="T111" fmla="*/ 476 h 790"/>
                <a:gd name="T112" fmla="*/ 251 w 966"/>
                <a:gd name="T113" fmla="*/ 695 h 790"/>
                <a:gd name="T114" fmla="*/ 236 w 966"/>
                <a:gd name="T115" fmla="*/ 649 h 790"/>
                <a:gd name="T116" fmla="*/ 246 w 966"/>
                <a:gd name="T117" fmla="*/ 693 h 7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5" h="790">
                  <a:moveTo>
                    <a:pt x="883" y="110"/>
                  </a:moveTo>
                  <a:cubicBezTo>
                    <a:pt x="896" y="127"/>
                    <a:pt x="878" y="134"/>
                    <a:pt x="872" y="146"/>
                  </a:cubicBezTo>
                  <a:cubicBezTo>
                    <a:pt x="935" y="224"/>
                    <a:pt x="966" y="314"/>
                    <a:pt x="961" y="416"/>
                  </a:cubicBezTo>
                  <a:cubicBezTo>
                    <a:pt x="947" y="416"/>
                    <a:pt x="934" y="416"/>
                    <a:pt x="922" y="416"/>
                  </a:cubicBezTo>
                  <a:cubicBezTo>
                    <a:pt x="916" y="436"/>
                    <a:pt x="910" y="456"/>
                    <a:pt x="904" y="476"/>
                  </a:cubicBezTo>
                  <a:cubicBezTo>
                    <a:pt x="902" y="476"/>
                    <a:pt x="901" y="476"/>
                    <a:pt x="899" y="476"/>
                  </a:cubicBezTo>
                  <a:cubicBezTo>
                    <a:pt x="914" y="373"/>
                    <a:pt x="901" y="278"/>
                    <a:pt x="835" y="192"/>
                  </a:cubicBezTo>
                  <a:cubicBezTo>
                    <a:pt x="827" y="203"/>
                    <a:pt x="820" y="213"/>
                    <a:pt x="816" y="219"/>
                  </a:cubicBezTo>
                  <a:cubicBezTo>
                    <a:pt x="795" y="215"/>
                    <a:pt x="777" y="213"/>
                    <a:pt x="760" y="208"/>
                  </a:cubicBezTo>
                  <a:cubicBezTo>
                    <a:pt x="752" y="206"/>
                    <a:pt x="745" y="198"/>
                    <a:pt x="739" y="191"/>
                  </a:cubicBezTo>
                  <a:cubicBezTo>
                    <a:pt x="732" y="185"/>
                    <a:pt x="726" y="177"/>
                    <a:pt x="718" y="168"/>
                  </a:cubicBezTo>
                  <a:cubicBezTo>
                    <a:pt x="709" y="180"/>
                    <a:pt x="701" y="191"/>
                    <a:pt x="692" y="200"/>
                  </a:cubicBezTo>
                  <a:cubicBezTo>
                    <a:pt x="685" y="207"/>
                    <a:pt x="677" y="212"/>
                    <a:pt x="669" y="217"/>
                  </a:cubicBezTo>
                  <a:cubicBezTo>
                    <a:pt x="663" y="208"/>
                    <a:pt x="658" y="200"/>
                    <a:pt x="652" y="191"/>
                  </a:cubicBezTo>
                  <a:cubicBezTo>
                    <a:pt x="651" y="189"/>
                    <a:pt x="651" y="186"/>
                    <a:pt x="652" y="188"/>
                  </a:cubicBezTo>
                  <a:cubicBezTo>
                    <a:pt x="675" y="155"/>
                    <a:pt x="696" y="126"/>
                    <a:pt x="719" y="95"/>
                  </a:cubicBezTo>
                  <a:cubicBezTo>
                    <a:pt x="659" y="65"/>
                    <a:pt x="596" y="54"/>
                    <a:pt x="525" y="62"/>
                  </a:cubicBezTo>
                  <a:cubicBezTo>
                    <a:pt x="525" y="77"/>
                    <a:pt x="527" y="92"/>
                    <a:pt x="525" y="106"/>
                  </a:cubicBezTo>
                  <a:cubicBezTo>
                    <a:pt x="523" y="113"/>
                    <a:pt x="516" y="120"/>
                    <a:pt x="510" y="125"/>
                  </a:cubicBezTo>
                  <a:cubicBezTo>
                    <a:pt x="501" y="132"/>
                    <a:pt x="490" y="135"/>
                    <a:pt x="481" y="141"/>
                  </a:cubicBezTo>
                  <a:cubicBezTo>
                    <a:pt x="466" y="151"/>
                    <a:pt x="450" y="160"/>
                    <a:pt x="438" y="173"/>
                  </a:cubicBezTo>
                  <a:cubicBezTo>
                    <a:pt x="417" y="197"/>
                    <a:pt x="399" y="223"/>
                    <a:pt x="379" y="248"/>
                  </a:cubicBezTo>
                  <a:cubicBezTo>
                    <a:pt x="375" y="254"/>
                    <a:pt x="368" y="259"/>
                    <a:pt x="362" y="264"/>
                  </a:cubicBezTo>
                  <a:cubicBezTo>
                    <a:pt x="359" y="258"/>
                    <a:pt x="356" y="252"/>
                    <a:pt x="351" y="248"/>
                  </a:cubicBezTo>
                  <a:cubicBezTo>
                    <a:pt x="342" y="241"/>
                    <a:pt x="333" y="232"/>
                    <a:pt x="323" y="231"/>
                  </a:cubicBezTo>
                  <a:cubicBezTo>
                    <a:pt x="315" y="231"/>
                    <a:pt x="304" y="241"/>
                    <a:pt x="300" y="249"/>
                  </a:cubicBezTo>
                  <a:cubicBezTo>
                    <a:pt x="293" y="263"/>
                    <a:pt x="291" y="279"/>
                    <a:pt x="285" y="301"/>
                  </a:cubicBezTo>
                  <a:cubicBezTo>
                    <a:pt x="305" y="295"/>
                    <a:pt x="319" y="291"/>
                    <a:pt x="335" y="287"/>
                  </a:cubicBezTo>
                  <a:cubicBezTo>
                    <a:pt x="338" y="315"/>
                    <a:pt x="331" y="345"/>
                    <a:pt x="352" y="372"/>
                  </a:cubicBezTo>
                  <a:cubicBezTo>
                    <a:pt x="377" y="340"/>
                    <a:pt x="405" y="346"/>
                    <a:pt x="433" y="362"/>
                  </a:cubicBezTo>
                  <a:cubicBezTo>
                    <a:pt x="456" y="375"/>
                    <a:pt x="477" y="389"/>
                    <a:pt x="500" y="402"/>
                  </a:cubicBezTo>
                  <a:cubicBezTo>
                    <a:pt x="525" y="417"/>
                    <a:pt x="551" y="431"/>
                    <a:pt x="577" y="444"/>
                  </a:cubicBezTo>
                  <a:cubicBezTo>
                    <a:pt x="592" y="452"/>
                    <a:pt x="597" y="458"/>
                    <a:pt x="587" y="474"/>
                  </a:cubicBezTo>
                  <a:cubicBezTo>
                    <a:pt x="571" y="502"/>
                    <a:pt x="559" y="532"/>
                    <a:pt x="541" y="558"/>
                  </a:cubicBezTo>
                  <a:cubicBezTo>
                    <a:pt x="524" y="584"/>
                    <a:pt x="503" y="607"/>
                    <a:pt x="483" y="631"/>
                  </a:cubicBezTo>
                  <a:cubicBezTo>
                    <a:pt x="476" y="640"/>
                    <a:pt x="468" y="649"/>
                    <a:pt x="462" y="659"/>
                  </a:cubicBezTo>
                  <a:cubicBezTo>
                    <a:pt x="455" y="672"/>
                    <a:pt x="450" y="686"/>
                    <a:pt x="441" y="705"/>
                  </a:cubicBezTo>
                  <a:cubicBezTo>
                    <a:pt x="431" y="693"/>
                    <a:pt x="421" y="685"/>
                    <a:pt x="419" y="675"/>
                  </a:cubicBezTo>
                  <a:cubicBezTo>
                    <a:pt x="409" y="636"/>
                    <a:pt x="402" y="596"/>
                    <a:pt x="395" y="556"/>
                  </a:cubicBezTo>
                  <a:cubicBezTo>
                    <a:pt x="392" y="536"/>
                    <a:pt x="388" y="518"/>
                    <a:pt x="370" y="504"/>
                  </a:cubicBezTo>
                  <a:cubicBezTo>
                    <a:pt x="334" y="475"/>
                    <a:pt x="327" y="411"/>
                    <a:pt x="343" y="380"/>
                  </a:cubicBezTo>
                  <a:cubicBezTo>
                    <a:pt x="320" y="359"/>
                    <a:pt x="296" y="338"/>
                    <a:pt x="274" y="316"/>
                  </a:cubicBezTo>
                  <a:cubicBezTo>
                    <a:pt x="267" y="310"/>
                    <a:pt x="266" y="298"/>
                    <a:pt x="265" y="289"/>
                  </a:cubicBezTo>
                  <a:cubicBezTo>
                    <a:pt x="263" y="278"/>
                    <a:pt x="264" y="267"/>
                    <a:pt x="263" y="256"/>
                  </a:cubicBezTo>
                  <a:cubicBezTo>
                    <a:pt x="238" y="304"/>
                    <a:pt x="228" y="355"/>
                    <a:pt x="230" y="408"/>
                  </a:cubicBezTo>
                  <a:cubicBezTo>
                    <a:pt x="237" y="553"/>
                    <a:pt x="326" y="670"/>
                    <a:pt x="463" y="717"/>
                  </a:cubicBezTo>
                  <a:cubicBezTo>
                    <a:pt x="471" y="720"/>
                    <a:pt x="479" y="726"/>
                    <a:pt x="486" y="732"/>
                  </a:cubicBezTo>
                  <a:cubicBezTo>
                    <a:pt x="503" y="749"/>
                    <a:pt x="520" y="768"/>
                    <a:pt x="541" y="790"/>
                  </a:cubicBezTo>
                  <a:cubicBezTo>
                    <a:pt x="435" y="781"/>
                    <a:pt x="351" y="739"/>
                    <a:pt x="278" y="665"/>
                  </a:cubicBezTo>
                  <a:cubicBezTo>
                    <a:pt x="278" y="689"/>
                    <a:pt x="270" y="705"/>
                    <a:pt x="252" y="716"/>
                  </a:cubicBezTo>
                  <a:cubicBezTo>
                    <a:pt x="249" y="717"/>
                    <a:pt x="251" y="726"/>
                    <a:pt x="249" y="731"/>
                  </a:cubicBezTo>
                  <a:cubicBezTo>
                    <a:pt x="247" y="736"/>
                    <a:pt x="243" y="742"/>
                    <a:pt x="239" y="742"/>
                  </a:cubicBezTo>
                  <a:cubicBezTo>
                    <a:pt x="235" y="743"/>
                    <a:pt x="227" y="738"/>
                    <a:pt x="227" y="735"/>
                  </a:cubicBezTo>
                  <a:cubicBezTo>
                    <a:pt x="225" y="722"/>
                    <a:pt x="218" y="716"/>
                    <a:pt x="208" y="709"/>
                  </a:cubicBezTo>
                  <a:cubicBezTo>
                    <a:pt x="187" y="695"/>
                    <a:pt x="183" y="663"/>
                    <a:pt x="202" y="647"/>
                  </a:cubicBezTo>
                  <a:cubicBezTo>
                    <a:pt x="219" y="633"/>
                    <a:pt x="216" y="621"/>
                    <a:pt x="207" y="606"/>
                  </a:cubicBezTo>
                  <a:cubicBezTo>
                    <a:pt x="203" y="600"/>
                    <a:pt x="199" y="594"/>
                    <a:pt x="195" y="587"/>
                  </a:cubicBezTo>
                  <a:cubicBezTo>
                    <a:pt x="192" y="576"/>
                    <a:pt x="190" y="565"/>
                    <a:pt x="187" y="553"/>
                  </a:cubicBezTo>
                  <a:cubicBezTo>
                    <a:pt x="189" y="552"/>
                    <a:pt x="191" y="552"/>
                    <a:pt x="193" y="551"/>
                  </a:cubicBezTo>
                  <a:cubicBezTo>
                    <a:pt x="202" y="572"/>
                    <a:pt x="213" y="592"/>
                    <a:pt x="221" y="614"/>
                  </a:cubicBezTo>
                  <a:cubicBezTo>
                    <a:pt x="226" y="628"/>
                    <a:pt x="233" y="634"/>
                    <a:pt x="245" y="632"/>
                  </a:cubicBezTo>
                  <a:cubicBezTo>
                    <a:pt x="223" y="586"/>
                    <a:pt x="201" y="538"/>
                    <a:pt x="179" y="492"/>
                  </a:cubicBezTo>
                  <a:cubicBezTo>
                    <a:pt x="167" y="510"/>
                    <a:pt x="148" y="517"/>
                    <a:pt x="124" y="510"/>
                  </a:cubicBezTo>
                  <a:cubicBezTo>
                    <a:pt x="120" y="508"/>
                    <a:pt x="115" y="512"/>
                    <a:pt x="110" y="513"/>
                  </a:cubicBezTo>
                  <a:cubicBezTo>
                    <a:pt x="110" y="516"/>
                    <a:pt x="110" y="519"/>
                    <a:pt x="111" y="521"/>
                  </a:cubicBezTo>
                  <a:cubicBezTo>
                    <a:pt x="128" y="523"/>
                    <a:pt x="146" y="525"/>
                    <a:pt x="165" y="526"/>
                  </a:cubicBezTo>
                  <a:cubicBezTo>
                    <a:pt x="175" y="545"/>
                    <a:pt x="185" y="566"/>
                    <a:pt x="196" y="587"/>
                  </a:cubicBezTo>
                  <a:cubicBezTo>
                    <a:pt x="200" y="598"/>
                    <a:pt x="204" y="609"/>
                    <a:pt x="208" y="622"/>
                  </a:cubicBezTo>
                  <a:cubicBezTo>
                    <a:pt x="188" y="638"/>
                    <a:pt x="173" y="658"/>
                    <a:pt x="172" y="687"/>
                  </a:cubicBezTo>
                  <a:cubicBezTo>
                    <a:pt x="170" y="716"/>
                    <a:pt x="180" y="736"/>
                    <a:pt x="209" y="740"/>
                  </a:cubicBezTo>
                  <a:cubicBezTo>
                    <a:pt x="195" y="743"/>
                    <a:pt x="181" y="746"/>
                    <a:pt x="167" y="750"/>
                  </a:cubicBezTo>
                  <a:cubicBezTo>
                    <a:pt x="150" y="754"/>
                    <a:pt x="137" y="752"/>
                    <a:pt x="132" y="732"/>
                  </a:cubicBezTo>
                  <a:cubicBezTo>
                    <a:pt x="124" y="702"/>
                    <a:pt x="114" y="672"/>
                    <a:pt x="105" y="642"/>
                  </a:cubicBezTo>
                  <a:cubicBezTo>
                    <a:pt x="98" y="614"/>
                    <a:pt x="105" y="607"/>
                    <a:pt x="137" y="606"/>
                  </a:cubicBezTo>
                  <a:cubicBezTo>
                    <a:pt x="139" y="613"/>
                    <a:pt x="141" y="619"/>
                    <a:pt x="144" y="626"/>
                  </a:cubicBezTo>
                  <a:cubicBezTo>
                    <a:pt x="168" y="626"/>
                    <a:pt x="170" y="624"/>
                    <a:pt x="167" y="602"/>
                  </a:cubicBezTo>
                  <a:cubicBezTo>
                    <a:pt x="162" y="551"/>
                    <a:pt x="144" y="539"/>
                    <a:pt x="97" y="556"/>
                  </a:cubicBezTo>
                  <a:cubicBezTo>
                    <a:pt x="74" y="563"/>
                    <a:pt x="53" y="575"/>
                    <a:pt x="31" y="585"/>
                  </a:cubicBezTo>
                  <a:cubicBezTo>
                    <a:pt x="38" y="599"/>
                    <a:pt x="44" y="612"/>
                    <a:pt x="50" y="624"/>
                  </a:cubicBezTo>
                  <a:cubicBezTo>
                    <a:pt x="47" y="625"/>
                    <a:pt x="44" y="627"/>
                    <a:pt x="41" y="628"/>
                  </a:cubicBezTo>
                  <a:cubicBezTo>
                    <a:pt x="36" y="617"/>
                    <a:pt x="30" y="606"/>
                    <a:pt x="24" y="594"/>
                  </a:cubicBezTo>
                  <a:cubicBezTo>
                    <a:pt x="20" y="597"/>
                    <a:pt x="15" y="601"/>
                    <a:pt x="5" y="608"/>
                  </a:cubicBezTo>
                  <a:cubicBezTo>
                    <a:pt x="4" y="597"/>
                    <a:pt x="0" y="589"/>
                    <a:pt x="2" y="582"/>
                  </a:cubicBezTo>
                  <a:cubicBezTo>
                    <a:pt x="9" y="562"/>
                    <a:pt x="17" y="541"/>
                    <a:pt x="28" y="523"/>
                  </a:cubicBezTo>
                  <a:cubicBezTo>
                    <a:pt x="36" y="508"/>
                    <a:pt x="47" y="495"/>
                    <a:pt x="58" y="484"/>
                  </a:cubicBezTo>
                  <a:cubicBezTo>
                    <a:pt x="73" y="469"/>
                    <a:pt x="79" y="472"/>
                    <a:pt x="88" y="490"/>
                  </a:cubicBezTo>
                  <a:cubicBezTo>
                    <a:pt x="91" y="495"/>
                    <a:pt x="94" y="500"/>
                    <a:pt x="99" y="509"/>
                  </a:cubicBezTo>
                  <a:cubicBezTo>
                    <a:pt x="101" y="500"/>
                    <a:pt x="105" y="495"/>
                    <a:pt x="103" y="492"/>
                  </a:cubicBezTo>
                  <a:cubicBezTo>
                    <a:pt x="93" y="470"/>
                    <a:pt x="95" y="451"/>
                    <a:pt x="114" y="436"/>
                  </a:cubicBezTo>
                  <a:cubicBezTo>
                    <a:pt x="133" y="420"/>
                    <a:pt x="153" y="424"/>
                    <a:pt x="175" y="438"/>
                  </a:cubicBezTo>
                  <a:cubicBezTo>
                    <a:pt x="170" y="386"/>
                    <a:pt x="176" y="337"/>
                    <a:pt x="187" y="289"/>
                  </a:cubicBezTo>
                  <a:cubicBezTo>
                    <a:pt x="196" y="251"/>
                    <a:pt x="212" y="227"/>
                    <a:pt x="253" y="222"/>
                  </a:cubicBezTo>
                  <a:cubicBezTo>
                    <a:pt x="267" y="221"/>
                    <a:pt x="282" y="211"/>
                    <a:pt x="292" y="201"/>
                  </a:cubicBezTo>
                  <a:cubicBezTo>
                    <a:pt x="333" y="154"/>
                    <a:pt x="372" y="105"/>
                    <a:pt x="412" y="57"/>
                  </a:cubicBezTo>
                  <a:cubicBezTo>
                    <a:pt x="418" y="51"/>
                    <a:pt x="425" y="46"/>
                    <a:pt x="432" y="43"/>
                  </a:cubicBezTo>
                  <a:cubicBezTo>
                    <a:pt x="471" y="29"/>
                    <a:pt x="510" y="13"/>
                    <a:pt x="550" y="5"/>
                  </a:cubicBezTo>
                  <a:cubicBezTo>
                    <a:pt x="579" y="0"/>
                    <a:pt x="610" y="6"/>
                    <a:pt x="641" y="9"/>
                  </a:cubicBezTo>
                  <a:cubicBezTo>
                    <a:pt x="660" y="11"/>
                    <a:pt x="678" y="18"/>
                    <a:pt x="699" y="23"/>
                  </a:cubicBezTo>
                  <a:cubicBezTo>
                    <a:pt x="704" y="16"/>
                    <a:pt x="710" y="9"/>
                    <a:pt x="716" y="1"/>
                  </a:cubicBezTo>
                  <a:cubicBezTo>
                    <a:pt x="723" y="4"/>
                    <a:pt x="729" y="6"/>
                    <a:pt x="735" y="8"/>
                  </a:cubicBezTo>
                  <a:cubicBezTo>
                    <a:pt x="737" y="10"/>
                    <a:pt x="739" y="12"/>
                    <a:pt x="742" y="15"/>
                  </a:cubicBezTo>
                  <a:cubicBezTo>
                    <a:pt x="746" y="19"/>
                    <a:pt x="750" y="23"/>
                    <a:pt x="755" y="27"/>
                  </a:cubicBezTo>
                  <a:cubicBezTo>
                    <a:pt x="752" y="33"/>
                    <a:pt x="750" y="38"/>
                    <a:pt x="748" y="42"/>
                  </a:cubicBezTo>
                  <a:cubicBezTo>
                    <a:pt x="779" y="64"/>
                    <a:pt x="809" y="85"/>
                    <a:pt x="839" y="107"/>
                  </a:cubicBezTo>
                  <a:cubicBezTo>
                    <a:pt x="843" y="102"/>
                    <a:pt x="847" y="98"/>
                    <a:pt x="851" y="93"/>
                  </a:cubicBezTo>
                  <a:cubicBezTo>
                    <a:pt x="863" y="99"/>
                    <a:pt x="873" y="105"/>
                    <a:pt x="884" y="111"/>
                  </a:cubicBezTo>
                  <a:lnTo>
                    <a:pt x="883" y="110"/>
                  </a:lnTo>
                  <a:close/>
                  <a:moveTo>
                    <a:pt x="165" y="476"/>
                  </a:moveTo>
                  <a:cubicBezTo>
                    <a:pt x="164" y="454"/>
                    <a:pt x="156" y="446"/>
                    <a:pt x="141" y="446"/>
                  </a:cubicBezTo>
                  <a:cubicBezTo>
                    <a:pt x="126" y="446"/>
                    <a:pt x="118" y="455"/>
                    <a:pt x="118" y="469"/>
                  </a:cubicBezTo>
                  <a:cubicBezTo>
                    <a:pt x="118" y="483"/>
                    <a:pt x="127" y="494"/>
                    <a:pt x="142" y="492"/>
                  </a:cubicBezTo>
                  <a:cubicBezTo>
                    <a:pt x="151" y="490"/>
                    <a:pt x="159" y="480"/>
                    <a:pt x="165" y="476"/>
                  </a:cubicBezTo>
                  <a:close/>
                  <a:moveTo>
                    <a:pt x="246" y="693"/>
                  </a:moveTo>
                  <a:cubicBezTo>
                    <a:pt x="248" y="694"/>
                    <a:pt x="249" y="694"/>
                    <a:pt x="251" y="695"/>
                  </a:cubicBezTo>
                  <a:cubicBezTo>
                    <a:pt x="253" y="685"/>
                    <a:pt x="257" y="675"/>
                    <a:pt x="255" y="667"/>
                  </a:cubicBezTo>
                  <a:cubicBezTo>
                    <a:pt x="253" y="660"/>
                    <a:pt x="243" y="655"/>
                    <a:pt x="236" y="649"/>
                  </a:cubicBezTo>
                  <a:cubicBezTo>
                    <a:pt x="235" y="651"/>
                    <a:pt x="233" y="652"/>
                    <a:pt x="231" y="654"/>
                  </a:cubicBezTo>
                  <a:cubicBezTo>
                    <a:pt x="236" y="667"/>
                    <a:pt x="241" y="680"/>
                    <a:pt x="246" y="6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9CFDFB88-F7C6-4124-B70E-A99680571477}"/>
                </a:ext>
              </a:extLst>
            </p:cNvPr>
            <p:cNvSpPr/>
            <p:nvPr/>
          </p:nvSpPr>
          <p:spPr bwMode="auto">
            <a:xfrm>
              <a:off x="3413125" y="3389313"/>
              <a:ext cx="1925638" cy="950913"/>
            </a:xfrm>
            <a:custGeom>
              <a:gdLst>
                <a:gd name="T0" fmla="*/ 434 w 594"/>
                <a:gd name="T1" fmla="*/ 102 h 293"/>
                <a:gd name="T2" fmla="*/ 449 w 594"/>
                <a:gd name="T3" fmla="*/ 70 h 293"/>
                <a:gd name="T4" fmla="*/ 445 w 594"/>
                <a:gd name="T5" fmla="*/ 65 h 293"/>
                <a:gd name="T6" fmla="*/ 424 w 594"/>
                <a:gd name="T7" fmla="*/ 83 h 293"/>
                <a:gd name="T8" fmla="*/ 295 w 594"/>
                <a:gd name="T9" fmla="*/ 255 h 293"/>
                <a:gd name="T10" fmla="*/ 212 w 594"/>
                <a:gd name="T11" fmla="*/ 293 h 293"/>
                <a:gd name="T12" fmla="*/ 225 w 594"/>
                <a:gd name="T13" fmla="*/ 154 h 293"/>
                <a:gd name="T14" fmla="*/ 110 w 594"/>
                <a:gd name="T15" fmla="*/ 184 h 293"/>
                <a:gd name="T16" fmla="*/ 58 w 594"/>
                <a:gd name="T17" fmla="*/ 166 h 293"/>
                <a:gd name="T18" fmla="*/ 0 w 594"/>
                <a:gd name="T19" fmla="*/ 58 h 293"/>
                <a:gd name="T20" fmla="*/ 49 w 594"/>
                <a:gd name="T21" fmla="*/ 45 h 293"/>
                <a:gd name="T22" fmla="*/ 63 w 594"/>
                <a:gd name="T23" fmla="*/ 48 h 293"/>
                <a:gd name="T24" fmla="*/ 72 w 594"/>
                <a:gd name="T25" fmla="*/ 56 h 293"/>
                <a:gd name="T26" fmla="*/ 184 w 594"/>
                <a:gd name="T27" fmla="*/ 83 h 293"/>
                <a:gd name="T28" fmla="*/ 485 w 594"/>
                <a:gd name="T29" fmla="*/ 6 h 293"/>
                <a:gd name="T30" fmla="*/ 570 w 594"/>
                <a:gd name="T31" fmla="*/ 8 h 293"/>
                <a:gd name="T32" fmla="*/ 578 w 594"/>
                <a:gd name="T33" fmla="*/ 41 h 293"/>
                <a:gd name="T34" fmla="*/ 529 w 594"/>
                <a:gd name="T35" fmla="*/ 74 h 293"/>
                <a:gd name="T36" fmla="*/ 434 w 594"/>
                <a:gd name="T37" fmla="*/ 102 h 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293">
                  <a:moveTo>
                    <a:pt x="434" y="102"/>
                  </a:moveTo>
                  <a:cubicBezTo>
                    <a:pt x="440" y="88"/>
                    <a:pt x="445" y="79"/>
                    <a:pt x="449" y="70"/>
                  </a:cubicBezTo>
                  <a:cubicBezTo>
                    <a:pt x="448" y="68"/>
                    <a:pt x="446" y="66"/>
                    <a:pt x="445" y="65"/>
                  </a:cubicBezTo>
                  <a:cubicBezTo>
                    <a:pt x="438" y="71"/>
                    <a:pt x="428" y="75"/>
                    <a:pt x="424" y="83"/>
                  </a:cubicBezTo>
                  <a:cubicBezTo>
                    <a:pt x="389" y="146"/>
                    <a:pt x="343" y="201"/>
                    <a:pt x="295" y="255"/>
                  </a:cubicBezTo>
                  <a:cubicBezTo>
                    <a:pt x="272" y="280"/>
                    <a:pt x="243" y="285"/>
                    <a:pt x="212" y="293"/>
                  </a:cubicBezTo>
                  <a:cubicBezTo>
                    <a:pt x="216" y="246"/>
                    <a:pt x="220" y="202"/>
                    <a:pt x="225" y="154"/>
                  </a:cubicBezTo>
                  <a:cubicBezTo>
                    <a:pt x="184" y="165"/>
                    <a:pt x="147" y="173"/>
                    <a:pt x="110" y="184"/>
                  </a:cubicBezTo>
                  <a:cubicBezTo>
                    <a:pt x="87" y="191"/>
                    <a:pt x="69" y="185"/>
                    <a:pt x="58" y="166"/>
                  </a:cubicBezTo>
                  <a:cubicBezTo>
                    <a:pt x="38" y="131"/>
                    <a:pt x="20" y="95"/>
                    <a:pt x="0" y="58"/>
                  </a:cubicBezTo>
                  <a:cubicBezTo>
                    <a:pt x="19" y="52"/>
                    <a:pt x="34" y="48"/>
                    <a:pt x="49" y="45"/>
                  </a:cubicBezTo>
                  <a:cubicBezTo>
                    <a:pt x="53" y="44"/>
                    <a:pt x="59" y="46"/>
                    <a:pt x="63" y="48"/>
                  </a:cubicBezTo>
                  <a:cubicBezTo>
                    <a:pt x="67" y="50"/>
                    <a:pt x="70" y="53"/>
                    <a:pt x="72" y="56"/>
                  </a:cubicBezTo>
                  <a:cubicBezTo>
                    <a:pt x="102" y="97"/>
                    <a:pt x="138" y="97"/>
                    <a:pt x="184" y="83"/>
                  </a:cubicBezTo>
                  <a:cubicBezTo>
                    <a:pt x="283" y="54"/>
                    <a:pt x="384" y="29"/>
                    <a:pt x="485" y="6"/>
                  </a:cubicBezTo>
                  <a:cubicBezTo>
                    <a:pt x="512" y="0"/>
                    <a:pt x="542" y="4"/>
                    <a:pt x="570" y="8"/>
                  </a:cubicBezTo>
                  <a:cubicBezTo>
                    <a:pt x="591" y="11"/>
                    <a:pt x="594" y="26"/>
                    <a:pt x="578" y="41"/>
                  </a:cubicBezTo>
                  <a:cubicBezTo>
                    <a:pt x="563" y="54"/>
                    <a:pt x="547" y="66"/>
                    <a:pt x="529" y="74"/>
                  </a:cubicBezTo>
                  <a:cubicBezTo>
                    <a:pt x="499" y="85"/>
                    <a:pt x="468" y="92"/>
                    <a:pt x="434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186857A-FBB1-473B-82FB-34152D181101}"/>
                </a:ext>
              </a:extLst>
            </p:cNvPr>
            <p:cNvSpPr/>
            <p:nvPr/>
          </p:nvSpPr>
          <p:spPr bwMode="auto">
            <a:xfrm>
              <a:off x="5514975" y="4414838"/>
              <a:ext cx="846138" cy="1266825"/>
            </a:xfrm>
            <a:custGeom>
              <a:gdLst>
                <a:gd name="T0" fmla="*/ 261 w 261"/>
                <a:gd name="T1" fmla="*/ 133 h 391"/>
                <a:gd name="T2" fmla="*/ 237 w 261"/>
                <a:gd name="T3" fmla="*/ 283 h 391"/>
                <a:gd name="T4" fmla="*/ 178 w 261"/>
                <a:gd name="T5" fmla="*/ 378 h 391"/>
                <a:gd name="T6" fmla="*/ 156 w 261"/>
                <a:gd name="T7" fmla="*/ 369 h 391"/>
                <a:gd name="T8" fmla="*/ 151 w 261"/>
                <a:gd name="T9" fmla="*/ 312 h 391"/>
                <a:gd name="T10" fmla="*/ 133 w 261"/>
                <a:gd name="T11" fmla="*/ 182 h 391"/>
                <a:gd name="T12" fmla="*/ 118 w 261"/>
                <a:gd name="T13" fmla="*/ 172 h 391"/>
                <a:gd name="T14" fmla="*/ 59 w 261"/>
                <a:gd name="T15" fmla="*/ 178 h 391"/>
                <a:gd name="T16" fmla="*/ 22 w 261"/>
                <a:gd name="T17" fmla="*/ 160 h 391"/>
                <a:gd name="T18" fmla="*/ 0 w 261"/>
                <a:gd name="T19" fmla="*/ 73 h 391"/>
                <a:gd name="T20" fmla="*/ 1 w 261"/>
                <a:gd name="T21" fmla="*/ 69 h 391"/>
                <a:gd name="T22" fmla="*/ 95 w 261"/>
                <a:gd name="T23" fmla="*/ 2 h 391"/>
                <a:gd name="T24" fmla="*/ 104 w 261"/>
                <a:gd name="T25" fmla="*/ 4 h 391"/>
                <a:gd name="T26" fmla="*/ 176 w 261"/>
                <a:gd name="T27" fmla="*/ 24 h 391"/>
                <a:gd name="T28" fmla="*/ 183 w 261"/>
                <a:gd name="T29" fmla="*/ 25 h 391"/>
                <a:gd name="T30" fmla="*/ 261 w 261"/>
                <a:gd name="T31" fmla="*/ 133 h 3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91">
                  <a:moveTo>
                    <a:pt x="261" y="133"/>
                  </a:moveTo>
                  <a:cubicBezTo>
                    <a:pt x="253" y="183"/>
                    <a:pt x="252" y="235"/>
                    <a:pt x="237" y="283"/>
                  </a:cubicBezTo>
                  <a:cubicBezTo>
                    <a:pt x="226" y="317"/>
                    <a:pt x="200" y="348"/>
                    <a:pt x="178" y="378"/>
                  </a:cubicBezTo>
                  <a:cubicBezTo>
                    <a:pt x="168" y="391"/>
                    <a:pt x="158" y="386"/>
                    <a:pt x="156" y="369"/>
                  </a:cubicBezTo>
                  <a:cubicBezTo>
                    <a:pt x="153" y="350"/>
                    <a:pt x="153" y="331"/>
                    <a:pt x="151" y="312"/>
                  </a:cubicBezTo>
                  <a:cubicBezTo>
                    <a:pt x="145" y="268"/>
                    <a:pt x="140" y="225"/>
                    <a:pt x="133" y="182"/>
                  </a:cubicBezTo>
                  <a:cubicBezTo>
                    <a:pt x="133" y="178"/>
                    <a:pt x="123" y="172"/>
                    <a:pt x="118" y="172"/>
                  </a:cubicBezTo>
                  <a:cubicBezTo>
                    <a:pt x="98" y="173"/>
                    <a:pt x="79" y="176"/>
                    <a:pt x="59" y="178"/>
                  </a:cubicBezTo>
                  <a:cubicBezTo>
                    <a:pt x="43" y="180"/>
                    <a:pt x="33" y="173"/>
                    <a:pt x="22" y="160"/>
                  </a:cubicBezTo>
                  <a:cubicBezTo>
                    <a:pt x="1" y="134"/>
                    <a:pt x="5" y="103"/>
                    <a:pt x="0" y="73"/>
                  </a:cubicBezTo>
                  <a:cubicBezTo>
                    <a:pt x="0" y="72"/>
                    <a:pt x="0" y="71"/>
                    <a:pt x="1" y="69"/>
                  </a:cubicBezTo>
                  <a:cubicBezTo>
                    <a:pt x="10" y="34"/>
                    <a:pt x="58" y="0"/>
                    <a:pt x="95" y="2"/>
                  </a:cubicBezTo>
                  <a:cubicBezTo>
                    <a:pt x="98" y="2"/>
                    <a:pt x="102" y="2"/>
                    <a:pt x="104" y="4"/>
                  </a:cubicBezTo>
                  <a:cubicBezTo>
                    <a:pt x="125" y="23"/>
                    <a:pt x="150" y="23"/>
                    <a:pt x="176" y="24"/>
                  </a:cubicBezTo>
                  <a:cubicBezTo>
                    <a:pt x="178" y="24"/>
                    <a:pt x="181" y="25"/>
                    <a:pt x="183" y="25"/>
                  </a:cubicBezTo>
                  <a:cubicBezTo>
                    <a:pt x="211" y="33"/>
                    <a:pt x="260" y="104"/>
                    <a:pt x="261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E00FDEF7-5E39-4941-B8E7-85E6853E8A7C}"/>
                </a:ext>
              </a:extLst>
            </p:cNvPr>
            <p:cNvSpPr/>
            <p:nvPr/>
          </p:nvSpPr>
          <p:spPr bwMode="auto">
            <a:xfrm>
              <a:off x="5105400" y="5338763"/>
              <a:ext cx="1411288" cy="1117600"/>
            </a:xfrm>
            <a:custGeom>
              <a:gdLst>
                <a:gd name="T0" fmla="*/ 153 w 435"/>
                <a:gd name="T1" fmla="*/ 345 h 345"/>
                <a:gd name="T2" fmla="*/ 0 w 435"/>
                <a:gd name="T3" fmla="*/ 183 h 345"/>
                <a:gd name="T4" fmla="*/ 210 w 435"/>
                <a:gd name="T5" fmla="*/ 123 h 345"/>
                <a:gd name="T6" fmla="*/ 197 w 435"/>
                <a:gd name="T7" fmla="*/ 177 h 345"/>
                <a:gd name="T8" fmla="*/ 351 w 435"/>
                <a:gd name="T9" fmla="*/ 133 h 345"/>
                <a:gd name="T10" fmla="*/ 435 w 435"/>
                <a:gd name="T11" fmla="*/ 0 h 345"/>
                <a:gd name="T12" fmla="*/ 207 w 435"/>
                <a:gd name="T13" fmla="*/ 291 h 345"/>
                <a:gd name="T14" fmla="*/ 156 w 435"/>
                <a:gd name="T15" fmla="*/ 339 h 345"/>
                <a:gd name="T16" fmla="*/ 153 w 435"/>
                <a:gd name="T17" fmla="*/ 345 h 3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345">
                  <a:moveTo>
                    <a:pt x="153" y="345"/>
                  </a:moveTo>
                  <a:cubicBezTo>
                    <a:pt x="102" y="291"/>
                    <a:pt x="52" y="238"/>
                    <a:pt x="0" y="183"/>
                  </a:cubicBezTo>
                  <a:cubicBezTo>
                    <a:pt x="70" y="163"/>
                    <a:pt x="138" y="144"/>
                    <a:pt x="210" y="123"/>
                  </a:cubicBezTo>
                  <a:cubicBezTo>
                    <a:pt x="205" y="142"/>
                    <a:pt x="202" y="158"/>
                    <a:pt x="197" y="177"/>
                  </a:cubicBezTo>
                  <a:cubicBezTo>
                    <a:pt x="254" y="178"/>
                    <a:pt x="306" y="166"/>
                    <a:pt x="351" y="133"/>
                  </a:cubicBezTo>
                  <a:cubicBezTo>
                    <a:pt x="397" y="100"/>
                    <a:pt x="422" y="54"/>
                    <a:pt x="435" y="0"/>
                  </a:cubicBezTo>
                  <a:cubicBezTo>
                    <a:pt x="430" y="121"/>
                    <a:pt x="362" y="272"/>
                    <a:pt x="207" y="291"/>
                  </a:cubicBezTo>
                  <a:cubicBezTo>
                    <a:pt x="173" y="296"/>
                    <a:pt x="158" y="307"/>
                    <a:pt x="156" y="339"/>
                  </a:cubicBezTo>
                  <a:cubicBezTo>
                    <a:pt x="156" y="340"/>
                    <a:pt x="155" y="341"/>
                    <a:pt x="153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E7223B27-609F-4A47-B4C2-8B609FB9A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4213" y="3376613"/>
              <a:ext cx="868363" cy="733425"/>
            </a:xfrm>
            <a:custGeom>
              <a:gdLst>
                <a:gd name="T0" fmla="*/ 36 w 268"/>
                <a:gd name="T1" fmla="*/ 120 h 226"/>
                <a:gd name="T2" fmla="*/ 29 w 268"/>
                <a:gd name="T3" fmla="*/ 113 h 226"/>
                <a:gd name="T4" fmla="*/ 0 w 268"/>
                <a:gd name="T5" fmla="*/ 88 h 226"/>
                <a:gd name="T6" fmla="*/ 59 w 268"/>
                <a:gd name="T7" fmla="*/ 23 h 226"/>
                <a:gd name="T8" fmla="*/ 40 w 268"/>
                <a:gd name="T9" fmla="*/ 11 h 226"/>
                <a:gd name="T10" fmla="*/ 60 w 268"/>
                <a:gd name="T11" fmla="*/ 2 h 226"/>
                <a:gd name="T12" fmla="*/ 83 w 268"/>
                <a:gd name="T13" fmla="*/ 24 h 226"/>
                <a:gd name="T14" fmla="*/ 81 w 268"/>
                <a:gd name="T15" fmla="*/ 23 h 226"/>
                <a:gd name="T16" fmla="*/ 173 w 268"/>
                <a:gd name="T17" fmla="*/ 38 h 226"/>
                <a:gd name="T18" fmla="*/ 188 w 268"/>
                <a:gd name="T19" fmla="*/ 48 h 226"/>
                <a:gd name="T20" fmla="*/ 231 w 268"/>
                <a:gd name="T21" fmla="*/ 129 h 226"/>
                <a:gd name="T22" fmla="*/ 258 w 268"/>
                <a:gd name="T23" fmla="*/ 157 h 226"/>
                <a:gd name="T24" fmla="*/ 241 w 268"/>
                <a:gd name="T25" fmla="*/ 150 h 226"/>
                <a:gd name="T26" fmla="*/ 202 w 268"/>
                <a:gd name="T27" fmla="*/ 226 h 226"/>
                <a:gd name="T28" fmla="*/ 177 w 268"/>
                <a:gd name="T29" fmla="*/ 215 h 226"/>
                <a:gd name="T30" fmla="*/ 178 w 268"/>
                <a:gd name="T31" fmla="*/ 216 h 226"/>
                <a:gd name="T32" fmla="*/ 177 w 268"/>
                <a:gd name="T33" fmla="*/ 213 h 226"/>
                <a:gd name="T34" fmla="*/ 43 w 268"/>
                <a:gd name="T35" fmla="*/ 121 h 226"/>
                <a:gd name="T36" fmla="*/ 36 w 268"/>
                <a:gd name="T37" fmla="*/ 120 h 226"/>
                <a:gd name="T38" fmla="*/ 86 w 268"/>
                <a:gd name="T39" fmla="*/ 34 h 226"/>
                <a:gd name="T40" fmla="*/ 222 w 268"/>
                <a:gd name="T41" fmla="*/ 127 h 226"/>
                <a:gd name="T42" fmla="*/ 196 w 268"/>
                <a:gd name="T43" fmla="*/ 62 h 226"/>
                <a:gd name="T44" fmla="*/ 160 w 268"/>
                <a:gd name="T45" fmla="*/ 37 h 226"/>
                <a:gd name="T46" fmla="*/ 86 w 268"/>
                <a:gd name="T47" fmla="*/ 34 h 226"/>
                <a:gd name="T48" fmla="*/ 97 w 268"/>
                <a:gd name="T49" fmla="*/ 84 h 226"/>
                <a:gd name="T50" fmla="*/ 125 w 268"/>
                <a:gd name="T51" fmla="*/ 126 h 226"/>
                <a:gd name="T52" fmla="*/ 172 w 268"/>
                <a:gd name="T53" fmla="*/ 134 h 226"/>
                <a:gd name="T54" fmla="*/ 112 w 268"/>
                <a:gd name="T55" fmla="*/ 93 h 226"/>
                <a:gd name="T56" fmla="*/ 97 w 268"/>
                <a:gd name="T57" fmla="*/ 84 h 226"/>
                <a:gd name="T58" fmla="*/ 135 w 268"/>
                <a:gd name="T59" fmla="*/ 168 h 226"/>
                <a:gd name="T60" fmla="*/ 140 w 268"/>
                <a:gd name="T61" fmla="*/ 166 h 226"/>
                <a:gd name="T62" fmla="*/ 137 w 268"/>
                <a:gd name="T63" fmla="*/ 152 h 226"/>
                <a:gd name="T64" fmla="*/ 93 w 268"/>
                <a:gd name="T65" fmla="*/ 122 h 226"/>
                <a:gd name="T66" fmla="*/ 81 w 268"/>
                <a:gd name="T67" fmla="*/ 122 h 226"/>
                <a:gd name="T68" fmla="*/ 85 w 268"/>
                <a:gd name="T69" fmla="*/ 133 h 226"/>
                <a:gd name="T70" fmla="*/ 135 w 268"/>
                <a:gd name="T71" fmla="*/ 168 h 226"/>
                <a:gd name="T72" fmla="*/ 170 w 268"/>
                <a:gd name="T73" fmla="*/ 154 h 226"/>
                <a:gd name="T74" fmla="*/ 216 w 268"/>
                <a:gd name="T75" fmla="*/ 177 h 226"/>
                <a:gd name="T76" fmla="*/ 219 w 268"/>
                <a:gd name="T77" fmla="*/ 172 h 226"/>
                <a:gd name="T78" fmla="*/ 170 w 268"/>
                <a:gd name="T79" fmla="*/ 154 h 226"/>
                <a:gd name="T80" fmla="*/ 38 w 268"/>
                <a:gd name="T81" fmla="*/ 55 h 226"/>
                <a:gd name="T82" fmla="*/ 80 w 268"/>
                <a:gd name="T83" fmla="*/ 92 h 226"/>
                <a:gd name="T84" fmla="*/ 38 w 268"/>
                <a:gd name="T85" fmla="*/ 55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8" h="226">
                  <a:moveTo>
                    <a:pt x="36" y="120"/>
                  </a:moveTo>
                  <a:cubicBezTo>
                    <a:pt x="33" y="117"/>
                    <a:pt x="31" y="115"/>
                    <a:pt x="29" y="113"/>
                  </a:cubicBezTo>
                  <a:cubicBezTo>
                    <a:pt x="20" y="106"/>
                    <a:pt x="12" y="98"/>
                    <a:pt x="0" y="88"/>
                  </a:cubicBezTo>
                  <a:cubicBezTo>
                    <a:pt x="19" y="67"/>
                    <a:pt x="38" y="46"/>
                    <a:pt x="59" y="23"/>
                  </a:cubicBezTo>
                  <a:cubicBezTo>
                    <a:pt x="56" y="21"/>
                    <a:pt x="50" y="17"/>
                    <a:pt x="40" y="11"/>
                  </a:cubicBezTo>
                  <a:cubicBezTo>
                    <a:pt x="50" y="6"/>
                    <a:pt x="58" y="0"/>
                    <a:pt x="60" y="2"/>
                  </a:cubicBezTo>
                  <a:cubicBezTo>
                    <a:pt x="68" y="6"/>
                    <a:pt x="73" y="14"/>
                    <a:pt x="83" y="24"/>
                  </a:cubicBezTo>
                  <a:cubicBezTo>
                    <a:pt x="79" y="24"/>
                    <a:pt x="80" y="24"/>
                    <a:pt x="81" y="23"/>
                  </a:cubicBezTo>
                  <a:cubicBezTo>
                    <a:pt x="116" y="1"/>
                    <a:pt x="146" y="13"/>
                    <a:pt x="173" y="38"/>
                  </a:cubicBezTo>
                  <a:cubicBezTo>
                    <a:pt x="178" y="42"/>
                    <a:pt x="183" y="45"/>
                    <a:pt x="188" y="48"/>
                  </a:cubicBezTo>
                  <a:cubicBezTo>
                    <a:pt x="220" y="66"/>
                    <a:pt x="248" y="86"/>
                    <a:pt x="231" y="129"/>
                  </a:cubicBezTo>
                  <a:cubicBezTo>
                    <a:pt x="259" y="129"/>
                    <a:pt x="268" y="138"/>
                    <a:pt x="258" y="157"/>
                  </a:cubicBezTo>
                  <a:cubicBezTo>
                    <a:pt x="252" y="154"/>
                    <a:pt x="246" y="152"/>
                    <a:pt x="241" y="150"/>
                  </a:cubicBezTo>
                  <a:cubicBezTo>
                    <a:pt x="228" y="175"/>
                    <a:pt x="215" y="200"/>
                    <a:pt x="202" y="226"/>
                  </a:cubicBezTo>
                  <a:cubicBezTo>
                    <a:pt x="192" y="221"/>
                    <a:pt x="185" y="218"/>
                    <a:pt x="177" y="215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78" y="215"/>
                    <a:pt x="178" y="213"/>
                    <a:pt x="177" y="213"/>
                  </a:cubicBezTo>
                  <a:cubicBezTo>
                    <a:pt x="132" y="182"/>
                    <a:pt x="88" y="151"/>
                    <a:pt x="43" y="121"/>
                  </a:cubicBezTo>
                  <a:cubicBezTo>
                    <a:pt x="41" y="119"/>
                    <a:pt x="38" y="120"/>
                    <a:pt x="36" y="120"/>
                  </a:cubicBezTo>
                  <a:close/>
                  <a:moveTo>
                    <a:pt x="86" y="34"/>
                  </a:moveTo>
                  <a:cubicBezTo>
                    <a:pt x="132" y="66"/>
                    <a:pt x="177" y="96"/>
                    <a:pt x="222" y="127"/>
                  </a:cubicBezTo>
                  <a:cubicBezTo>
                    <a:pt x="230" y="96"/>
                    <a:pt x="223" y="75"/>
                    <a:pt x="196" y="62"/>
                  </a:cubicBezTo>
                  <a:cubicBezTo>
                    <a:pt x="183" y="55"/>
                    <a:pt x="170" y="47"/>
                    <a:pt x="160" y="37"/>
                  </a:cubicBezTo>
                  <a:cubicBezTo>
                    <a:pt x="136" y="14"/>
                    <a:pt x="113" y="17"/>
                    <a:pt x="86" y="34"/>
                  </a:cubicBezTo>
                  <a:close/>
                  <a:moveTo>
                    <a:pt x="97" y="84"/>
                  </a:moveTo>
                  <a:cubicBezTo>
                    <a:pt x="94" y="109"/>
                    <a:pt x="112" y="118"/>
                    <a:pt x="125" y="126"/>
                  </a:cubicBezTo>
                  <a:cubicBezTo>
                    <a:pt x="137" y="134"/>
                    <a:pt x="152" y="149"/>
                    <a:pt x="172" y="134"/>
                  </a:cubicBezTo>
                  <a:cubicBezTo>
                    <a:pt x="150" y="119"/>
                    <a:pt x="131" y="106"/>
                    <a:pt x="112" y="93"/>
                  </a:cubicBezTo>
                  <a:cubicBezTo>
                    <a:pt x="108" y="90"/>
                    <a:pt x="104" y="88"/>
                    <a:pt x="97" y="84"/>
                  </a:cubicBezTo>
                  <a:close/>
                  <a:moveTo>
                    <a:pt x="135" y="168"/>
                  </a:moveTo>
                  <a:cubicBezTo>
                    <a:pt x="137" y="167"/>
                    <a:pt x="139" y="167"/>
                    <a:pt x="140" y="166"/>
                  </a:cubicBezTo>
                  <a:cubicBezTo>
                    <a:pt x="139" y="161"/>
                    <a:pt x="140" y="154"/>
                    <a:pt x="137" y="152"/>
                  </a:cubicBezTo>
                  <a:cubicBezTo>
                    <a:pt x="123" y="141"/>
                    <a:pt x="108" y="131"/>
                    <a:pt x="93" y="122"/>
                  </a:cubicBezTo>
                  <a:cubicBezTo>
                    <a:pt x="90" y="120"/>
                    <a:pt x="85" y="122"/>
                    <a:pt x="81" y="122"/>
                  </a:cubicBezTo>
                  <a:cubicBezTo>
                    <a:pt x="82" y="126"/>
                    <a:pt x="82" y="131"/>
                    <a:pt x="85" y="133"/>
                  </a:cubicBezTo>
                  <a:cubicBezTo>
                    <a:pt x="101" y="145"/>
                    <a:pt x="118" y="156"/>
                    <a:pt x="135" y="168"/>
                  </a:cubicBezTo>
                  <a:close/>
                  <a:moveTo>
                    <a:pt x="170" y="154"/>
                  </a:moveTo>
                  <a:cubicBezTo>
                    <a:pt x="186" y="162"/>
                    <a:pt x="201" y="170"/>
                    <a:pt x="216" y="177"/>
                  </a:cubicBezTo>
                  <a:cubicBezTo>
                    <a:pt x="217" y="176"/>
                    <a:pt x="218" y="174"/>
                    <a:pt x="219" y="172"/>
                  </a:cubicBezTo>
                  <a:cubicBezTo>
                    <a:pt x="200" y="147"/>
                    <a:pt x="183" y="140"/>
                    <a:pt x="170" y="154"/>
                  </a:cubicBezTo>
                  <a:close/>
                  <a:moveTo>
                    <a:pt x="38" y="55"/>
                  </a:moveTo>
                  <a:cubicBezTo>
                    <a:pt x="54" y="69"/>
                    <a:pt x="67" y="81"/>
                    <a:pt x="80" y="92"/>
                  </a:cubicBezTo>
                  <a:cubicBezTo>
                    <a:pt x="88" y="76"/>
                    <a:pt x="67" y="55"/>
                    <a:pt x="3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68705AEC-D694-4B00-BCE8-28436608562E}"/>
                </a:ext>
              </a:extLst>
            </p:cNvPr>
            <p:cNvSpPr/>
            <p:nvPr/>
          </p:nvSpPr>
          <p:spPr bwMode="auto">
            <a:xfrm>
              <a:off x="4038600" y="3338513"/>
              <a:ext cx="627063" cy="239713"/>
            </a:xfrm>
            <a:custGeom>
              <a:gdLst>
                <a:gd name="T0" fmla="*/ 0 w 193"/>
                <a:gd name="T1" fmla="*/ 23 h 74"/>
                <a:gd name="T2" fmla="*/ 193 w 193"/>
                <a:gd name="T3" fmla="*/ 30 h 74"/>
                <a:gd name="T4" fmla="*/ 67 w 193"/>
                <a:gd name="T5" fmla="*/ 63 h 74"/>
                <a:gd name="T6" fmla="*/ 5 w 193"/>
                <a:gd name="T7" fmla="*/ 33 h 74"/>
                <a:gd name="T8" fmla="*/ 0 w 193"/>
                <a:gd name="T9" fmla="*/ 2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23"/>
                  </a:moveTo>
                  <a:cubicBezTo>
                    <a:pt x="64" y="0"/>
                    <a:pt x="84" y="1"/>
                    <a:pt x="193" y="30"/>
                  </a:cubicBezTo>
                  <a:cubicBezTo>
                    <a:pt x="148" y="42"/>
                    <a:pt x="108" y="52"/>
                    <a:pt x="67" y="63"/>
                  </a:cubicBezTo>
                  <a:cubicBezTo>
                    <a:pt x="24" y="74"/>
                    <a:pt x="24" y="74"/>
                    <a:pt x="5" y="33"/>
                  </a:cubicBezTo>
                  <a:cubicBezTo>
                    <a:pt x="3" y="31"/>
                    <a:pt x="2" y="28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E49A2EBB-2B75-4882-8AFC-1A0C02D93E69}"/>
                </a:ext>
              </a:extLst>
            </p:cNvPr>
            <p:cNvSpPr/>
            <p:nvPr/>
          </p:nvSpPr>
          <p:spPr bwMode="auto">
            <a:xfrm>
              <a:off x="3581400" y="3986213"/>
              <a:ext cx="454025" cy="168275"/>
            </a:xfrm>
            <a:custGeom>
              <a:gdLst>
                <a:gd name="T0" fmla="*/ 136 w 140"/>
                <a:gd name="T1" fmla="*/ 0 h 52"/>
                <a:gd name="T2" fmla="*/ 122 w 140"/>
                <a:gd name="T3" fmla="*/ 26 h 52"/>
                <a:gd name="T4" fmla="*/ 21 w 140"/>
                <a:gd name="T5" fmla="*/ 51 h 52"/>
                <a:gd name="T6" fmla="*/ 0 w 140"/>
                <a:gd name="T7" fmla="*/ 46 h 52"/>
                <a:gd name="T8" fmla="*/ 17 w 140"/>
                <a:gd name="T9" fmla="*/ 31 h 52"/>
                <a:gd name="T10" fmla="*/ 136 w 140"/>
                <a:gd name="T11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2">
                  <a:moveTo>
                    <a:pt x="136" y="0"/>
                  </a:moveTo>
                  <a:cubicBezTo>
                    <a:pt x="140" y="15"/>
                    <a:pt x="137" y="22"/>
                    <a:pt x="122" y="26"/>
                  </a:cubicBezTo>
                  <a:cubicBezTo>
                    <a:pt x="88" y="33"/>
                    <a:pt x="55" y="43"/>
                    <a:pt x="21" y="51"/>
                  </a:cubicBezTo>
                  <a:cubicBezTo>
                    <a:pt x="15" y="52"/>
                    <a:pt x="7" y="48"/>
                    <a:pt x="0" y="46"/>
                  </a:cubicBezTo>
                  <a:cubicBezTo>
                    <a:pt x="6" y="41"/>
                    <a:pt x="10" y="33"/>
                    <a:pt x="17" y="31"/>
                  </a:cubicBezTo>
                  <a:cubicBezTo>
                    <a:pt x="56" y="20"/>
                    <a:pt x="96" y="10"/>
                    <a:pt x="1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ABB73F8B-7094-43D7-BA6E-9A2D25CE9EF6}"/>
                </a:ext>
              </a:extLst>
            </p:cNvPr>
            <p:cNvSpPr/>
            <p:nvPr/>
          </p:nvSpPr>
          <p:spPr bwMode="auto">
            <a:xfrm>
              <a:off x="3581400" y="4141788"/>
              <a:ext cx="438150" cy="165100"/>
            </a:xfrm>
            <a:custGeom>
              <a:gdLst>
                <a:gd name="T0" fmla="*/ 132 w 135"/>
                <a:gd name="T1" fmla="*/ 0 h 51"/>
                <a:gd name="T2" fmla="*/ 116 w 135"/>
                <a:gd name="T3" fmla="*/ 26 h 51"/>
                <a:gd name="T4" fmla="*/ 19 w 135"/>
                <a:gd name="T5" fmla="*/ 50 h 51"/>
                <a:gd name="T6" fmla="*/ 0 w 135"/>
                <a:gd name="T7" fmla="*/ 45 h 51"/>
                <a:gd name="T8" fmla="*/ 12 w 135"/>
                <a:gd name="T9" fmla="*/ 31 h 51"/>
                <a:gd name="T10" fmla="*/ 132 w 135"/>
                <a:gd name="T11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51">
                  <a:moveTo>
                    <a:pt x="132" y="0"/>
                  </a:moveTo>
                  <a:cubicBezTo>
                    <a:pt x="135" y="17"/>
                    <a:pt x="129" y="23"/>
                    <a:pt x="116" y="26"/>
                  </a:cubicBezTo>
                  <a:cubicBezTo>
                    <a:pt x="83" y="33"/>
                    <a:pt x="51" y="43"/>
                    <a:pt x="19" y="50"/>
                  </a:cubicBezTo>
                  <a:cubicBezTo>
                    <a:pt x="13" y="51"/>
                    <a:pt x="6" y="47"/>
                    <a:pt x="0" y="45"/>
                  </a:cubicBezTo>
                  <a:cubicBezTo>
                    <a:pt x="4" y="40"/>
                    <a:pt x="7" y="32"/>
                    <a:pt x="12" y="31"/>
                  </a:cubicBezTo>
                  <a:cubicBezTo>
                    <a:pt x="52" y="20"/>
                    <a:pt x="92" y="1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A1E4A380-A51A-4456-A86D-3B0D5FBE68D6}"/>
                </a:ext>
              </a:extLst>
            </p:cNvPr>
            <p:cNvSpPr/>
            <p:nvPr/>
          </p:nvSpPr>
          <p:spPr bwMode="auto">
            <a:xfrm>
              <a:off x="3581400" y="4303713"/>
              <a:ext cx="425450" cy="158750"/>
            </a:xfrm>
            <a:custGeom>
              <a:gdLst>
                <a:gd name="T0" fmla="*/ 127 w 131"/>
                <a:gd name="T1" fmla="*/ 0 h 49"/>
                <a:gd name="T2" fmla="*/ 111 w 131"/>
                <a:gd name="T3" fmla="*/ 26 h 49"/>
                <a:gd name="T4" fmla="*/ 23 w 131"/>
                <a:gd name="T5" fmla="*/ 48 h 49"/>
                <a:gd name="T6" fmla="*/ 0 w 131"/>
                <a:gd name="T7" fmla="*/ 43 h 49"/>
                <a:gd name="T8" fmla="*/ 16 w 131"/>
                <a:gd name="T9" fmla="*/ 28 h 49"/>
                <a:gd name="T10" fmla="*/ 127 w 131"/>
                <a:gd name="T1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49">
                  <a:moveTo>
                    <a:pt x="127" y="0"/>
                  </a:moveTo>
                  <a:cubicBezTo>
                    <a:pt x="131" y="17"/>
                    <a:pt x="125" y="23"/>
                    <a:pt x="111" y="26"/>
                  </a:cubicBezTo>
                  <a:cubicBezTo>
                    <a:pt x="82" y="32"/>
                    <a:pt x="52" y="41"/>
                    <a:pt x="23" y="48"/>
                  </a:cubicBezTo>
                  <a:cubicBezTo>
                    <a:pt x="16" y="49"/>
                    <a:pt x="8" y="45"/>
                    <a:pt x="0" y="43"/>
                  </a:cubicBezTo>
                  <a:cubicBezTo>
                    <a:pt x="5" y="38"/>
                    <a:pt x="10" y="30"/>
                    <a:pt x="16" y="28"/>
                  </a:cubicBezTo>
                  <a:cubicBezTo>
                    <a:pt x="53" y="18"/>
                    <a:pt x="89" y="9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BD8E3D9A-E823-483F-9CBD-FB446CF4B144}"/>
                </a:ext>
              </a:extLst>
            </p:cNvPr>
            <p:cNvSpPr/>
            <p:nvPr/>
          </p:nvSpPr>
          <p:spPr bwMode="auto">
            <a:xfrm>
              <a:off x="3760788" y="3467101"/>
              <a:ext cx="268288" cy="111125"/>
            </a:xfrm>
            <a:custGeom>
              <a:gdLst>
                <a:gd name="T0" fmla="*/ 83 w 83"/>
                <a:gd name="T1" fmla="*/ 16 h 34"/>
                <a:gd name="T2" fmla="*/ 15 w 83"/>
                <a:gd name="T3" fmla="*/ 33 h 34"/>
                <a:gd name="T4" fmla="*/ 0 w 83"/>
                <a:gd name="T5" fmla="*/ 27 h 34"/>
                <a:gd name="T6" fmla="*/ 9 w 83"/>
                <a:gd name="T7" fmla="*/ 14 h 34"/>
                <a:gd name="T8" fmla="*/ 61 w 83"/>
                <a:gd name="T9" fmla="*/ 1 h 34"/>
                <a:gd name="T10" fmla="*/ 83 w 83"/>
                <a:gd name="T11" fmla="*/ 1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83" y="16"/>
                  </a:moveTo>
                  <a:cubicBezTo>
                    <a:pt x="55" y="23"/>
                    <a:pt x="35" y="29"/>
                    <a:pt x="15" y="33"/>
                  </a:cubicBezTo>
                  <a:cubicBezTo>
                    <a:pt x="11" y="34"/>
                    <a:pt x="5" y="29"/>
                    <a:pt x="0" y="27"/>
                  </a:cubicBezTo>
                  <a:cubicBezTo>
                    <a:pt x="3" y="23"/>
                    <a:pt x="5" y="15"/>
                    <a:pt x="9" y="14"/>
                  </a:cubicBezTo>
                  <a:cubicBezTo>
                    <a:pt x="26" y="9"/>
                    <a:pt x="43" y="4"/>
                    <a:pt x="61" y="1"/>
                  </a:cubicBezTo>
                  <a:cubicBezTo>
                    <a:pt x="66" y="0"/>
                    <a:pt x="72" y="9"/>
                    <a:pt x="8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FE3BBB36-4F38-487F-A5BE-744760FB16AC}"/>
              </a:ext>
            </a:extLst>
          </p:cNvPr>
          <p:cNvGrpSpPr/>
          <p:nvPr/>
        </p:nvGrpSpPr>
        <p:grpSpPr>
          <a:xfrm>
            <a:off x="9416610" y="6374930"/>
            <a:ext cx="2468122" cy="355392"/>
            <a:chOff x="359484" y="5996664"/>
            <a:chExt cx="4327937" cy="623192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D0A926A4-192F-45E9-9503-CDE2CEB1A7DB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8">
              <a:extLst>
                <a:ext uri="{FF2B5EF4-FFF2-40B4-BE49-F238E27FC236}">
                  <a16:creationId xmlns:a16="http://schemas.microsoft.com/office/drawing/2014/main" id="{0A65F1AB-7FD7-4B41-BF14-38CBFFBAD504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FC62AE34-71D8-48EB-8218-0FD505C24091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9CE9147-A76E-404F-95C5-6BCC7084B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B2F65F0C-E876-4DD2-B4BD-62F6BA878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263;p42"/>
          <p:cNvSpPr txBox="1"/>
          <p:nvPr/>
        </p:nvSpPr>
        <p:spPr>
          <a:xfrm>
            <a:off x="3383800" y="265545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5867">
                <a:solidFill>
                  <a:srgbClr val="00BEFF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rgbClr val="00BEFF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00BEFF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6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00BEFF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00BEFF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00BEFF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72" indent="-38097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72" indent="-38097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endParaRPr lang="es-PE" sz="2000">
                <a:latin typeface="Source Sans Pro" panose="020b0503030403020204" pitchFamily="34" charset="0"/>
                <a:ea typeface="Montserrat"/>
                <a:cs typeface="Kanit Light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00BEFF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00BEFF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69899" y="4676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72" indent="-38097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72" indent="-38097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Source Sans Pro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9779105" y="6459953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rgbClr val="0F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rgbClr val="0F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10895106" y="549085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E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17FF788-FBE3-4EA2-BFB3-B3D7A88A3D33}"/>
              </a:ext>
            </a:extLst>
          </p:cNvPr>
          <p:cNvGrpSpPr/>
          <p:nvPr/>
        </p:nvGrpSpPr>
        <p:grpSpPr>
          <a:xfrm>
            <a:off x="6091311" y="1912152"/>
            <a:ext cx="3653641" cy="4428074"/>
            <a:chOff x="6267451" y="2141538"/>
            <a:chExt cx="3317874" cy="402113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CF0941-6FE1-4BE1-9CEE-2DF043E0DE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7451" y="3673475"/>
              <a:ext cx="1581150" cy="2489200"/>
            </a:xfrm>
            <a:custGeom>
              <a:gdLst>
                <a:gd name="T0" fmla="*/ 107 w 203"/>
                <a:gd name="T1" fmla="*/ 320 h 320"/>
                <a:gd name="T2" fmla="*/ 18 w 203"/>
                <a:gd name="T3" fmla="*/ 124 h 320"/>
                <a:gd name="T4" fmla="*/ 87 w 203"/>
                <a:gd name="T5" fmla="*/ 12 h 320"/>
                <a:gd name="T6" fmla="*/ 197 w 203"/>
                <a:gd name="T7" fmla="*/ 79 h 320"/>
                <a:gd name="T8" fmla="*/ 197 w 203"/>
                <a:gd name="T9" fmla="*/ 130 h 320"/>
                <a:gd name="T10" fmla="*/ 107 w 203"/>
                <a:gd name="T11" fmla="*/ 320 h 320"/>
                <a:gd name="T12" fmla="*/ 108 w 203"/>
                <a:gd name="T13" fmla="*/ 155 h 320"/>
                <a:gd name="T14" fmla="*/ 161 w 203"/>
                <a:gd name="T15" fmla="*/ 104 h 320"/>
                <a:gd name="T16" fmla="*/ 109 w 203"/>
                <a:gd name="T17" fmla="*/ 51 h 320"/>
                <a:gd name="T18" fmla="*/ 55 w 203"/>
                <a:gd name="T19" fmla="*/ 104 h 320"/>
                <a:gd name="T20" fmla="*/ 108 w 203"/>
                <a:gd name="T21" fmla="*/ 155 h 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320">
                  <a:moveTo>
                    <a:pt x="107" y="320"/>
                  </a:moveTo>
                  <a:cubicBezTo>
                    <a:pt x="76" y="252"/>
                    <a:pt x="43" y="189"/>
                    <a:pt x="18" y="124"/>
                  </a:cubicBezTo>
                  <a:cubicBezTo>
                    <a:pt x="0" y="75"/>
                    <a:pt x="36" y="24"/>
                    <a:pt x="87" y="12"/>
                  </a:cubicBezTo>
                  <a:cubicBezTo>
                    <a:pt x="134" y="0"/>
                    <a:pt x="186" y="30"/>
                    <a:pt x="197" y="79"/>
                  </a:cubicBezTo>
                  <a:cubicBezTo>
                    <a:pt x="201" y="95"/>
                    <a:pt x="203" y="115"/>
                    <a:pt x="197" y="130"/>
                  </a:cubicBezTo>
                  <a:cubicBezTo>
                    <a:pt x="169" y="192"/>
                    <a:pt x="139" y="253"/>
                    <a:pt x="107" y="320"/>
                  </a:cubicBezTo>
                  <a:close/>
                  <a:moveTo>
                    <a:pt x="108" y="155"/>
                  </a:moveTo>
                  <a:cubicBezTo>
                    <a:pt x="137" y="155"/>
                    <a:pt x="161" y="131"/>
                    <a:pt x="161" y="104"/>
                  </a:cubicBezTo>
                  <a:cubicBezTo>
                    <a:pt x="160" y="76"/>
                    <a:pt x="136" y="51"/>
                    <a:pt x="109" y="51"/>
                  </a:cubicBezTo>
                  <a:cubicBezTo>
                    <a:pt x="80" y="50"/>
                    <a:pt x="55" y="76"/>
                    <a:pt x="55" y="104"/>
                  </a:cubicBezTo>
                  <a:cubicBezTo>
                    <a:pt x="56" y="132"/>
                    <a:pt x="79" y="155"/>
                    <a:pt x="108" y="155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580AC76-53FC-4CC5-AB16-FA470419CF35}"/>
                </a:ext>
              </a:extLst>
            </p:cNvPr>
            <p:cNvSpPr/>
            <p:nvPr/>
          </p:nvSpPr>
          <p:spPr bwMode="auto">
            <a:xfrm>
              <a:off x="7272338" y="3409950"/>
              <a:ext cx="1822450" cy="2714625"/>
            </a:xfrm>
            <a:custGeom>
              <a:gdLst>
                <a:gd name="T0" fmla="*/ 234 w 234"/>
                <a:gd name="T1" fmla="*/ 0 h 349"/>
                <a:gd name="T2" fmla="*/ 203 w 234"/>
                <a:gd name="T3" fmla="*/ 29 h 349"/>
                <a:gd name="T4" fmla="*/ 188 w 234"/>
                <a:gd name="T5" fmla="*/ 101 h 349"/>
                <a:gd name="T6" fmla="*/ 205 w 234"/>
                <a:gd name="T7" fmla="*/ 210 h 349"/>
                <a:gd name="T8" fmla="*/ 124 w 234"/>
                <a:gd name="T9" fmla="*/ 317 h 349"/>
                <a:gd name="T10" fmla="*/ 0 w 234"/>
                <a:gd name="T11" fmla="*/ 349 h 349"/>
                <a:gd name="T12" fmla="*/ 41 w 234"/>
                <a:gd name="T13" fmla="*/ 266 h 349"/>
                <a:gd name="T14" fmla="*/ 54 w 234"/>
                <a:gd name="T15" fmla="*/ 257 h 349"/>
                <a:gd name="T16" fmla="*/ 68 w 234"/>
                <a:gd name="T17" fmla="*/ 255 h 349"/>
                <a:gd name="T18" fmla="*/ 142 w 234"/>
                <a:gd name="T19" fmla="*/ 133 h 349"/>
                <a:gd name="T20" fmla="*/ 234 w 234"/>
                <a:gd name="T21" fmla="*/ 0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349">
                  <a:moveTo>
                    <a:pt x="234" y="0"/>
                  </a:moveTo>
                  <a:cubicBezTo>
                    <a:pt x="224" y="10"/>
                    <a:pt x="213" y="19"/>
                    <a:pt x="203" y="29"/>
                  </a:cubicBezTo>
                  <a:cubicBezTo>
                    <a:pt x="181" y="49"/>
                    <a:pt x="174" y="73"/>
                    <a:pt x="188" y="101"/>
                  </a:cubicBezTo>
                  <a:cubicBezTo>
                    <a:pt x="204" y="135"/>
                    <a:pt x="210" y="172"/>
                    <a:pt x="205" y="210"/>
                  </a:cubicBezTo>
                  <a:cubicBezTo>
                    <a:pt x="197" y="259"/>
                    <a:pt x="168" y="294"/>
                    <a:pt x="124" y="317"/>
                  </a:cubicBezTo>
                  <a:cubicBezTo>
                    <a:pt x="86" y="337"/>
                    <a:pt x="46" y="346"/>
                    <a:pt x="0" y="349"/>
                  </a:cubicBezTo>
                  <a:cubicBezTo>
                    <a:pt x="14" y="320"/>
                    <a:pt x="27" y="293"/>
                    <a:pt x="41" y="266"/>
                  </a:cubicBezTo>
                  <a:cubicBezTo>
                    <a:pt x="43" y="262"/>
                    <a:pt x="49" y="259"/>
                    <a:pt x="54" y="257"/>
                  </a:cubicBezTo>
                  <a:cubicBezTo>
                    <a:pt x="58" y="255"/>
                    <a:pt x="64" y="256"/>
                    <a:pt x="68" y="255"/>
                  </a:cubicBezTo>
                  <a:cubicBezTo>
                    <a:pt x="132" y="241"/>
                    <a:pt x="164" y="197"/>
                    <a:pt x="142" y="133"/>
                  </a:cubicBezTo>
                  <a:cubicBezTo>
                    <a:pt x="119" y="64"/>
                    <a:pt x="162" y="17"/>
                    <a:pt x="234" y="0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146B427-7231-4E08-B1BE-95FC59152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4113" y="2141538"/>
              <a:ext cx="811212" cy="1244600"/>
            </a:xfrm>
            <a:custGeom>
              <a:gdLst>
                <a:gd name="T0" fmla="*/ 52 w 104"/>
                <a:gd name="T1" fmla="*/ 160 h 160"/>
                <a:gd name="T2" fmla="*/ 8 w 104"/>
                <a:gd name="T3" fmla="*/ 63 h 160"/>
                <a:gd name="T4" fmla="*/ 27 w 104"/>
                <a:gd name="T5" fmla="*/ 11 h 160"/>
                <a:gd name="T6" fmla="*/ 80 w 104"/>
                <a:gd name="T7" fmla="*/ 14 h 160"/>
                <a:gd name="T8" fmla="*/ 96 w 104"/>
                <a:gd name="T9" fmla="*/ 67 h 160"/>
                <a:gd name="T10" fmla="*/ 52 w 104"/>
                <a:gd name="T11" fmla="*/ 160 h 160"/>
                <a:gd name="T12" fmla="*/ 53 w 104"/>
                <a:gd name="T13" fmla="*/ 78 h 160"/>
                <a:gd name="T14" fmla="*/ 79 w 104"/>
                <a:gd name="T15" fmla="*/ 50 h 160"/>
                <a:gd name="T16" fmla="*/ 51 w 104"/>
                <a:gd name="T17" fmla="*/ 24 h 160"/>
                <a:gd name="T18" fmla="*/ 26 w 104"/>
                <a:gd name="T19" fmla="*/ 52 h 160"/>
                <a:gd name="T20" fmla="*/ 53 w 104"/>
                <a:gd name="T21" fmla="*/ 78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60">
                  <a:moveTo>
                    <a:pt x="52" y="160"/>
                  </a:moveTo>
                  <a:cubicBezTo>
                    <a:pt x="36" y="125"/>
                    <a:pt x="20" y="95"/>
                    <a:pt x="8" y="63"/>
                  </a:cubicBezTo>
                  <a:cubicBezTo>
                    <a:pt x="0" y="44"/>
                    <a:pt x="10" y="22"/>
                    <a:pt x="27" y="11"/>
                  </a:cubicBezTo>
                  <a:cubicBezTo>
                    <a:pt x="44" y="0"/>
                    <a:pt x="64" y="1"/>
                    <a:pt x="80" y="14"/>
                  </a:cubicBezTo>
                  <a:cubicBezTo>
                    <a:pt x="97" y="27"/>
                    <a:pt x="104" y="48"/>
                    <a:pt x="96" y="67"/>
                  </a:cubicBezTo>
                  <a:cubicBezTo>
                    <a:pt x="83" y="97"/>
                    <a:pt x="68" y="126"/>
                    <a:pt x="52" y="160"/>
                  </a:cubicBezTo>
                  <a:close/>
                  <a:moveTo>
                    <a:pt x="53" y="78"/>
                  </a:moveTo>
                  <a:cubicBezTo>
                    <a:pt x="67" y="77"/>
                    <a:pt x="80" y="64"/>
                    <a:pt x="79" y="50"/>
                  </a:cubicBezTo>
                  <a:cubicBezTo>
                    <a:pt x="79" y="37"/>
                    <a:pt x="65" y="24"/>
                    <a:pt x="51" y="24"/>
                  </a:cubicBezTo>
                  <a:cubicBezTo>
                    <a:pt x="38" y="24"/>
                    <a:pt x="25" y="38"/>
                    <a:pt x="26" y="52"/>
                  </a:cubicBezTo>
                  <a:cubicBezTo>
                    <a:pt x="26" y="66"/>
                    <a:pt x="39" y="78"/>
                    <a:pt x="53" y="78"/>
                  </a:cubicBezTo>
                  <a:close/>
                </a:path>
              </a:pathLst>
            </a:custGeom>
            <a:solidFill>
              <a:srgbClr val="00B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8" name="Rectangle 11">
            <a:extLst>
              <a:ext uri="{FF2B5EF4-FFF2-40B4-BE49-F238E27FC236}">
                <a16:creationId xmlns:a16="http://schemas.microsoft.com/office/drawing/2014/main" id="{BCD06738-1CE6-4797-A1EB-FF5976EF9FEE}"/>
              </a:ext>
            </a:extLst>
          </p:cNvPr>
          <p:cNvSpPr/>
          <p:nvPr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5664EF7-05FF-4C3C-9DA3-53F03F6324CF}"/>
              </a:ext>
            </a:extLst>
          </p:cNvPr>
          <p:cNvCxnSpPr/>
          <p:nvPr/>
        </p:nvCxnSpPr>
        <p:spPr>
          <a:xfrm>
            <a:off x="914401" y="1138238"/>
            <a:ext cx="10236200" cy="1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EAE231EA-443B-2F5C-47F3-87CB169E2013}"/>
              </a:ext>
            </a:extLst>
          </p:cNvPr>
          <p:cNvGrpSpPr/>
          <p:nvPr/>
        </p:nvGrpSpPr>
        <p:grpSpPr>
          <a:xfrm>
            <a:off x="11420475" y="131763"/>
            <a:ext cx="628650" cy="1119188"/>
            <a:chOff x="11420475" y="131763"/>
            <a:chExt cx="628650" cy="11191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5410C7D4-5CDD-4053-81BB-4BCD64101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5" y="131763"/>
              <a:ext cx="628650" cy="1119188"/>
            </a:xfrm>
            <a:custGeom>
              <a:gdLst>
                <a:gd name="T0" fmla="*/ 31 w 93"/>
                <a:gd name="T1" fmla="*/ 89 h 168"/>
                <a:gd name="T2" fmla="*/ 35 w 93"/>
                <a:gd name="T3" fmla="*/ 105 h 168"/>
                <a:gd name="T4" fmla="*/ 41 w 93"/>
                <a:gd name="T5" fmla="*/ 154 h 168"/>
                <a:gd name="T6" fmla="*/ 27 w 93"/>
                <a:gd name="T7" fmla="*/ 164 h 168"/>
                <a:gd name="T8" fmla="*/ 10 w 93"/>
                <a:gd name="T9" fmla="*/ 166 h 168"/>
                <a:gd name="T10" fmla="*/ 0 w 93"/>
                <a:gd name="T11" fmla="*/ 118 h 168"/>
                <a:gd name="T12" fmla="*/ 9 w 93"/>
                <a:gd name="T13" fmla="*/ 83 h 168"/>
                <a:gd name="T14" fmla="*/ 28 w 93"/>
                <a:gd name="T15" fmla="*/ 70 h 168"/>
                <a:gd name="T16" fmla="*/ 49 w 93"/>
                <a:gd name="T17" fmla="*/ 29 h 168"/>
                <a:gd name="T18" fmla="*/ 80 w 93"/>
                <a:gd name="T19" fmla="*/ 19 h 168"/>
                <a:gd name="T20" fmla="*/ 93 w 93"/>
                <a:gd name="T21" fmla="*/ 66 h 168"/>
                <a:gd name="T22" fmla="*/ 72 w 93"/>
                <a:gd name="T23" fmla="*/ 70 h 168"/>
                <a:gd name="T24" fmla="*/ 68 w 93"/>
                <a:gd name="T25" fmla="*/ 42 h 168"/>
                <a:gd name="T26" fmla="*/ 73 w 93"/>
                <a:gd name="T27" fmla="*/ 33 h 168"/>
                <a:gd name="T28" fmla="*/ 54 w 93"/>
                <a:gd name="T29" fmla="*/ 56 h 168"/>
                <a:gd name="T30" fmla="*/ 52 w 93"/>
                <a:gd name="T31" fmla="*/ 154 h 168"/>
                <a:gd name="T32" fmla="*/ 57 w 93"/>
                <a:gd name="T33" fmla="*/ 162 h 168"/>
                <a:gd name="T34" fmla="*/ 60 w 93"/>
                <a:gd name="T35" fmla="*/ 153 h 168"/>
                <a:gd name="T36" fmla="*/ 64 w 93"/>
                <a:gd name="T37" fmla="*/ 94 h 168"/>
                <a:gd name="T38" fmla="*/ 73 w 93"/>
                <a:gd name="T39" fmla="*/ 153 h 168"/>
                <a:gd name="T40" fmla="*/ 77 w 93"/>
                <a:gd name="T41" fmla="*/ 162 h 168"/>
                <a:gd name="T42" fmla="*/ 81 w 93"/>
                <a:gd name="T43" fmla="*/ 153 h 168"/>
                <a:gd name="T44" fmla="*/ 82 w 93"/>
                <a:gd name="T45" fmla="*/ 82 h 168"/>
                <a:gd name="T46" fmla="*/ 85 w 93"/>
                <a:gd name="T47" fmla="*/ 86 h 168"/>
                <a:gd name="T48" fmla="*/ 77 w 93"/>
                <a:gd name="T49" fmla="*/ 167 h 168"/>
                <a:gd name="T50" fmla="*/ 68 w 93"/>
                <a:gd name="T51" fmla="*/ 105 h 168"/>
                <a:gd name="T52" fmla="*/ 65 w 93"/>
                <a:gd name="T53" fmla="*/ 98 h 168"/>
                <a:gd name="T54" fmla="*/ 65 w 93"/>
                <a:gd name="T55" fmla="*/ 156 h 168"/>
                <a:gd name="T56" fmla="*/ 48 w 93"/>
                <a:gd name="T57" fmla="*/ 156 h 168"/>
                <a:gd name="T58" fmla="*/ 48 w 93"/>
                <a:gd name="T59" fmla="*/ 74 h 168"/>
                <a:gd name="T60" fmla="*/ 4 w 93"/>
                <a:gd name="T61" fmla="*/ 110 h 168"/>
                <a:gd name="T62" fmla="*/ 8 w 93"/>
                <a:gd name="T63" fmla="*/ 156 h 168"/>
                <a:gd name="T64" fmla="*/ 37 w 93"/>
                <a:gd name="T65" fmla="*/ 152 h 168"/>
                <a:gd name="T66" fmla="*/ 75 w 93"/>
                <a:gd name="T67" fmla="*/ 18 h 168"/>
                <a:gd name="T68" fmla="*/ 51 w 93"/>
                <a:gd name="T69" fmla="*/ 19 h 168"/>
                <a:gd name="T70" fmla="*/ 75 w 93"/>
                <a:gd name="T71" fmla="*/ 18 h 168"/>
                <a:gd name="T72" fmla="*/ 49 w 93"/>
                <a:gd name="T73" fmla="*/ 32 h 168"/>
                <a:gd name="T74" fmla="*/ 29 w 93"/>
                <a:gd name="T75" fmla="*/ 76 h 168"/>
                <a:gd name="T76" fmla="*/ 28 w 93"/>
                <a:gd name="T77" fmla="*/ 82 h 168"/>
                <a:gd name="T78" fmla="*/ 49 w 93"/>
                <a:gd name="T79" fmla="*/ 54 h 168"/>
                <a:gd name="T80" fmla="*/ 52 w 93"/>
                <a:gd name="T81" fmla="*/ 33 h 168"/>
                <a:gd name="T82" fmla="*/ 78 w 93"/>
                <a:gd name="T83" fmla="*/ 44 h 168"/>
                <a:gd name="T84" fmla="*/ 82 w 93"/>
                <a:gd name="T85" fmla="*/ 62 h 168"/>
                <a:gd name="T86" fmla="*/ 76 w 93"/>
                <a:gd name="T87" fmla="*/ 48 h 168"/>
                <a:gd name="T88" fmla="*/ 70 w 93"/>
                <a:gd name="T89" fmla="*/ 51 h 168"/>
                <a:gd name="T90" fmla="*/ 83 w 93"/>
                <a:gd name="T91" fmla="*/ 73 h 168"/>
                <a:gd name="T92" fmla="*/ 83 w 93"/>
                <a:gd name="T93" fmla="*/ 40 h 168"/>
                <a:gd name="T94" fmla="*/ 17 w 93"/>
                <a:gd name="T95" fmla="*/ 105 h 168"/>
                <a:gd name="T96" fmla="*/ 25 w 93"/>
                <a:gd name="T97" fmla="*/ 89 h 168"/>
                <a:gd name="T98" fmla="*/ 17 w 93"/>
                <a:gd name="T99" fmla="*/ 89 h 168"/>
                <a:gd name="T100" fmla="*/ 88 w 93"/>
                <a:gd name="T101" fmla="*/ 35 h 168"/>
                <a:gd name="T102" fmla="*/ 86 w 93"/>
                <a:gd name="T103" fmla="*/ 26 h 168"/>
                <a:gd name="T104" fmla="*/ 77 w 93"/>
                <a:gd name="T105" fmla="*/ 26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168">
                  <a:moveTo>
                    <a:pt x="48" y="74"/>
                  </a:moveTo>
                  <a:cubicBezTo>
                    <a:pt x="41" y="79"/>
                    <a:pt x="35" y="83"/>
                    <a:pt x="31" y="89"/>
                  </a:cubicBezTo>
                  <a:cubicBezTo>
                    <a:pt x="28" y="92"/>
                    <a:pt x="30" y="99"/>
                    <a:pt x="29" y="104"/>
                  </a:cubicBezTo>
                  <a:cubicBezTo>
                    <a:pt x="32" y="104"/>
                    <a:pt x="33" y="105"/>
                    <a:pt x="35" y="105"/>
                  </a:cubicBezTo>
                  <a:cubicBezTo>
                    <a:pt x="39" y="105"/>
                    <a:pt x="41" y="107"/>
                    <a:pt x="41" y="111"/>
                  </a:cubicBezTo>
                  <a:cubicBezTo>
                    <a:pt x="41" y="126"/>
                    <a:pt x="42" y="140"/>
                    <a:pt x="41" y="154"/>
                  </a:cubicBezTo>
                  <a:cubicBezTo>
                    <a:pt x="41" y="158"/>
                    <a:pt x="36" y="162"/>
                    <a:pt x="33" y="166"/>
                  </a:cubicBezTo>
                  <a:cubicBezTo>
                    <a:pt x="32" y="167"/>
                    <a:pt x="28" y="166"/>
                    <a:pt x="27" y="164"/>
                  </a:cubicBezTo>
                  <a:cubicBezTo>
                    <a:pt x="22" y="160"/>
                    <a:pt x="20" y="160"/>
                    <a:pt x="15" y="165"/>
                  </a:cubicBezTo>
                  <a:cubicBezTo>
                    <a:pt x="14" y="166"/>
                    <a:pt x="11" y="166"/>
                    <a:pt x="10" y="166"/>
                  </a:cubicBezTo>
                  <a:cubicBezTo>
                    <a:pt x="6" y="166"/>
                    <a:pt x="0" y="157"/>
                    <a:pt x="0" y="153"/>
                  </a:cubicBezTo>
                  <a:cubicBezTo>
                    <a:pt x="0" y="141"/>
                    <a:pt x="0" y="130"/>
                    <a:pt x="0" y="118"/>
                  </a:cubicBezTo>
                  <a:cubicBezTo>
                    <a:pt x="0" y="106"/>
                    <a:pt x="0" y="106"/>
                    <a:pt x="11" y="104"/>
                  </a:cubicBezTo>
                  <a:cubicBezTo>
                    <a:pt x="13" y="95"/>
                    <a:pt x="13" y="88"/>
                    <a:pt x="9" y="83"/>
                  </a:cubicBezTo>
                  <a:cubicBezTo>
                    <a:pt x="9" y="82"/>
                    <a:pt x="10" y="81"/>
                    <a:pt x="10" y="81"/>
                  </a:cubicBezTo>
                  <a:cubicBezTo>
                    <a:pt x="20" y="83"/>
                    <a:pt x="23" y="76"/>
                    <a:pt x="28" y="70"/>
                  </a:cubicBezTo>
                  <a:cubicBezTo>
                    <a:pt x="33" y="64"/>
                    <a:pt x="38" y="58"/>
                    <a:pt x="38" y="50"/>
                  </a:cubicBezTo>
                  <a:cubicBezTo>
                    <a:pt x="39" y="41"/>
                    <a:pt x="39" y="33"/>
                    <a:pt x="49" y="29"/>
                  </a:cubicBezTo>
                  <a:cubicBezTo>
                    <a:pt x="44" y="14"/>
                    <a:pt x="48" y="6"/>
                    <a:pt x="59" y="3"/>
                  </a:cubicBezTo>
                  <a:cubicBezTo>
                    <a:pt x="69" y="0"/>
                    <a:pt x="76" y="6"/>
                    <a:pt x="80" y="19"/>
                  </a:cubicBezTo>
                  <a:cubicBezTo>
                    <a:pt x="92" y="22"/>
                    <a:pt x="93" y="24"/>
                    <a:pt x="93" y="36"/>
                  </a:cubicBezTo>
                  <a:cubicBezTo>
                    <a:pt x="93" y="46"/>
                    <a:pt x="93" y="56"/>
                    <a:pt x="93" y="66"/>
                  </a:cubicBezTo>
                  <a:cubicBezTo>
                    <a:pt x="93" y="72"/>
                    <a:pt x="91" y="76"/>
                    <a:pt x="85" y="77"/>
                  </a:cubicBezTo>
                  <a:cubicBezTo>
                    <a:pt x="79" y="79"/>
                    <a:pt x="74" y="76"/>
                    <a:pt x="72" y="70"/>
                  </a:cubicBezTo>
                  <a:cubicBezTo>
                    <a:pt x="69" y="64"/>
                    <a:pt x="67" y="58"/>
                    <a:pt x="65" y="52"/>
                  </a:cubicBezTo>
                  <a:cubicBezTo>
                    <a:pt x="65" y="49"/>
                    <a:pt x="67" y="45"/>
                    <a:pt x="68" y="42"/>
                  </a:cubicBezTo>
                  <a:cubicBezTo>
                    <a:pt x="70" y="39"/>
                    <a:pt x="72" y="37"/>
                    <a:pt x="74" y="34"/>
                  </a:cubicBezTo>
                  <a:cubicBezTo>
                    <a:pt x="74" y="34"/>
                    <a:pt x="74" y="33"/>
                    <a:pt x="73" y="33"/>
                  </a:cubicBezTo>
                  <a:cubicBezTo>
                    <a:pt x="68" y="34"/>
                    <a:pt x="63" y="34"/>
                    <a:pt x="60" y="35"/>
                  </a:cubicBezTo>
                  <a:cubicBezTo>
                    <a:pt x="58" y="42"/>
                    <a:pt x="55" y="49"/>
                    <a:pt x="54" y="56"/>
                  </a:cubicBezTo>
                  <a:cubicBezTo>
                    <a:pt x="53" y="67"/>
                    <a:pt x="52" y="77"/>
                    <a:pt x="52" y="87"/>
                  </a:cubicBezTo>
                  <a:cubicBezTo>
                    <a:pt x="52" y="110"/>
                    <a:pt x="52" y="132"/>
                    <a:pt x="52" y="154"/>
                  </a:cubicBezTo>
                  <a:cubicBezTo>
                    <a:pt x="52" y="156"/>
                    <a:pt x="52" y="158"/>
                    <a:pt x="53" y="159"/>
                  </a:cubicBezTo>
                  <a:cubicBezTo>
                    <a:pt x="53" y="161"/>
                    <a:pt x="55" y="162"/>
                    <a:pt x="57" y="162"/>
                  </a:cubicBezTo>
                  <a:cubicBezTo>
                    <a:pt x="58" y="162"/>
                    <a:pt x="59" y="161"/>
                    <a:pt x="60" y="159"/>
                  </a:cubicBezTo>
                  <a:cubicBezTo>
                    <a:pt x="61" y="157"/>
                    <a:pt x="60" y="155"/>
                    <a:pt x="60" y="153"/>
                  </a:cubicBezTo>
                  <a:cubicBezTo>
                    <a:pt x="60" y="136"/>
                    <a:pt x="60" y="119"/>
                    <a:pt x="61" y="102"/>
                  </a:cubicBezTo>
                  <a:cubicBezTo>
                    <a:pt x="61" y="99"/>
                    <a:pt x="62" y="95"/>
                    <a:pt x="64" y="94"/>
                  </a:cubicBezTo>
                  <a:cubicBezTo>
                    <a:pt x="68" y="91"/>
                    <a:pt x="72" y="95"/>
                    <a:pt x="72" y="101"/>
                  </a:cubicBezTo>
                  <a:cubicBezTo>
                    <a:pt x="73" y="118"/>
                    <a:pt x="72" y="136"/>
                    <a:pt x="73" y="153"/>
                  </a:cubicBezTo>
                  <a:cubicBezTo>
                    <a:pt x="73" y="155"/>
                    <a:pt x="72" y="157"/>
                    <a:pt x="73" y="159"/>
                  </a:cubicBezTo>
                  <a:cubicBezTo>
                    <a:pt x="74" y="160"/>
                    <a:pt x="75" y="162"/>
                    <a:pt x="77" y="162"/>
                  </a:cubicBezTo>
                  <a:cubicBezTo>
                    <a:pt x="78" y="162"/>
                    <a:pt x="80" y="160"/>
                    <a:pt x="80" y="159"/>
                  </a:cubicBezTo>
                  <a:cubicBezTo>
                    <a:pt x="81" y="157"/>
                    <a:pt x="81" y="155"/>
                    <a:pt x="81" y="153"/>
                  </a:cubicBezTo>
                  <a:cubicBezTo>
                    <a:pt x="81" y="131"/>
                    <a:pt x="81" y="110"/>
                    <a:pt x="81" y="89"/>
                  </a:cubicBezTo>
                  <a:cubicBezTo>
                    <a:pt x="81" y="87"/>
                    <a:pt x="81" y="84"/>
                    <a:pt x="82" y="82"/>
                  </a:cubicBezTo>
                  <a:cubicBezTo>
                    <a:pt x="83" y="82"/>
                    <a:pt x="83" y="81"/>
                    <a:pt x="84" y="81"/>
                  </a:cubicBezTo>
                  <a:cubicBezTo>
                    <a:pt x="84" y="83"/>
                    <a:pt x="85" y="85"/>
                    <a:pt x="85" y="86"/>
                  </a:cubicBezTo>
                  <a:cubicBezTo>
                    <a:pt x="85" y="110"/>
                    <a:pt x="85" y="134"/>
                    <a:pt x="85" y="158"/>
                  </a:cubicBezTo>
                  <a:cubicBezTo>
                    <a:pt x="85" y="164"/>
                    <a:pt x="82" y="167"/>
                    <a:pt x="77" y="167"/>
                  </a:cubicBezTo>
                  <a:cubicBezTo>
                    <a:pt x="72" y="167"/>
                    <a:pt x="68" y="164"/>
                    <a:pt x="68" y="157"/>
                  </a:cubicBezTo>
                  <a:cubicBezTo>
                    <a:pt x="68" y="140"/>
                    <a:pt x="68" y="123"/>
                    <a:pt x="68" y="105"/>
                  </a:cubicBezTo>
                  <a:cubicBezTo>
                    <a:pt x="68" y="103"/>
                    <a:pt x="68" y="100"/>
                    <a:pt x="67" y="98"/>
                  </a:cubicBezTo>
                  <a:cubicBezTo>
                    <a:pt x="67" y="98"/>
                    <a:pt x="66" y="98"/>
                    <a:pt x="65" y="98"/>
                  </a:cubicBezTo>
                  <a:cubicBezTo>
                    <a:pt x="65" y="100"/>
                    <a:pt x="65" y="102"/>
                    <a:pt x="65" y="105"/>
                  </a:cubicBezTo>
                  <a:cubicBezTo>
                    <a:pt x="65" y="122"/>
                    <a:pt x="65" y="139"/>
                    <a:pt x="65" y="156"/>
                  </a:cubicBezTo>
                  <a:cubicBezTo>
                    <a:pt x="65" y="163"/>
                    <a:pt x="62" y="167"/>
                    <a:pt x="57" y="167"/>
                  </a:cubicBezTo>
                  <a:cubicBezTo>
                    <a:pt x="51" y="168"/>
                    <a:pt x="48" y="163"/>
                    <a:pt x="48" y="156"/>
                  </a:cubicBezTo>
                  <a:cubicBezTo>
                    <a:pt x="48" y="131"/>
                    <a:pt x="48" y="106"/>
                    <a:pt x="48" y="81"/>
                  </a:cubicBezTo>
                  <a:cubicBezTo>
                    <a:pt x="48" y="79"/>
                    <a:pt x="48" y="77"/>
                    <a:pt x="48" y="74"/>
                  </a:cubicBezTo>
                  <a:close/>
                  <a:moveTo>
                    <a:pt x="37" y="110"/>
                  </a:moveTo>
                  <a:cubicBezTo>
                    <a:pt x="26" y="110"/>
                    <a:pt x="15" y="110"/>
                    <a:pt x="4" y="110"/>
                  </a:cubicBezTo>
                  <a:cubicBezTo>
                    <a:pt x="4" y="125"/>
                    <a:pt x="4" y="139"/>
                    <a:pt x="5" y="153"/>
                  </a:cubicBezTo>
                  <a:cubicBezTo>
                    <a:pt x="5" y="154"/>
                    <a:pt x="7" y="156"/>
                    <a:pt x="8" y="156"/>
                  </a:cubicBezTo>
                  <a:cubicBezTo>
                    <a:pt x="17" y="157"/>
                    <a:pt x="25" y="157"/>
                    <a:pt x="33" y="156"/>
                  </a:cubicBezTo>
                  <a:cubicBezTo>
                    <a:pt x="34" y="156"/>
                    <a:pt x="37" y="154"/>
                    <a:pt x="37" y="152"/>
                  </a:cubicBezTo>
                  <a:cubicBezTo>
                    <a:pt x="37" y="138"/>
                    <a:pt x="37" y="124"/>
                    <a:pt x="37" y="110"/>
                  </a:cubicBezTo>
                  <a:close/>
                  <a:moveTo>
                    <a:pt x="75" y="18"/>
                  </a:moveTo>
                  <a:cubicBezTo>
                    <a:pt x="75" y="12"/>
                    <a:pt x="69" y="6"/>
                    <a:pt x="63" y="7"/>
                  </a:cubicBezTo>
                  <a:cubicBezTo>
                    <a:pt x="56" y="7"/>
                    <a:pt x="51" y="12"/>
                    <a:pt x="51" y="19"/>
                  </a:cubicBezTo>
                  <a:cubicBezTo>
                    <a:pt x="51" y="25"/>
                    <a:pt x="56" y="30"/>
                    <a:pt x="63" y="30"/>
                  </a:cubicBezTo>
                  <a:cubicBezTo>
                    <a:pt x="69" y="30"/>
                    <a:pt x="75" y="25"/>
                    <a:pt x="75" y="18"/>
                  </a:cubicBezTo>
                  <a:close/>
                  <a:moveTo>
                    <a:pt x="52" y="33"/>
                  </a:moveTo>
                  <a:cubicBezTo>
                    <a:pt x="51" y="33"/>
                    <a:pt x="50" y="33"/>
                    <a:pt x="49" y="32"/>
                  </a:cubicBezTo>
                  <a:cubicBezTo>
                    <a:pt x="48" y="35"/>
                    <a:pt x="45" y="38"/>
                    <a:pt x="44" y="41"/>
                  </a:cubicBezTo>
                  <a:cubicBezTo>
                    <a:pt x="43" y="55"/>
                    <a:pt x="40" y="67"/>
                    <a:pt x="29" y="76"/>
                  </a:cubicBezTo>
                  <a:cubicBezTo>
                    <a:pt x="28" y="76"/>
                    <a:pt x="28" y="77"/>
                    <a:pt x="27" y="78"/>
                  </a:cubicBezTo>
                  <a:cubicBezTo>
                    <a:pt x="27" y="80"/>
                    <a:pt x="27" y="82"/>
                    <a:pt x="28" y="82"/>
                  </a:cubicBezTo>
                  <a:cubicBezTo>
                    <a:pt x="29" y="83"/>
                    <a:pt x="32" y="83"/>
                    <a:pt x="32" y="82"/>
                  </a:cubicBezTo>
                  <a:cubicBezTo>
                    <a:pt x="39" y="74"/>
                    <a:pt x="51" y="68"/>
                    <a:pt x="49" y="54"/>
                  </a:cubicBezTo>
                  <a:cubicBezTo>
                    <a:pt x="49" y="51"/>
                    <a:pt x="49" y="46"/>
                    <a:pt x="50" y="46"/>
                  </a:cubicBezTo>
                  <a:cubicBezTo>
                    <a:pt x="58" y="42"/>
                    <a:pt x="52" y="38"/>
                    <a:pt x="52" y="33"/>
                  </a:cubicBezTo>
                  <a:close/>
                  <a:moveTo>
                    <a:pt x="79" y="32"/>
                  </a:moveTo>
                  <a:cubicBezTo>
                    <a:pt x="77" y="37"/>
                    <a:pt x="76" y="40"/>
                    <a:pt x="78" y="44"/>
                  </a:cubicBezTo>
                  <a:cubicBezTo>
                    <a:pt x="82" y="49"/>
                    <a:pt x="83" y="55"/>
                    <a:pt x="85" y="61"/>
                  </a:cubicBezTo>
                  <a:cubicBezTo>
                    <a:pt x="84" y="61"/>
                    <a:pt x="83" y="62"/>
                    <a:pt x="82" y="62"/>
                  </a:cubicBezTo>
                  <a:cubicBezTo>
                    <a:pt x="81" y="61"/>
                    <a:pt x="80" y="59"/>
                    <a:pt x="79" y="57"/>
                  </a:cubicBezTo>
                  <a:cubicBezTo>
                    <a:pt x="78" y="54"/>
                    <a:pt x="78" y="51"/>
                    <a:pt x="76" y="48"/>
                  </a:cubicBezTo>
                  <a:cubicBezTo>
                    <a:pt x="75" y="47"/>
                    <a:pt x="73" y="47"/>
                    <a:pt x="71" y="46"/>
                  </a:cubicBezTo>
                  <a:cubicBezTo>
                    <a:pt x="71" y="47"/>
                    <a:pt x="69" y="49"/>
                    <a:pt x="70" y="51"/>
                  </a:cubicBezTo>
                  <a:cubicBezTo>
                    <a:pt x="71" y="57"/>
                    <a:pt x="73" y="62"/>
                    <a:pt x="75" y="67"/>
                  </a:cubicBezTo>
                  <a:cubicBezTo>
                    <a:pt x="77" y="71"/>
                    <a:pt x="79" y="74"/>
                    <a:pt x="83" y="73"/>
                  </a:cubicBezTo>
                  <a:cubicBezTo>
                    <a:pt x="88" y="72"/>
                    <a:pt x="89" y="68"/>
                    <a:pt x="88" y="64"/>
                  </a:cubicBezTo>
                  <a:cubicBezTo>
                    <a:pt x="87" y="56"/>
                    <a:pt x="85" y="48"/>
                    <a:pt x="83" y="40"/>
                  </a:cubicBezTo>
                  <a:cubicBezTo>
                    <a:pt x="83" y="38"/>
                    <a:pt x="81" y="35"/>
                    <a:pt x="79" y="32"/>
                  </a:cubicBezTo>
                  <a:close/>
                  <a:moveTo>
                    <a:pt x="17" y="105"/>
                  </a:moveTo>
                  <a:cubicBezTo>
                    <a:pt x="20" y="105"/>
                    <a:pt x="22" y="104"/>
                    <a:pt x="25" y="104"/>
                  </a:cubicBezTo>
                  <a:cubicBezTo>
                    <a:pt x="25" y="99"/>
                    <a:pt x="25" y="94"/>
                    <a:pt x="25" y="89"/>
                  </a:cubicBezTo>
                  <a:cubicBezTo>
                    <a:pt x="25" y="88"/>
                    <a:pt x="22" y="86"/>
                    <a:pt x="21" y="85"/>
                  </a:cubicBezTo>
                  <a:cubicBezTo>
                    <a:pt x="20" y="85"/>
                    <a:pt x="17" y="87"/>
                    <a:pt x="17" y="89"/>
                  </a:cubicBezTo>
                  <a:cubicBezTo>
                    <a:pt x="16" y="94"/>
                    <a:pt x="17" y="99"/>
                    <a:pt x="17" y="105"/>
                  </a:cubicBezTo>
                  <a:close/>
                  <a:moveTo>
                    <a:pt x="88" y="35"/>
                  </a:moveTo>
                  <a:cubicBezTo>
                    <a:pt x="88" y="35"/>
                    <a:pt x="89" y="35"/>
                    <a:pt x="89" y="34"/>
                  </a:cubicBezTo>
                  <a:cubicBezTo>
                    <a:pt x="88" y="32"/>
                    <a:pt x="88" y="28"/>
                    <a:pt x="86" y="26"/>
                  </a:cubicBezTo>
                  <a:cubicBezTo>
                    <a:pt x="84" y="24"/>
                    <a:pt x="81" y="25"/>
                    <a:pt x="78" y="24"/>
                  </a:cubicBezTo>
                  <a:cubicBezTo>
                    <a:pt x="78" y="25"/>
                    <a:pt x="78" y="26"/>
                    <a:pt x="77" y="26"/>
                  </a:cubicBezTo>
                  <a:cubicBezTo>
                    <a:pt x="81" y="29"/>
                    <a:pt x="84" y="32"/>
                    <a:pt x="88" y="3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75951FCA-37AC-4E1F-9900-1E82686044F9}"/>
                </a:ext>
              </a:extLst>
            </p:cNvPr>
            <p:cNvSpPr/>
            <p:nvPr/>
          </p:nvSpPr>
          <p:spPr bwMode="auto">
            <a:xfrm>
              <a:off x="11549063" y="890588"/>
              <a:ext cx="26988" cy="247650"/>
            </a:xfrm>
            <a:custGeom>
              <a:gdLst>
                <a:gd name="T0" fmla="*/ 2 w 4"/>
                <a:gd name="T1" fmla="*/ 0 h 37"/>
                <a:gd name="T2" fmla="*/ 4 w 4"/>
                <a:gd name="T3" fmla="*/ 3 h 37"/>
                <a:gd name="T4" fmla="*/ 4 w 4"/>
                <a:gd name="T5" fmla="*/ 34 h 37"/>
                <a:gd name="T6" fmla="*/ 2 w 4"/>
                <a:gd name="T7" fmla="*/ 37 h 37"/>
                <a:gd name="T8" fmla="*/ 0 w 4"/>
                <a:gd name="T9" fmla="*/ 34 h 37"/>
                <a:gd name="T10" fmla="*/ 0 w 4"/>
                <a:gd name="T11" fmla="*/ 2 h 37"/>
                <a:gd name="T12" fmla="*/ 2 w 4"/>
                <a:gd name="T13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7">
                  <a:moveTo>
                    <a:pt x="2" y="0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4" y="13"/>
                    <a:pt x="4" y="24"/>
                    <a:pt x="4" y="34"/>
                  </a:cubicBezTo>
                  <a:cubicBezTo>
                    <a:pt x="4" y="35"/>
                    <a:pt x="3" y="36"/>
                    <a:pt x="2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4"/>
                    <a:pt x="0" y="1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770ED65-A4E8-43BA-956D-2E0725E5550F}"/>
                </a:ext>
              </a:extLst>
            </p:cNvPr>
            <p:cNvSpPr/>
            <p:nvPr/>
          </p:nvSpPr>
          <p:spPr bwMode="auto">
            <a:xfrm>
              <a:off x="11474450" y="898525"/>
              <a:ext cx="41275" cy="246063"/>
            </a:xfrm>
            <a:custGeom>
              <a:gdLst>
                <a:gd name="T0" fmla="*/ 4 w 6"/>
                <a:gd name="T1" fmla="*/ 0 h 37"/>
                <a:gd name="T2" fmla="*/ 5 w 6"/>
                <a:gd name="T3" fmla="*/ 37 h 37"/>
                <a:gd name="T4" fmla="*/ 4 w 6"/>
                <a:gd name="T5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7">
                  <a:moveTo>
                    <a:pt x="4" y="0"/>
                  </a:moveTo>
                  <a:cubicBezTo>
                    <a:pt x="5" y="12"/>
                    <a:pt x="6" y="24"/>
                    <a:pt x="5" y="37"/>
                  </a:cubicBezTo>
                  <a:cubicBezTo>
                    <a:pt x="0" y="32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503ED49-2C69-4587-9696-703104688A12}"/>
                </a:ext>
              </a:extLst>
            </p:cNvPr>
            <p:cNvSpPr/>
            <p:nvPr/>
          </p:nvSpPr>
          <p:spPr bwMode="auto">
            <a:xfrm>
              <a:off x="11603038" y="898525"/>
              <a:ext cx="47625" cy="239713"/>
            </a:xfrm>
            <a:custGeom>
              <a:gdLst>
                <a:gd name="T0" fmla="*/ 4 w 7"/>
                <a:gd name="T1" fmla="*/ 0 h 36"/>
                <a:gd name="T2" fmla="*/ 4 w 7"/>
                <a:gd name="T3" fmla="*/ 36 h 36"/>
                <a:gd name="T4" fmla="*/ 4 w 7"/>
                <a:gd name="T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6">
                  <a:moveTo>
                    <a:pt x="4" y="0"/>
                  </a:moveTo>
                  <a:cubicBezTo>
                    <a:pt x="7" y="4"/>
                    <a:pt x="7" y="31"/>
                    <a:pt x="4" y="36"/>
                  </a:cubicBezTo>
                  <a:cubicBezTo>
                    <a:pt x="0" y="31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155C80D-F3BC-4C94-91C2-99F70C82E082}"/>
              </a:ext>
            </a:extLst>
          </p:cNvPr>
          <p:cNvGrpSpPr/>
          <p:nvPr/>
        </p:nvGrpSpPr>
        <p:grpSpPr>
          <a:xfrm>
            <a:off x="5699291" y="2412836"/>
            <a:ext cx="1498601" cy="1538288"/>
            <a:chOff x="5730875" y="2222500"/>
            <a:chExt cx="1498601" cy="1538288"/>
          </a:xfrm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18032AC0-5D27-4C67-9883-712CD0711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2222500"/>
              <a:ext cx="1217613" cy="1370013"/>
            </a:xfrm>
            <a:custGeom>
              <a:gdLst>
                <a:gd name="T0" fmla="*/ 209 w 209"/>
                <a:gd name="T1" fmla="*/ 17 h 235"/>
                <a:gd name="T2" fmla="*/ 203 w 209"/>
                <a:gd name="T3" fmla="*/ 33 h 235"/>
                <a:gd name="T4" fmla="*/ 153 w 209"/>
                <a:gd name="T5" fmla="*/ 98 h 235"/>
                <a:gd name="T6" fmla="*/ 91 w 209"/>
                <a:gd name="T7" fmla="*/ 167 h 235"/>
                <a:gd name="T8" fmla="*/ 14 w 209"/>
                <a:gd name="T9" fmla="*/ 231 h 235"/>
                <a:gd name="T10" fmla="*/ 9 w 209"/>
                <a:gd name="T11" fmla="*/ 234 h 235"/>
                <a:gd name="T12" fmla="*/ 2 w 209"/>
                <a:gd name="T13" fmla="*/ 233 h 235"/>
                <a:gd name="T14" fmla="*/ 0 w 209"/>
                <a:gd name="T15" fmla="*/ 227 h 235"/>
                <a:gd name="T16" fmla="*/ 13 w 209"/>
                <a:gd name="T17" fmla="*/ 201 h 235"/>
                <a:gd name="T18" fmla="*/ 73 w 209"/>
                <a:gd name="T19" fmla="*/ 119 h 235"/>
                <a:gd name="T20" fmla="*/ 134 w 209"/>
                <a:gd name="T21" fmla="*/ 50 h 235"/>
                <a:gd name="T22" fmla="*/ 183 w 209"/>
                <a:gd name="T23" fmla="*/ 7 h 235"/>
                <a:gd name="T24" fmla="*/ 196 w 209"/>
                <a:gd name="T25" fmla="*/ 2 h 235"/>
                <a:gd name="T26" fmla="*/ 209 w 209"/>
                <a:gd name="T27" fmla="*/ 17 h 235"/>
                <a:gd name="T28" fmla="*/ 193 w 209"/>
                <a:gd name="T29" fmla="*/ 41 h 235"/>
                <a:gd name="T30" fmla="*/ 189 w 209"/>
                <a:gd name="T31" fmla="*/ 20 h 235"/>
                <a:gd name="T32" fmla="*/ 170 w 209"/>
                <a:gd name="T33" fmla="*/ 21 h 235"/>
                <a:gd name="T34" fmla="*/ 183 w 209"/>
                <a:gd name="T35" fmla="*/ 28 h 235"/>
                <a:gd name="T36" fmla="*/ 193 w 209"/>
                <a:gd name="T37" fmla="*/ 41 h 2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235">
                  <a:moveTo>
                    <a:pt x="209" y="17"/>
                  </a:moveTo>
                  <a:cubicBezTo>
                    <a:pt x="208" y="20"/>
                    <a:pt x="206" y="27"/>
                    <a:pt x="203" y="33"/>
                  </a:cubicBezTo>
                  <a:cubicBezTo>
                    <a:pt x="189" y="57"/>
                    <a:pt x="171" y="78"/>
                    <a:pt x="153" y="98"/>
                  </a:cubicBezTo>
                  <a:cubicBezTo>
                    <a:pt x="133" y="121"/>
                    <a:pt x="112" y="144"/>
                    <a:pt x="91" y="167"/>
                  </a:cubicBezTo>
                  <a:cubicBezTo>
                    <a:pt x="68" y="191"/>
                    <a:pt x="42" y="213"/>
                    <a:pt x="14" y="231"/>
                  </a:cubicBezTo>
                  <a:cubicBezTo>
                    <a:pt x="13" y="232"/>
                    <a:pt x="11" y="234"/>
                    <a:pt x="9" y="234"/>
                  </a:cubicBezTo>
                  <a:cubicBezTo>
                    <a:pt x="7" y="235"/>
                    <a:pt x="3" y="235"/>
                    <a:pt x="2" y="233"/>
                  </a:cubicBezTo>
                  <a:cubicBezTo>
                    <a:pt x="1" y="232"/>
                    <a:pt x="0" y="228"/>
                    <a:pt x="0" y="227"/>
                  </a:cubicBezTo>
                  <a:cubicBezTo>
                    <a:pt x="4" y="218"/>
                    <a:pt x="9" y="210"/>
                    <a:pt x="13" y="201"/>
                  </a:cubicBezTo>
                  <a:cubicBezTo>
                    <a:pt x="30" y="172"/>
                    <a:pt x="50" y="145"/>
                    <a:pt x="73" y="119"/>
                  </a:cubicBezTo>
                  <a:cubicBezTo>
                    <a:pt x="94" y="96"/>
                    <a:pt x="113" y="72"/>
                    <a:pt x="134" y="50"/>
                  </a:cubicBezTo>
                  <a:cubicBezTo>
                    <a:pt x="149" y="34"/>
                    <a:pt x="164" y="18"/>
                    <a:pt x="183" y="7"/>
                  </a:cubicBezTo>
                  <a:cubicBezTo>
                    <a:pt x="187" y="4"/>
                    <a:pt x="192" y="2"/>
                    <a:pt x="196" y="2"/>
                  </a:cubicBezTo>
                  <a:cubicBezTo>
                    <a:pt x="205" y="0"/>
                    <a:pt x="209" y="4"/>
                    <a:pt x="209" y="17"/>
                  </a:cubicBezTo>
                  <a:close/>
                  <a:moveTo>
                    <a:pt x="193" y="41"/>
                  </a:moveTo>
                  <a:cubicBezTo>
                    <a:pt x="198" y="34"/>
                    <a:pt x="197" y="26"/>
                    <a:pt x="189" y="20"/>
                  </a:cubicBezTo>
                  <a:cubicBezTo>
                    <a:pt x="182" y="15"/>
                    <a:pt x="175" y="15"/>
                    <a:pt x="170" y="21"/>
                  </a:cubicBezTo>
                  <a:cubicBezTo>
                    <a:pt x="175" y="24"/>
                    <a:pt x="180" y="25"/>
                    <a:pt x="183" y="28"/>
                  </a:cubicBezTo>
                  <a:cubicBezTo>
                    <a:pt x="187" y="32"/>
                    <a:pt x="189" y="36"/>
                    <a:pt x="193" y="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9D02676B-2BF9-47E7-BBA3-BC57EE311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75" y="2466975"/>
              <a:ext cx="955675" cy="390525"/>
            </a:xfrm>
            <a:custGeom>
              <a:gdLst>
                <a:gd name="T0" fmla="*/ 125 w 164"/>
                <a:gd name="T1" fmla="*/ 67 h 67"/>
                <a:gd name="T2" fmla="*/ 123 w 164"/>
                <a:gd name="T3" fmla="*/ 66 h 67"/>
                <a:gd name="T4" fmla="*/ 65 w 164"/>
                <a:gd name="T5" fmla="*/ 42 h 67"/>
                <a:gd name="T6" fmla="*/ 8 w 164"/>
                <a:gd name="T7" fmla="*/ 24 h 67"/>
                <a:gd name="T8" fmla="*/ 5 w 164"/>
                <a:gd name="T9" fmla="*/ 14 h 67"/>
                <a:gd name="T10" fmla="*/ 12 w 164"/>
                <a:gd name="T11" fmla="*/ 7 h 67"/>
                <a:gd name="T12" fmla="*/ 37 w 164"/>
                <a:gd name="T13" fmla="*/ 3 h 67"/>
                <a:gd name="T14" fmla="*/ 129 w 164"/>
                <a:gd name="T15" fmla="*/ 16 h 67"/>
                <a:gd name="T16" fmla="*/ 164 w 164"/>
                <a:gd name="T17" fmla="*/ 21 h 67"/>
                <a:gd name="T18" fmla="*/ 125 w 164"/>
                <a:gd name="T19" fmla="*/ 67 h 67"/>
                <a:gd name="T20" fmla="*/ 22 w 164"/>
                <a:gd name="T21" fmla="*/ 16 h 67"/>
                <a:gd name="T22" fmla="*/ 118 w 164"/>
                <a:gd name="T23" fmla="*/ 37 h 67"/>
                <a:gd name="T24" fmla="*/ 22 w 164"/>
                <a:gd name="T25" fmla="*/ 16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67">
                  <a:moveTo>
                    <a:pt x="125" y="67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06" y="51"/>
                    <a:pt x="85" y="48"/>
                    <a:pt x="65" y="42"/>
                  </a:cubicBezTo>
                  <a:cubicBezTo>
                    <a:pt x="46" y="36"/>
                    <a:pt x="27" y="30"/>
                    <a:pt x="8" y="24"/>
                  </a:cubicBezTo>
                  <a:cubicBezTo>
                    <a:pt x="0" y="22"/>
                    <a:pt x="0" y="20"/>
                    <a:pt x="5" y="14"/>
                  </a:cubicBezTo>
                  <a:cubicBezTo>
                    <a:pt x="8" y="12"/>
                    <a:pt x="10" y="10"/>
                    <a:pt x="12" y="7"/>
                  </a:cubicBezTo>
                  <a:cubicBezTo>
                    <a:pt x="19" y="0"/>
                    <a:pt x="28" y="1"/>
                    <a:pt x="37" y="3"/>
                  </a:cubicBezTo>
                  <a:cubicBezTo>
                    <a:pt x="67" y="7"/>
                    <a:pt x="98" y="11"/>
                    <a:pt x="129" y="16"/>
                  </a:cubicBezTo>
                  <a:cubicBezTo>
                    <a:pt x="140" y="17"/>
                    <a:pt x="151" y="19"/>
                    <a:pt x="164" y="21"/>
                  </a:cubicBezTo>
                  <a:cubicBezTo>
                    <a:pt x="150" y="37"/>
                    <a:pt x="137" y="52"/>
                    <a:pt x="125" y="67"/>
                  </a:cubicBezTo>
                  <a:close/>
                  <a:moveTo>
                    <a:pt x="22" y="16"/>
                  </a:moveTo>
                  <a:cubicBezTo>
                    <a:pt x="27" y="22"/>
                    <a:pt x="113" y="41"/>
                    <a:pt x="118" y="37"/>
                  </a:cubicBezTo>
                  <a:cubicBezTo>
                    <a:pt x="85" y="30"/>
                    <a:pt x="54" y="23"/>
                    <a:pt x="22" y="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10757A13-F3A9-4F5C-BC16-D87394599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2900" y="2805113"/>
              <a:ext cx="454025" cy="955675"/>
            </a:xfrm>
            <a:custGeom>
              <a:gdLst>
                <a:gd name="T0" fmla="*/ 0 w 78"/>
                <a:gd name="T1" fmla="*/ 44 h 164"/>
                <a:gd name="T2" fmla="*/ 41 w 78"/>
                <a:gd name="T3" fmla="*/ 0 h 164"/>
                <a:gd name="T4" fmla="*/ 51 w 78"/>
                <a:gd name="T5" fmla="*/ 38 h 164"/>
                <a:gd name="T6" fmla="*/ 75 w 78"/>
                <a:gd name="T7" fmla="*/ 130 h 164"/>
                <a:gd name="T8" fmla="*/ 71 w 78"/>
                <a:gd name="T9" fmla="*/ 151 h 164"/>
                <a:gd name="T10" fmla="*/ 68 w 78"/>
                <a:gd name="T11" fmla="*/ 154 h 164"/>
                <a:gd name="T12" fmla="*/ 54 w 78"/>
                <a:gd name="T13" fmla="*/ 152 h 164"/>
                <a:gd name="T14" fmla="*/ 17 w 78"/>
                <a:gd name="T15" fmla="*/ 68 h 164"/>
                <a:gd name="T16" fmla="*/ 0 w 78"/>
                <a:gd name="T17" fmla="*/ 44 h 164"/>
                <a:gd name="T18" fmla="*/ 58 w 78"/>
                <a:gd name="T19" fmla="*/ 140 h 164"/>
                <a:gd name="T20" fmla="*/ 62 w 78"/>
                <a:gd name="T21" fmla="*/ 139 h 164"/>
                <a:gd name="T22" fmla="*/ 26 w 78"/>
                <a:gd name="T23" fmla="*/ 46 h 164"/>
                <a:gd name="T24" fmla="*/ 23 w 78"/>
                <a:gd name="T25" fmla="*/ 47 h 164"/>
                <a:gd name="T26" fmla="*/ 58 w 78"/>
                <a:gd name="T27" fmla="*/ 14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64">
                  <a:moveTo>
                    <a:pt x="0" y="44"/>
                  </a:moveTo>
                  <a:cubicBezTo>
                    <a:pt x="13" y="30"/>
                    <a:pt x="27" y="16"/>
                    <a:pt x="41" y="0"/>
                  </a:cubicBezTo>
                  <a:cubicBezTo>
                    <a:pt x="45" y="13"/>
                    <a:pt x="48" y="25"/>
                    <a:pt x="51" y="38"/>
                  </a:cubicBezTo>
                  <a:cubicBezTo>
                    <a:pt x="59" y="69"/>
                    <a:pt x="67" y="100"/>
                    <a:pt x="75" y="130"/>
                  </a:cubicBezTo>
                  <a:cubicBezTo>
                    <a:pt x="78" y="138"/>
                    <a:pt x="76" y="145"/>
                    <a:pt x="71" y="151"/>
                  </a:cubicBezTo>
                  <a:cubicBezTo>
                    <a:pt x="70" y="152"/>
                    <a:pt x="69" y="153"/>
                    <a:pt x="68" y="154"/>
                  </a:cubicBezTo>
                  <a:cubicBezTo>
                    <a:pt x="61" y="164"/>
                    <a:pt x="59" y="164"/>
                    <a:pt x="54" y="152"/>
                  </a:cubicBezTo>
                  <a:cubicBezTo>
                    <a:pt x="42" y="124"/>
                    <a:pt x="30" y="96"/>
                    <a:pt x="17" y="68"/>
                  </a:cubicBezTo>
                  <a:cubicBezTo>
                    <a:pt x="14" y="60"/>
                    <a:pt x="6" y="53"/>
                    <a:pt x="0" y="44"/>
                  </a:cubicBezTo>
                  <a:close/>
                  <a:moveTo>
                    <a:pt x="58" y="140"/>
                  </a:moveTo>
                  <a:cubicBezTo>
                    <a:pt x="59" y="140"/>
                    <a:pt x="61" y="140"/>
                    <a:pt x="62" y="139"/>
                  </a:cubicBezTo>
                  <a:cubicBezTo>
                    <a:pt x="50" y="108"/>
                    <a:pt x="38" y="77"/>
                    <a:pt x="26" y="46"/>
                  </a:cubicBezTo>
                  <a:cubicBezTo>
                    <a:pt x="25" y="46"/>
                    <a:pt x="24" y="47"/>
                    <a:pt x="23" y="47"/>
                  </a:cubicBezTo>
                  <a:cubicBezTo>
                    <a:pt x="35" y="78"/>
                    <a:pt x="46" y="109"/>
                    <a:pt x="58" y="1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865E2EA2-CFEE-4E94-BF3C-354AC65E362C}"/>
                </a:ext>
              </a:extLst>
            </p:cNvPr>
            <p:cNvSpPr/>
            <p:nvPr/>
          </p:nvSpPr>
          <p:spPr bwMode="auto">
            <a:xfrm>
              <a:off x="6173788" y="3463925"/>
              <a:ext cx="193675" cy="244475"/>
            </a:xfrm>
            <a:custGeom>
              <a:gdLst>
                <a:gd name="T0" fmla="*/ 0 w 33"/>
                <a:gd name="T1" fmla="*/ 15 h 42"/>
                <a:gd name="T2" fmla="*/ 20 w 33"/>
                <a:gd name="T3" fmla="*/ 0 h 42"/>
                <a:gd name="T4" fmla="*/ 32 w 33"/>
                <a:gd name="T5" fmla="*/ 33 h 42"/>
                <a:gd name="T6" fmla="*/ 27 w 33"/>
                <a:gd name="T7" fmla="*/ 42 h 42"/>
                <a:gd name="T8" fmla="*/ 20 w 33"/>
                <a:gd name="T9" fmla="*/ 39 h 42"/>
                <a:gd name="T10" fmla="*/ 0 w 33"/>
                <a:gd name="T11" fmla="*/ 15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2">
                  <a:moveTo>
                    <a:pt x="0" y="15"/>
                  </a:moveTo>
                  <a:cubicBezTo>
                    <a:pt x="6" y="10"/>
                    <a:pt x="13" y="5"/>
                    <a:pt x="20" y="0"/>
                  </a:cubicBezTo>
                  <a:cubicBezTo>
                    <a:pt x="24" y="11"/>
                    <a:pt x="29" y="22"/>
                    <a:pt x="32" y="33"/>
                  </a:cubicBezTo>
                  <a:cubicBezTo>
                    <a:pt x="33" y="35"/>
                    <a:pt x="29" y="39"/>
                    <a:pt x="27" y="42"/>
                  </a:cubicBezTo>
                  <a:cubicBezTo>
                    <a:pt x="26" y="42"/>
                    <a:pt x="22" y="40"/>
                    <a:pt x="20" y="39"/>
                  </a:cubicBezTo>
                  <a:cubicBezTo>
                    <a:pt x="13" y="31"/>
                    <a:pt x="7" y="23"/>
                    <a:pt x="0" y="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DDBE74E1-02DE-47C8-BCE5-D3A3F9C2315E}"/>
                </a:ext>
              </a:extLst>
            </p:cNvPr>
            <p:cNvSpPr/>
            <p:nvPr/>
          </p:nvSpPr>
          <p:spPr bwMode="auto">
            <a:xfrm>
              <a:off x="5865813" y="3259138"/>
              <a:ext cx="244475" cy="169863"/>
            </a:xfrm>
            <a:custGeom>
              <a:gdLst>
                <a:gd name="T0" fmla="*/ 42 w 42"/>
                <a:gd name="T1" fmla="*/ 8 h 29"/>
                <a:gd name="T2" fmla="*/ 29 w 42"/>
                <a:gd name="T3" fmla="*/ 29 h 29"/>
                <a:gd name="T4" fmla="*/ 4 w 42"/>
                <a:gd name="T5" fmla="*/ 12 h 29"/>
                <a:gd name="T6" fmla="*/ 0 w 42"/>
                <a:gd name="T7" fmla="*/ 6 h 29"/>
                <a:gd name="T8" fmla="*/ 8 w 42"/>
                <a:gd name="T9" fmla="*/ 0 h 29"/>
                <a:gd name="T10" fmla="*/ 22 w 42"/>
                <a:gd name="T11" fmla="*/ 2 h 29"/>
                <a:gd name="T12" fmla="*/ 42 w 42"/>
                <a:gd name="T13" fmla="*/ 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42" y="8"/>
                  </a:moveTo>
                  <a:cubicBezTo>
                    <a:pt x="37" y="16"/>
                    <a:pt x="33" y="22"/>
                    <a:pt x="29" y="29"/>
                  </a:cubicBezTo>
                  <a:cubicBezTo>
                    <a:pt x="20" y="24"/>
                    <a:pt x="12" y="18"/>
                    <a:pt x="4" y="12"/>
                  </a:cubicBezTo>
                  <a:cubicBezTo>
                    <a:pt x="2" y="11"/>
                    <a:pt x="0" y="6"/>
                    <a:pt x="0" y="6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13" y="0"/>
                    <a:pt x="18" y="1"/>
                    <a:pt x="22" y="2"/>
                  </a:cubicBezTo>
                  <a:cubicBezTo>
                    <a:pt x="28" y="4"/>
                    <a:pt x="35" y="6"/>
                    <a:pt x="42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A7DCF15-0238-488B-90DF-5A0896E84934}"/>
                </a:ext>
              </a:extLst>
            </p:cNvPr>
            <p:cNvSpPr/>
            <p:nvPr/>
          </p:nvSpPr>
          <p:spPr bwMode="auto">
            <a:xfrm>
              <a:off x="6086475" y="2397125"/>
              <a:ext cx="139700" cy="100013"/>
            </a:xfrm>
            <a:custGeom>
              <a:gdLst>
                <a:gd name="T0" fmla="*/ 0 w 24"/>
                <a:gd name="T1" fmla="*/ 11 h 17"/>
                <a:gd name="T2" fmla="*/ 17 w 24"/>
                <a:gd name="T3" fmla="*/ 2 h 17"/>
                <a:gd name="T4" fmla="*/ 24 w 24"/>
                <a:gd name="T5" fmla="*/ 10 h 17"/>
                <a:gd name="T6" fmla="*/ 17 w 24"/>
                <a:gd name="T7" fmla="*/ 16 h 17"/>
                <a:gd name="T8" fmla="*/ 1 w 24"/>
                <a:gd name="T9" fmla="*/ 13 h 17"/>
                <a:gd name="T10" fmla="*/ 0 w 24"/>
                <a:gd name="T11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0" y="11"/>
                  </a:moveTo>
                  <a:cubicBezTo>
                    <a:pt x="5" y="8"/>
                    <a:pt x="11" y="4"/>
                    <a:pt x="17" y="2"/>
                  </a:cubicBezTo>
                  <a:cubicBezTo>
                    <a:pt x="23" y="0"/>
                    <a:pt x="24" y="5"/>
                    <a:pt x="24" y="10"/>
                  </a:cubicBezTo>
                  <a:cubicBezTo>
                    <a:pt x="24" y="15"/>
                    <a:pt x="22" y="17"/>
                    <a:pt x="17" y="16"/>
                  </a:cubicBezTo>
                  <a:cubicBezTo>
                    <a:pt x="11" y="15"/>
                    <a:pt x="6" y="14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4328CA30-015F-4D65-B1C4-7860ED6CA63A}"/>
                </a:ext>
              </a:extLst>
            </p:cNvPr>
            <p:cNvSpPr/>
            <p:nvPr/>
          </p:nvSpPr>
          <p:spPr bwMode="auto">
            <a:xfrm>
              <a:off x="7083425" y="3236913"/>
              <a:ext cx="93663" cy="150813"/>
            </a:xfrm>
            <a:custGeom>
              <a:gdLst>
                <a:gd name="T0" fmla="*/ 6 w 16"/>
                <a:gd name="T1" fmla="*/ 26 h 26"/>
                <a:gd name="T2" fmla="*/ 1 w 16"/>
                <a:gd name="T3" fmla="*/ 8 h 26"/>
                <a:gd name="T4" fmla="*/ 5 w 16"/>
                <a:gd name="T5" fmla="*/ 2 h 26"/>
                <a:gd name="T6" fmla="*/ 15 w 16"/>
                <a:gd name="T7" fmla="*/ 5 h 26"/>
                <a:gd name="T8" fmla="*/ 14 w 16"/>
                <a:gd name="T9" fmla="*/ 15 h 26"/>
                <a:gd name="T10" fmla="*/ 6 w 16"/>
                <a:gd name="T1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6" y="26"/>
                  </a:moveTo>
                  <a:cubicBezTo>
                    <a:pt x="4" y="19"/>
                    <a:pt x="2" y="13"/>
                    <a:pt x="1" y="8"/>
                  </a:cubicBezTo>
                  <a:cubicBezTo>
                    <a:pt x="0" y="6"/>
                    <a:pt x="3" y="3"/>
                    <a:pt x="5" y="2"/>
                  </a:cubicBezTo>
                  <a:cubicBezTo>
                    <a:pt x="9" y="1"/>
                    <a:pt x="13" y="0"/>
                    <a:pt x="15" y="5"/>
                  </a:cubicBezTo>
                  <a:cubicBezTo>
                    <a:pt x="16" y="8"/>
                    <a:pt x="15" y="12"/>
                    <a:pt x="14" y="15"/>
                  </a:cubicBezTo>
                  <a:cubicBezTo>
                    <a:pt x="12" y="19"/>
                    <a:pt x="9" y="22"/>
                    <a:pt x="6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D7F2D8D9-D9BB-4B89-AD12-05C7D708F07F}"/>
                </a:ext>
              </a:extLst>
            </p:cNvPr>
            <p:cNvSpPr/>
            <p:nvPr/>
          </p:nvSpPr>
          <p:spPr bwMode="auto">
            <a:xfrm>
              <a:off x="5894388" y="2682875"/>
              <a:ext cx="117475" cy="87313"/>
            </a:xfrm>
            <a:custGeom>
              <a:gdLst>
                <a:gd name="T0" fmla="*/ 2 w 20"/>
                <a:gd name="T1" fmla="*/ 0 h 15"/>
                <a:gd name="T2" fmla="*/ 20 w 20"/>
                <a:gd name="T3" fmla="*/ 5 h 15"/>
                <a:gd name="T4" fmla="*/ 5 w 20"/>
                <a:gd name="T5" fmla="*/ 13 h 15"/>
                <a:gd name="T6" fmla="*/ 2 w 20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8" y="2"/>
                    <a:pt x="14" y="3"/>
                    <a:pt x="20" y="5"/>
                  </a:cubicBezTo>
                  <a:cubicBezTo>
                    <a:pt x="16" y="12"/>
                    <a:pt x="9" y="15"/>
                    <a:pt x="5" y="13"/>
                  </a:cubicBezTo>
                  <a:cubicBezTo>
                    <a:pt x="0" y="10"/>
                    <a:pt x="1" y="6"/>
                    <a:pt x="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5636FB03-8525-4538-8923-F3A1A2C71214}"/>
                </a:ext>
              </a:extLst>
            </p:cNvPr>
            <p:cNvSpPr/>
            <p:nvPr/>
          </p:nvSpPr>
          <p:spPr bwMode="auto">
            <a:xfrm>
              <a:off x="6838950" y="3487738"/>
              <a:ext cx="93663" cy="122238"/>
            </a:xfrm>
            <a:custGeom>
              <a:gdLst>
                <a:gd name="T0" fmla="*/ 8 w 16"/>
                <a:gd name="T1" fmla="*/ 0 h 21"/>
                <a:gd name="T2" fmla="*/ 16 w 16"/>
                <a:gd name="T3" fmla="*/ 17 h 21"/>
                <a:gd name="T4" fmla="*/ 3 w 16"/>
                <a:gd name="T5" fmla="*/ 18 h 21"/>
                <a:gd name="T6" fmla="*/ 8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1" y="19"/>
                    <a:pt x="7" y="21"/>
                    <a:pt x="3" y="18"/>
                  </a:cubicBezTo>
                  <a:cubicBezTo>
                    <a:pt x="0" y="14"/>
                    <a:pt x="2" y="6"/>
                    <a:pt x="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10EDA833-1BC5-4B29-9232-C89B32268980}"/>
                </a:ext>
              </a:extLst>
            </p:cNvPr>
            <p:cNvSpPr/>
            <p:nvPr/>
          </p:nvSpPr>
          <p:spPr bwMode="auto">
            <a:xfrm>
              <a:off x="6751638" y="3289300"/>
              <a:ext cx="93663" cy="122238"/>
            </a:xfrm>
            <a:custGeom>
              <a:gdLst>
                <a:gd name="T0" fmla="*/ 9 w 16"/>
                <a:gd name="T1" fmla="*/ 0 h 21"/>
                <a:gd name="T2" fmla="*/ 16 w 16"/>
                <a:gd name="T3" fmla="*/ 17 h 21"/>
                <a:gd name="T4" fmla="*/ 4 w 16"/>
                <a:gd name="T5" fmla="*/ 17 h 21"/>
                <a:gd name="T6" fmla="*/ 9 w 16"/>
                <a:gd name="T7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11" y="6"/>
                    <a:pt x="13" y="11"/>
                    <a:pt x="16" y="17"/>
                  </a:cubicBezTo>
                  <a:cubicBezTo>
                    <a:pt x="12" y="19"/>
                    <a:pt x="8" y="21"/>
                    <a:pt x="4" y="17"/>
                  </a:cubicBezTo>
                  <a:cubicBezTo>
                    <a:pt x="0" y="13"/>
                    <a:pt x="2" y="6"/>
                    <a:pt x="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860F93AE-E4E2-4F65-92A1-3572C8C8D526}"/>
                </a:ext>
              </a:extLst>
            </p:cNvPr>
            <p:cNvSpPr/>
            <p:nvPr/>
          </p:nvSpPr>
          <p:spPr bwMode="auto">
            <a:xfrm>
              <a:off x="6099175" y="2741613"/>
              <a:ext cx="122238" cy="87313"/>
            </a:xfrm>
            <a:custGeom>
              <a:gdLst>
                <a:gd name="T0" fmla="*/ 3 w 21"/>
                <a:gd name="T1" fmla="*/ 0 h 15"/>
                <a:gd name="T2" fmla="*/ 21 w 21"/>
                <a:gd name="T3" fmla="*/ 6 h 15"/>
                <a:gd name="T4" fmla="*/ 7 w 21"/>
                <a:gd name="T5" fmla="*/ 13 h 15"/>
                <a:gd name="T6" fmla="*/ 3 w 21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3" y="0"/>
                  </a:moveTo>
                  <a:cubicBezTo>
                    <a:pt x="9" y="2"/>
                    <a:pt x="15" y="4"/>
                    <a:pt x="21" y="6"/>
                  </a:cubicBezTo>
                  <a:cubicBezTo>
                    <a:pt x="18" y="12"/>
                    <a:pt x="12" y="15"/>
                    <a:pt x="7" y="13"/>
                  </a:cubicBezTo>
                  <a:cubicBezTo>
                    <a:pt x="0" y="11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01A7BCD9-F248-4C29-AC4A-A160DC1CC8ED}"/>
                </a:ext>
              </a:extLst>
            </p:cNvPr>
            <p:cNvSpPr/>
            <p:nvPr/>
          </p:nvSpPr>
          <p:spPr bwMode="auto">
            <a:xfrm>
              <a:off x="7024688" y="3038475"/>
              <a:ext cx="76200" cy="115888"/>
            </a:xfrm>
            <a:custGeom>
              <a:gdLst>
                <a:gd name="T0" fmla="*/ 5 w 13"/>
                <a:gd name="T1" fmla="*/ 20 h 20"/>
                <a:gd name="T2" fmla="*/ 0 w 13"/>
                <a:gd name="T3" fmla="*/ 0 h 20"/>
                <a:gd name="T4" fmla="*/ 10 w 13"/>
                <a:gd name="T5" fmla="*/ 4 h 20"/>
                <a:gd name="T6" fmla="*/ 5 w 13"/>
                <a:gd name="T7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5" y="20"/>
                  </a:moveTo>
                  <a:cubicBezTo>
                    <a:pt x="3" y="14"/>
                    <a:pt x="2" y="8"/>
                    <a:pt x="0" y="0"/>
                  </a:cubicBezTo>
                  <a:cubicBezTo>
                    <a:pt x="4" y="1"/>
                    <a:pt x="9" y="2"/>
                    <a:pt x="10" y="4"/>
                  </a:cubicBezTo>
                  <a:cubicBezTo>
                    <a:pt x="13" y="10"/>
                    <a:pt x="10" y="15"/>
                    <a:pt x="5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6DA3F12C-114C-49D6-8364-D73A0F236360}"/>
                </a:ext>
              </a:extLst>
            </p:cNvPr>
            <p:cNvSpPr/>
            <p:nvPr/>
          </p:nvSpPr>
          <p:spPr bwMode="auto">
            <a:xfrm>
              <a:off x="6319838" y="2455863"/>
              <a:ext cx="122238" cy="63500"/>
            </a:xfrm>
            <a:custGeom>
              <a:gdLst>
                <a:gd name="T0" fmla="*/ 19 w 21"/>
                <a:gd name="T1" fmla="*/ 11 h 11"/>
                <a:gd name="T2" fmla="*/ 0 w 21"/>
                <a:gd name="T3" fmla="*/ 9 h 11"/>
                <a:gd name="T4" fmla="*/ 16 w 21"/>
                <a:gd name="T5" fmla="*/ 2 h 11"/>
                <a:gd name="T6" fmla="*/ 21 w 21"/>
                <a:gd name="T7" fmla="*/ 9 h 11"/>
                <a:gd name="T8" fmla="*/ 19 w 21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9" y="11"/>
                  </a:moveTo>
                  <a:cubicBezTo>
                    <a:pt x="13" y="11"/>
                    <a:pt x="8" y="10"/>
                    <a:pt x="0" y="9"/>
                  </a:cubicBezTo>
                  <a:cubicBezTo>
                    <a:pt x="6" y="4"/>
                    <a:pt x="10" y="0"/>
                    <a:pt x="16" y="2"/>
                  </a:cubicBezTo>
                  <a:cubicBezTo>
                    <a:pt x="18" y="3"/>
                    <a:pt x="19" y="7"/>
                    <a:pt x="21" y="9"/>
                  </a:cubicBezTo>
                  <a:cubicBezTo>
                    <a:pt x="21" y="10"/>
                    <a:pt x="20" y="11"/>
                    <a:pt x="19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095031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222097" y="237837"/>
            <a:ext cx="771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" sz="2667">
                <a:solidFill>
                  <a:srgbClr val="0F4C81"/>
                </a:solidFill>
                <a:latin typeface="Source Sans Pro" panose="020b0503030403020204" pitchFamily="34" charset="0"/>
              </a:rPr>
              <a:t>RESOURCES</a:t>
            </a:r>
            <a:endParaRPr sz="2667">
              <a:solidFill>
                <a:srgbClr val="0F4C81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85CF809-D063-4448-9FF6-5DA4B26B1A4C}"/>
              </a:ext>
            </a:extLst>
          </p:cNvPr>
          <p:cNvSpPr>
            <a:spLocks noEditPoints="1"/>
          </p:cNvSpPr>
          <p:nvPr/>
        </p:nvSpPr>
        <p:spPr bwMode="auto">
          <a:xfrm>
            <a:off x="983457" y="1192848"/>
            <a:ext cx="2628109" cy="2394984"/>
          </a:xfrm>
          <a:custGeom>
            <a:gdLst>
              <a:gd name="T0" fmla="*/ 369 w 689"/>
              <a:gd name="T1" fmla="*/ 0 h 629"/>
              <a:gd name="T2" fmla="*/ 399 w 689"/>
              <a:gd name="T3" fmla="*/ 25 h 629"/>
              <a:gd name="T4" fmla="*/ 426 w 689"/>
              <a:gd name="T5" fmla="*/ 37 h 629"/>
              <a:gd name="T6" fmla="*/ 558 w 689"/>
              <a:gd name="T7" fmla="*/ 15 h 629"/>
              <a:gd name="T8" fmla="*/ 610 w 689"/>
              <a:gd name="T9" fmla="*/ 52 h 629"/>
              <a:gd name="T10" fmla="*/ 685 w 689"/>
              <a:gd name="T11" fmla="*/ 502 h 629"/>
              <a:gd name="T12" fmla="*/ 647 w 689"/>
              <a:gd name="T13" fmla="*/ 552 h 629"/>
              <a:gd name="T14" fmla="*/ 337 w 689"/>
              <a:gd name="T15" fmla="*/ 605 h 629"/>
              <a:gd name="T16" fmla="*/ 251 w 689"/>
              <a:gd name="T17" fmla="*/ 623 h 629"/>
              <a:gd name="T18" fmla="*/ 198 w 689"/>
              <a:gd name="T19" fmla="*/ 597 h 629"/>
              <a:gd name="T20" fmla="*/ 54 w 689"/>
              <a:gd name="T21" fmla="*/ 307 h 629"/>
              <a:gd name="T22" fmla="*/ 12 w 689"/>
              <a:gd name="T23" fmla="*/ 223 h 629"/>
              <a:gd name="T24" fmla="*/ 33 w 689"/>
              <a:gd name="T25" fmla="*/ 164 h 629"/>
              <a:gd name="T26" fmla="*/ 115 w 689"/>
              <a:gd name="T27" fmla="*/ 123 h 629"/>
              <a:gd name="T28" fmla="*/ 161 w 689"/>
              <a:gd name="T29" fmla="*/ 90 h 629"/>
              <a:gd name="T30" fmla="*/ 183 w 689"/>
              <a:gd name="T31" fmla="*/ 77 h 629"/>
              <a:gd name="T32" fmla="*/ 272 w 689"/>
              <a:gd name="T33" fmla="*/ 45 h 629"/>
              <a:gd name="T34" fmla="*/ 341 w 689"/>
              <a:gd name="T35" fmla="*/ 10 h 629"/>
              <a:gd name="T36" fmla="*/ 369 w 689"/>
              <a:gd name="T37" fmla="*/ 0 h 629"/>
              <a:gd name="T38" fmla="*/ 570 w 689"/>
              <a:gd name="T39" fmla="*/ 34 h 629"/>
              <a:gd name="T40" fmla="*/ 565 w 689"/>
              <a:gd name="T41" fmla="*/ 37 h 629"/>
              <a:gd name="T42" fmla="*/ 556 w 689"/>
              <a:gd name="T43" fmla="*/ 39 h 629"/>
              <a:gd name="T44" fmla="*/ 373 w 689"/>
              <a:gd name="T45" fmla="*/ 69 h 629"/>
              <a:gd name="T46" fmla="*/ 198 w 689"/>
              <a:gd name="T47" fmla="*/ 98 h 629"/>
              <a:gd name="T48" fmla="*/ 173 w 689"/>
              <a:gd name="T49" fmla="*/ 132 h 629"/>
              <a:gd name="T50" fmla="*/ 182 w 689"/>
              <a:gd name="T51" fmla="*/ 183 h 629"/>
              <a:gd name="T52" fmla="*/ 246 w 689"/>
              <a:gd name="T53" fmla="*/ 570 h 629"/>
              <a:gd name="T54" fmla="*/ 276 w 689"/>
              <a:gd name="T55" fmla="*/ 591 h 629"/>
              <a:gd name="T56" fmla="*/ 362 w 689"/>
              <a:gd name="T57" fmla="*/ 576 h 629"/>
              <a:gd name="T58" fmla="*/ 636 w 689"/>
              <a:gd name="T59" fmla="*/ 531 h 629"/>
              <a:gd name="T60" fmla="*/ 660 w 689"/>
              <a:gd name="T61" fmla="*/ 497 h 629"/>
              <a:gd name="T62" fmla="*/ 609 w 689"/>
              <a:gd name="T63" fmla="*/ 190 h 629"/>
              <a:gd name="T64" fmla="*/ 586 w 689"/>
              <a:gd name="T65" fmla="*/ 57 h 629"/>
              <a:gd name="T66" fmla="*/ 570 w 689"/>
              <a:gd name="T67" fmla="*/ 34 h 629"/>
              <a:gd name="T68" fmla="*/ 148 w 689"/>
              <a:gd name="T69" fmla="*/ 133 h 629"/>
              <a:gd name="T70" fmla="*/ 49 w 689"/>
              <a:gd name="T71" fmla="*/ 182 h 629"/>
              <a:gd name="T72" fmla="*/ 37 w 689"/>
              <a:gd name="T73" fmla="*/ 221 h 629"/>
              <a:gd name="T74" fmla="*/ 218 w 689"/>
              <a:gd name="T75" fmla="*/ 583 h 629"/>
              <a:gd name="T76" fmla="*/ 227 w 689"/>
              <a:gd name="T77" fmla="*/ 599 h 629"/>
              <a:gd name="T78" fmla="*/ 194 w 689"/>
              <a:gd name="T79" fmla="*/ 489 h 629"/>
              <a:gd name="T80" fmla="*/ 68 w 689"/>
              <a:gd name="T81" fmla="*/ 241 h 629"/>
              <a:gd name="T82" fmla="*/ 87 w 689"/>
              <a:gd name="T83" fmla="*/ 185 h 629"/>
              <a:gd name="T84" fmla="*/ 153 w 689"/>
              <a:gd name="T85" fmla="*/ 152 h 629"/>
              <a:gd name="T86" fmla="*/ 148 w 689"/>
              <a:gd name="T87" fmla="*/ 133 h 629"/>
              <a:gd name="T88" fmla="*/ 308 w 689"/>
              <a:gd name="T89" fmla="*/ 53 h 629"/>
              <a:gd name="T90" fmla="*/ 310 w 689"/>
              <a:gd name="T91" fmla="*/ 56 h 629"/>
              <a:gd name="T92" fmla="*/ 382 w 689"/>
              <a:gd name="T93" fmla="*/ 43 h 629"/>
              <a:gd name="T94" fmla="*/ 383 w 689"/>
              <a:gd name="T95" fmla="*/ 35 h 629"/>
              <a:gd name="T96" fmla="*/ 359 w 689"/>
              <a:gd name="T97" fmla="*/ 29 h 629"/>
              <a:gd name="T98" fmla="*/ 308 w 689"/>
              <a:gd name="T99" fmla="*/ 53 h 6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9" h="629">
                <a:moveTo>
                  <a:pt x="369" y="0"/>
                </a:moveTo>
                <a:cubicBezTo>
                  <a:pt x="378" y="8"/>
                  <a:pt x="393" y="14"/>
                  <a:pt x="399" y="25"/>
                </a:cubicBezTo>
                <a:cubicBezTo>
                  <a:pt x="407" y="37"/>
                  <a:pt x="413" y="39"/>
                  <a:pt x="426" y="37"/>
                </a:cubicBezTo>
                <a:cubicBezTo>
                  <a:pt x="470" y="29"/>
                  <a:pt x="514" y="22"/>
                  <a:pt x="558" y="15"/>
                </a:cubicBezTo>
                <a:cubicBezTo>
                  <a:pt x="586" y="11"/>
                  <a:pt x="605" y="25"/>
                  <a:pt x="610" y="52"/>
                </a:cubicBezTo>
                <a:cubicBezTo>
                  <a:pt x="635" y="202"/>
                  <a:pt x="660" y="352"/>
                  <a:pt x="685" y="502"/>
                </a:cubicBezTo>
                <a:cubicBezTo>
                  <a:pt x="689" y="527"/>
                  <a:pt x="673" y="548"/>
                  <a:pt x="647" y="552"/>
                </a:cubicBezTo>
                <a:cubicBezTo>
                  <a:pt x="544" y="570"/>
                  <a:pt x="440" y="587"/>
                  <a:pt x="337" y="605"/>
                </a:cubicBezTo>
                <a:cubicBezTo>
                  <a:pt x="308" y="609"/>
                  <a:pt x="280" y="616"/>
                  <a:pt x="251" y="623"/>
                </a:cubicBezTo>
                <a:cubicBezTo>
                  <a:pt x="229" y="629"/>
                  <a:pt x="211" y="622"/>
                  <a:pt x="198" y="597"/>
                </a:cubicBezTo>
                <a:cubicBezTo>
                  <a:pt x="150" y="500"/>
                  <a:pt x="102" y="404"/>
                  <a:pt x="54" y="307"/>
                </a:cubicBezTo>
                <a:cubicBezTo>
                  <a:pt x="40" y="279"/>
                  <a:pt x="26" y="251"/>
                  <a:pt x="12" y="223"/>
                </a:cubicBezTo>
                <a:cubicBezTo>
                  <a:pt x="0" y="197"/>
                  <a:pt x="7" y="177"/>
                  <a:pt x="33" y="164"/>
                </a:cubicBezTo>
                <a:cubicBezTo>
                  <a:pt x="60" y="150"/>
                  <a:pt x="88" y="137"/>
                  <a:pt x="115" y="123"/>
                </a:cubicBezTo>
                <a:cubicBezTo>
                  <a:pt x="132" y="114"/>
                  <a:pt x="150" y="108"/>
                  <a:pt x="161" y="90"/>
                </a:cubicBezTo>
                <a:cubicBezTo>
                  <a:pt x="164" y="83"/>
                  <a:pt x="175" y="78"/>
                  <a:pt x="183" y="77"/>
                </a:cubicBezTo>
                <a:cubicBezTo>
                  <a:pt x="216" y="75"/>
                  <a:pt x="243" y="59"/>
                  <a:pt x="272" y="45"/>
                </a:cubicBezTo>
                <a:cubicBezTo>
                  <a:pt x="295" y="33"/>
                  <a:pt x="318" y="21"/>
                  <a:pt x="341" y="10"/>
                </a:cubicBezTo>
                <a:cubicBezTo>
                  <a:pt x="348" y="7"/>
                  <a:pt x="356" y="5"/>
                  <a:pt x="369" y="0"/>
                </a:cubicBezTo>
                <a:close/>
                <a:moveTo>
                  <a:pt x="570" y="34"/>
                </a:moveTo>
                <a:cubicBezTo>
                  <a:pt x="568" y="35"/>
                  <a:pt x="567" y="36"/>
                  <a:pt x="565" y="37"/>
                </a:cubicBezTo>
                <a:cubicBezTo>
                  <a:pt x="562" y="37"/>
                  <a:pt x="559" y="38"/>
                  <a:pt x="556" y="39"/>
                </a:cubicBezTo>
                <a:cubicBezTo>
                  <a:pt x="495" y="49"/>
                  <a:pt x="434" y="59"/>
                  <a:pt x="373" y="69"/>
                </a:cubicBezTo>
                <a:cubicBezTo>
                  <a:pt x="314" y="78"/>
                  <a:pt x="256" y="88"/>
                  <a:pt x="198" y="98"/>
                </a:cubicBezTo>
                <a:cubicBezTo>
                  <a:pt x="173" y="102"/>
                  <a:pt x="170" y="108"/>
                  <a:pt x="173" y="132"/>
                </a:cubicBezTo>
                <a:cubicBezTo>
                  <a:pt x="176" y="149"/>
                  <a:pt x="179" y="166"/>
                  <a:pt x="182" y="183"/>
                </a:cubicBezTo>
                <a:cubicBezTo>
                  <a:pt x="203" y="312"/>
                  <a:pt x="225" y="441"/>
                  <a:pt x="246" y="570"/>
                </a:cubicBezTo>
                <a:cubicBezTo>
                  <a:pt x="249" y="588"/>
                  <a:pt x="258" y="594"/>
                  <a:pt x="276" y="591"/>
                </a:cubicBezTo>
                <a:cubicBezTo>
                  <a:pt x="305" y="586"/>
                  <a:pt x="333" y="581"/>
                  <a:pt x="362" y="576"/>
                </a:cubicBezTo>
                <a:cubicBezTo>
                  <a:pt x="453" y="561"/>
                  <a:pt x="545" y="546"/>
                  <a:pt x="636" y="531"/>
                </a:cubicBezTo>
                <a:cubicBezTo>
                  <a:pt x="660" y="527"/>
                  <a:pt x="664" y="519"/>
                  <a:pt x="660" y="497"/>
                </a:cubicBezTo>
                <a:cubicBezTo>
                  <a:pt x="643" y="395"/>
                  <a:pt x="626" y="292"/>
                  <a:pt x="609" y="190"/>
                </a:cubicBezTo>
                <a:cubicBezTo>
                  <a:pt x="602" y="145"/>
                  <a:pt x="595" y="101"/>
                  <a:pt x="586" y="57"/>
                </a:cubicBezTo>
                <a:cubicBezTo>
                  <a:pt x="584" y="48"/>
                  <a:pt x="575" y="41"/>
                  <a:pt x="570" y="34"/>
                </a:cubicBezTo>
                <a:close/>
                <a:moveTo>
                  <a:pt x="148" y="133"/>
                </a:moveTo>
                <a:cubicBezTo>
                  <a:pt x="115" y="149"/>
                  <a:pt x="82" y="165"/>
                  <a:pt x="49" y="182"/>
                </a:cubicBezTo>
                <a:cubicBezTo>
                  <a:pt x="27" y="193"/>
                  <a:pt x="26" y="197"/>
                  <a:pt x="37" y="221"/>
                </a:cubicBezTo>
                <a:cubicBezTo>
                  <a:pt x="97" y="341"/>
                  <a:pt x="157" y="462"/>
                  <a:pt x="218" y="583"/>
                </a:cubicBezTo>
                <a:cubicBezTo>
                  <a:pt x="220" y="588"/>
                  <a:pt x="224" y="594"/>
                  <a:pt x="227" y="599"/>
                </a:cubicBezTo>
                <a:cubicBezTo>
                  <a:pt x="218" y="562"/>
                  <a:pt x="214" y="525"/>
                  <a:pt x="194" y="489"/>
                </a:cubicBezTo>
                <a:cubicBezTo>
                  <a:pt x="148" y="409"/>
                  <a:pt x="109" y="324"/>
                  <a:pt x="68" y="241"/>
                </a:cubicBezTo>
                <a:cubicBezTo>
                  <a:pt x="54" y="212"/>
                  <a:pt x="58" y="199"/>
                  <a:pt x="87" y="185"/>
                </a:cubicBezTo>
                <a:cubicBezTo>
                  <a:pt x="109" y="174"/>
                  <a:pt x="131" y="163"/>
                  <a:pt x="153" y="152"/>
                </a:cubicBezTo>
                <a:cubicBezTo>
                  <a:pt x="151" y="145"/>
                  <a:pt x="150" y="139"/>
                  <a:pt x="148" y="133"/>
                </a:cubicBezTo>
                <a:close/>
                <a:moveTo>
                  <a:pt x="308" y="53"/>
                </a:moveTo>
                <a:cubicBezTo>
                  <a:pt x="309" y="54"/>
                  <a:pt x="309" y="55"/>
                  <a:pt x="310" y="56"/>
                </a:cubicBezTo>
                <a:cubicBezTo>
                  <a:pt x="334" y="52"/>
                  <a:pt x="358" y="48"/>
                  <a:pt x="382" y="43"/>
                </a:cubicBezTo>
                <a:cubicBezTo>
                  <a:pt x="382" y="41"/>
                  <a:pt x="382" y="38"/>
                  <a:pt x="383" y="35"/>
                </a:cubicBezTo>
                <a:cubicBezTo>
                  <a:pt x="375" y="33"/>
                  <a:pt x="365" y="27"/>
                  <a:pt x="359" y="29"/>
                </a:cubicBezTo>
                <a:cubicBezTo>
                  <a:pt x="341" y="35"/>
                  <a:pt x="325" y="45"/>
                  <a:pt x="308" y="53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30E93E-2782-4190-B14D-AB5FFDE38258}"/>
              </a:ext>
            </a:extLst>
          </p:cNvPr>
          <p:cNvSpPr/>
          <p:nvPr/>
        </p:nvSpPr>
        <p:spPr bwMode="auto">
          <a:xfrm>
            <a:off x="3500467" y="1977820"/>
            <a:ext cx="171200" cy="601023"/>
          </a:xfrm>
          <a:custGeom>
            <a:gdLst>
              <a:gd name="T0" fmla="*/ 0 w 45"/>
              <a:gd name="T1" fmla="*/ 11 h 158"/>
              <a:gd name="T2" fmla="*/ 11 w 45"/>
              <a:gd name="T3" fmla="*/ 0 h 158"/>
              <a:gd name="T4" fmla="*/ 23 w 45"/>
              <a:gd name="T5" fmla="*/ 13 h 158"/>
              <a:gd name="T6" fmla="*/ 45 w 45"/>
              <a:gd name="T7" fmla="*/ 144 h 158"/>
              <a:gd name="T8" fmla="*/ 34 w 45"/>
              <a:gd name="T9" fmla="*/ 158 h 158"/>
              <a:gd name="T10" fmla="*/ 22 w 45"/>
              <a:gd name="T11" fmla="*/ 148 h 158"/>
              <a:gd name="T12" fmla="*/ 0 w 45"/>
              <a:gd name="T13" fmla="*/ 11 h 1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58">
                <a:moveTo>
                  <a:pt x="0" y="11"/>
                </a:moveTo>
                <a:cubicBezTo>
                  <a:pt x="3" y="8"/>
                  <a:pt x="7" y="4"/>
                  <a:pt x="11" y="0"/>
                </a:cubicBezTo>
                <a:cubicBezTo>
                  <a:pt x="15" y="4"/>
                  <a:pt x="22" y="8"/>
                  <a:pt x="23" y="13"/>
                </a:cubicBezTo>
                <a:cubicBezTo>
                  <a:pt x="31" y="56"/>
                  <a:pt x="38" y="100"/>
                  <a:pt x="45" y="144"/>
                </a:cubicBezTo>
                <a:cubicBezTo>
                  <a:pt x="45" y="148"/>
                  <a:pt x="38" y="154"/>
                  <a:pt x="34" y="158"/>
                </a:cubicBezTo>
                <a:cubicBezTo>
                  <a:pt x="30" y="155"/>
                  <a:pt x="23" y="152"/>
                  <a:pt x="22" y="148"/>
                </a:cubicBezTo>
                <a:cubicBezTo>
                  <a:pt x="14" y="104"/>
                  <a:pt x="7" y="59"/>
                  <a:pt x="0" y="11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18ABFEB-2739-4272-997F-702B4D067C3E}"/>
              </a:ext>
            </a:extLst>
          </p:cNvPr>
          <p:cNvSpPr/>
          <p:nvPr/>
        </p:nvSpPr>
        <p:spPr bwMode="auto">
          <a:xfrm>
            <a:off x="1078163" y="2464102"/>
            <a:ext cx="313260" cy="502674"/>
          </a:xfrm>
          <a:custGeom>
            <a:gdLst>
              <a:gd name="T0" fmla="*/ 82 w 82"/>
              <a:gd name="T1" fmla="*/ 126 h 132"/>
              <a:gd name="T2" fmla="*/ 67 w 82"/>
              <a:gd name="T3" fmla="*/ 132 h 132"/>
              <a:gd name="T4" fmla="*/ 54 w 82"/>
              <a:gd name="T5" fmla="*/ 126 h 132"/>
              <a:gd name="T6" fmla="*/ 2 w 82"/>
              <a:gd name="T7" fmla="*/ 16 h 132"/>
              <a:gd name="T8" fmla="*/ 8 w 82"/>
              <a:gd name="T9" fmla="*/ 2 h 132"/>
              <a:gd name="T10" fmla="*/ 21 w 82"/>
              <a:gd name="T11" fmla="*/ 5 h 132"/>
              <a:gd name="T12" fmla="*/ 76 w 82"/>
              <a:gd name="T13" fmla="*/ 118 h 132"/>
              <a:gd name="T14" fmla="*/ 76 w 82"/>
              <a:gd name="T15" fmla="*/ 120 h 132"/>
              <a:gd name="T16" fmla="*/ 82 w 82"/>
              <a:gd name="T17" fmla="*/ 126 h 1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32">
                <a:moveTo>
                  <a:pt x="82" y="126"/>
                </a:moveTo>
                <a:cubicBezTo>
                  <a:pt x="77" y="128"/>
                  <a:pt x="72" y="132"/>
                  <a:pt x="67" y="132"/>
                </a:cubicBezTo>
                <a:cubicBezTo>
                  <a:pt x="63" y="132"/>
                  <a:pt x="56" y="129"/>
                  <a:pt x="54" y="126"/>
                </a:cubicBezTo>
                <a:cubicBezTo>
                  <a:pt x="36" y="89"/>
                  <a:pt x="19" y="53"/>
                  <a:pt x="2" y="16"/>
                </a:cubicBezTo>
                <a:cubicBezTo>
                  <a:pt x="0" y="13"/>
                  <a:pt x="4" y="5"/>
                  <a:pt x="8" y="2"/>
                </a:cubicBezTo>
                <a:cubicBezTo>
                  <a:pt x="10" y="0"/>
                  <a:pt x="19" y="3"/>
                  <a:pt x="21" y="5"/>
                </a:cubicBezTo>
                <a:cubicBezTo>
                  <a:pt x="40" y="43"/>
                  <a:pt x="58" y="81"/>
                  <a:pt x="76" y="118"/>
                </a:cubicBezTo>
                <a:cubicBezTo>
                  <a:pt x="76" y="119"/>
                  <a:pt x="76" y="120"/>
                  <a:pt x="76" y="120"/>
                </a:cubicBezTo>
                <a:cubicBezTo>
                  <a:pt x="78" y="122"/>
                  <a:pt x="80" y="124"/>
                  <a:pt x="82" y="12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3C00BF1-56C0-47A5-8099-EB8EB74F5C5F}"/>
              </a:ext>
            </a:extLst>
          </p:cNvPr>
          <p:cNvSpPr/>
          <p:nvPr/>
        </p:nvSpPr>
        <p:spPr bwMode="auto">
          <a:xfrm>
            <a:off x="3451293" y="1741053"/>
            <a:ext cx="129312" cy="167558"/>
          </a:xfrm>
          <a:custGeom>
            <a:gdLst>
              <a:gd name="T0" fmla="*/ 0 w 34"/>
              <a:gd name="T1" fmla="*/ 14 h 44"/>
              <a:gd name="T2" fmla="*/ 15 w 34"/>
              <a:gd name="T3" fmla="*/ 1 h 44"/>
              <a:gd name="T4" fmla="*/ 30 w 34"/>
              <a:gd name="T5" fmla="*/ 30 h 44"/>
              <a:gd name="T6" fmla="*/ 18 w 34"/>
              <a:gd name="T7" fmla="*/ 44 h 44"/>
              <a:gd name="T8" fmla="*/ 0 w 34"/>
              <a:gd name="T9" fmla="*/ 14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4">
                <a:moveTo>
                  <a:pt x="0" y="14"/>
                </a:moveTo>
                <a:cubicBezTo>
                  <a:pt x="6" y="8"/>
                  <a:pt x="11" y="0"/>
                  <a:pt x="15" y="1"/>
                </a:cubicBezTo>
                <a:cubicBezTo>
                  <a:pt x="34" y="2"/>
                  <a:pt x="27" y="19"/>
                  <a:pt x="30" y="30"/>
                </a:cubicBezTo>
                <a:cubicBezTo>
                  <a:pt x="31" y="33"/>
                  <a:pt x="22" y="39"/>
                  <a:pt x="18" y="44"/>
                </a:cubicBezTo>
                <a:cubicBezTo>
                  <a:pt x="13" y="35"/>
                  <a:pt x="7" y="25"/>
                  <a:pt x="0" y="14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E778C48-9845-4B5C-BA59-AE1E2A403B64}"/>
              </a:ext>
            </a:extLst>
          </p:cNvPr>
          <p:cNvSpPr/>
          <p:nvPr/>
        </p:nvSpPr>
        <p:spPr bwMode="auto">
          <a:xfrm>
            <a:off x="1353177" y="3021414"/>
            <a:ext cx="125669" cy="132953"/>
          </a:xfrm>
          <a:custGeom>
            <a:gdLst>
              <a:gd name="T0" fmla="*/ 33 w 33"/>
              <a:gd name="T1" fmla="*/ 24 h 35"/>
              <a:gd name="T2" fmla="*/ 18 w 33"/>
              <a:gd name="T3" fmla="*/ 34 h 35"/>
              <a:gd name="T4" fmla="*/ 1 w 33"/>
              <a:gd name="T5" fmla="*/ 11 h 35"/>
              <a:gd name="T6" fmla="*/ 11 w 33"/>
              <a:gd name="T7" fmla="*/ 0 h 35"/>
              <a:gd name="T8" fmla="*/ 33 w 33"/>
              <a:gd name="T9" fmla="*/ 24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5">
                <a:moveTo>
                  <a:pt x="33" y="24"/>
                </a:moveTo>
                <a:cubicBezTo>
                  <a:pt x="26" y="29"/>
                  <a:pt x="18" y="35"/>
                  <a:pt x="18" y="34"/>
                </a:cubicBezTo>
                <a:cubicBezTo>
                  <a:pt x="11" y="27"/>
                  <a:pt x="5" y="19"/>
                  <a:pt x="1" y="11"/>
                </a:cubicBezTo>
                <a:cubicBezTo>
                  <a:pt x="0" y="9"/>
                  <a:pt x="8" y="4"/>
                  <a:pt x="11" y="0"/>
                </a:cubicBezTo>
                <a:cubicBezTo>
                  <a:pt x="18" y="7"/>
                  <a:pt x="25" y="14"/>
                  <a:pt x="33" y="24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64B70D4-58C9-4AF8-90C2-5F73ACC06F96}"/>
              </a:ext>
            </a:extLst>
          </p:cNvPr>
          <p:cNvSpPr>
            <a:spLocks noEditPoints="1"/>
          </p:cNvSpPr>
          <p:nvPr/>
        </p:nvSpPr>
        <p:spPr bwMode="auto">
          <a:xfrm>
            <a:off x="1730182" y="1429615"/>
            <a:ext cx="1640975" cy="1671936"/>
          </a:xfrm>
          <a:custGeom>
            <a:gdLst>
              <a:gd name="T0" fmla="*/ 91 w 430"/>
              <a:gd name="T1" fmla="*/ 439 h 439"/>
              <a:gd name="T2" fmla="*/ 57 w 430"/>
              <a:gd name="T3" fmla="*/ 412 h 439"/>
              <a:gd name="T4" fmla="*/ 26 w 430"/>
              <a:gd name="T5" fmla="*/ 227 h 439"/>
              <a:gd name="T6" fmla="*/ 4 w 430"/>
              <a:gd name="T7" fmla="*/ 98 h 439"/>
              <a:gd name="T8" fmla="*/ 35 w 430"/>
              <a:gd name="T9" fmla="*/ 54 h 439"/>
              <a:gd name="T10" fmla="*/ 335 w 430"/>
              <a:gd name="T11" fmla="*/ 4 h 439"/>
              <a:gd name="T12" fmla="*/ 374 w 430"/>
              <a:gd name="T13" fmla="*/ 33 h 439"/>
              <a:gd name="T14" fmla="*/ 418 w 430"/>
              <a:gd name="T15" fmla="*/ 293 h 439"/>
              <a:gd name="T16" fmla="*/ 426 w 430"/>
              <a:gd name="T17" fmla="*/ 346 h 439"/>
              <a:gd name="T18" fmla="*/ 395 w 430"/>
              <a:gd name="T19" fmla="*/ 389 h 439"/>
              <a:gd name="T20" fmla="*/ 193 w 430"/>
              <a:gd name="T21" fmla="*/ 422 h 439"/>
              <a:gd name="T22" fmla="*/ 91 w 430"/>
              <a:gd name="T23" fmla="*/ 439 h 439"/>
              <a:gd name="T24" fmla="*/ 58 w 430"/>
              <a:gd name="T25" fmla="*/ 281 h 439"/>
              <a:gd name="T26" fmla="*/ 128 w 430"/>
              <a:gd name="T27" fmla="*/ 188 h 439"/>
              <a:gd name="T28" fmla="*/ 160 w 430"/>
              <a:gd name="T29" fmla="*/ 185 h 439"/>
              <a:gd name="T30" fmla="*/ 247 w 430"/>
              <a:gd name="T31" fmla="*/ 259 h 439"/>
              <a:gd name="T32" fmla="*/ 285 w 430"/>
              <a:gd name="T33" fmla="*/ 192 h 439"/>
              <a:gd name="T34" fmla="*/ 317 w 430"/>
              <a:gd name="T35" fmla="*/ 187 h 439"/>
              <a:gd name="T36" fmla="*/ 387 w 430"/>
              <a:gd name="T37" fmla="*/ 249 h 439"/>
              <a:gd name="T38" fmla="*/ 352 w 430"/>
              <a:gd name="T39" fmla="*/ 39 h 439"/>
              <a:gd name="T40" fmla="*/ 332 w 430"/>
              <a:gd name="T41" fmla="*/ 28 h 439"/>
              <a:gd name="T42" fmla="*/ 49 w 430"/>
              <a:gd name="T43" fmla="*/ 75 h 439"/>
              <a:gd name="T44" fmla="*/ 29 w 430"/>
              <a:gd name="T45" fmla="*/ 103 h 439"/>
              <a:gd name="T46" fmla="*/ 34 w 430"/>
              <a:gd name="T47" fmla="*/ 136 h 439"/>
              <a:gd name="T48" fmla="*/ 58 w 430"/>
              <a:gd name="T49" fmla="*/ 281 h 439"/>
              <a:gd name="T50" fmla="*/ 235 w 430"/>
              <a:gd name="T51" fmla="*/ 281 h 439"/>
              <a:gd name="T52" fmla="*/ 212 w 430"/>
              <a:gd name="T53" fmla="*/ 260 h 439"/>
              <a:gd name="T54" fmla="*/ 149 w 430"/>
              <a:gd name="T55" fmla="*/ 273 h 439"/>
              <a:gd name="T56" fmla="*/ 117 w 430"/>
              <a:gd name="T57" fmla="*/ 280 h 439"/>
              <a:gd name="T58" fmla="*/ 104 w 430"/>
              <a:gd name="T59" fmla="*/ 279 h 439"/>
              <a:gd name="T60" fmla="*/ 91 w 430"/>
              <a:gd name="T61" fmla="*/ 279 h 439"/>
              <a:gd name="T62" fmla="*/ 66 w 430"/>
              <a:gd name="T63" fmla="*/ 330 h 439"/>
              <a:gd name="T64" fmla="*/ 78 w 430"/>
              <a:gd name="T65" fmla="*/ 400 h 439"/>
              <a:gd name="T66" fmla="*/ 96 w 430"/>
              <a:gd name="T67" fmla="*/ 415 h 439"/>
              <a:gd name="T68" fmla="*/ 157 w 430"/>
              <a:gd name="T69" fmla="*/ 405 h 439"/>
              <a:gd name="T70" fmla="*/ 172 w 430"/>
              <a:gd name="T71" fmla="*/ 394 h 439"/>
              <a:gd name="T72" fmla="*/ 235 w 430"/>
              <a:gd name="T73" fmla="*/ 281 h 439"/>
              <a:gd name="T74" fmla="*/ 266 w 430"/>
              <a:gd name="T75" fmla="*/ 275 h 439"/>
              <a:gd name="T76" fmla="*/ 367 w 430"/>
              <a:gd name="T77" fmla="*/ 361 h 439"/>
              <a:gd name="T78" fmla="*/ 397 w 430"/>
              <a:gd name="T79" fmla="*/ 364 h 439"/>
              <a:gd name="T80" fmla="*/ 404 w 430"/>
              <a:gd name="T81" fmla="*/ 354 h 439"/>
              <a:gd name="T82" fmla="*/ 392 w 430"/>
              <a:gd name="T83" fmla="*/ 290 h 439"/>
              <a:gd name="T84" fmla="*/ 347 w 430"/>
              <a:gd name="T85" fmla="*/ 249 h 439"/>
              <a:gd name="T86" fmla="*/ 325 w 430"/>
              <a:gd name="T87" fmla="*/ 253 h 439"/>
              <a:gd name="T88" fmla="*/ 300 w 430"/>
              <a:gd name="T89" fmla="*/ 257 h 439"/>
              <a:gd name="T90" fmla="*/ 266 w 430"/>
              <a:gd name="T91" fmla="*/ 275 h 439"/>
              <a:gd name="T92" fmla="*/ 345 w 430"/>
              <a:gd name="T93" fmla="*/ 373 h 439"/>
              <a:gd name="T94" fmla="*/ 254 w 430"/>
              <a:gd name="T95" fmla="*/ 296 h 439"/>
              <a:gd name="T96" fmla="*/ 197 w 430"/>
              <a:gd name="T97" fmla="*/ 398 h 439"/>
              <a:gd name="T98" fmla="*/ 345 w 430"/>
              <a:gd name="T99" fmla="*/ 373 h 4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0" h="439">
                <a:moveTo>
                  <a:pt x="91" y="439"/>
                </a:moveTo>
                <a:cubicBezTo>
                  <a:pt x="71" y="438"/>
                  <a:pt x="60" y="430"/>
                  <a:pt x="57" y="412"/>
                </a:cubicBezTo>
                <a:cubicBezTo>
                  <a:pt x="46" y="351"/>
                  <a:pt x="36" y="289"/>
                  <a:pt x="26" y="227"/>
                </a:cubicBezTo>
                <a:cubicBezTo>
                  <a:pt x="18" y="184"/>
                  <a:pt x="12" y="141"/>
                  <a:pt x="4" y="98"/>
                </a:cubicBezTo>
                <a:cubicBezTo>
                  <a:pt x="0" y="72"/>
                  <a:pt x="9" y="58"/>
                  <a:pt x="35" y="54"/>
                </a:cubicBezTo>
                <a:cubicBezTo>
                  <a:pt x="135" y="37"/>
                  <a:pt x="235" y="21"/>
                  <a:pt x="335" y="4"/>
                </a:cubicBezTo>
                <a:cubicBezTo>
                  <a:pt x="357" y="0"/>
                  <a:pt x="370" y="10"/>
                  <a:pt x="374" y="33"/>
                </a:cubicBezTo>
                <a:cubicBezTo>
                  <a:pt x="389" y="120"/>
                  <a:pt x="403" y="206"/>
                  <a:pt x="418" y="293"/>
                </a:cubicBezTo>
                <a:cubicBezTo>
                  <a:pt x="421" y="310"/>
                  <a:pt x="424" y="328"/>
                  <a:pt x="426" y="346"/>
                </a:cubicBezTo>
                <a:cubicBezTo>
                  <a:pt x="430" y="373"/>
                  <a:pt x="423" y="384"/>
                  <a:pt x="395" y="389"/>
                </a:cubicBezTo>
                <a:cubicBezTo>
                  <a:pt x="328" y="400"/>
                  <a:pt x="260" y="411"/>
                  <a:pt x="193" y="422"/>
                </a:cubicBezTo>
                <a:cubicBezTo>
                  <a:pt x="158" y="428"/>
                  <a:pt x="123" y="434"/>
                  <a:pt x="91" y="439"/>
                </a:cubicBezTo>
                <a:close/>
                <a:moveTo>
                  <a:pt x="58" y="281"/>
                </a:moveTo>
                <a:cubicBezTo>
                  <a:pt x="83" y="248"/>
                  <a:pt x="106" y="219"/>
                  <a:pt x="128" y="188"/>
                </a:cubicBezTo>
                <a:cubicBezTo>
                  <a:pt x="138" y="174"/>
                  <a:pt x="146" y="173"/>
                  <a:pt x="160" y="185"/>
                </a:cubicBezTo>
                <a:cubicBezTo>
                  <a:pt x="188" y="210"/>
                  <a:pt x="217" y="234"/>
                  <a:pt x="247" y="259"/>
                </a:cubicBezTo>
                <a:cubicBezTo>
                  <a:pt x="260" y="236"/>
                  <a:pt x="273" y="214"/>
                  <a:pt x="285" y="192"/>
                </a:cubicBezTo>
                <a:cubicBezTo>
                  <a:pt x="297" y="171"/>
                  <a:pt x="300" y="171"/>
                  <a:pt x="317" y="187"/>
                </a:cubicBezTo>
                <a:cubicBezTo>
                  <a:pt x="339" y="206"/>
                  <a:pt x="361" y="226"/>
                  <a:pt x="387" y="249"/>
                </a:cubicBezTo>
                <a:cubicBezTo>
                  <a:pt x="375" y="176"/>
                  <a:pt x="364" y="108"/>
                  <a:pt x="352" y="39"/>
                </a:cubicBezTo>
                <a:cubicBezTo>
                  <a:pt x="350" y="27"/>
                  <a:pt x="343" y="26"/>
                  <a:pt x="332" y="28"/>
                </a:cubicBezTo>
                <a:cubicBezTo>
                  <a:pt x="238" y="44"/>
                  <a:pt x="143" y="59"/>
                  <a:pt x="49" y="75"/>
                </a:cubicBezTo>
                <a:cubicBezTo>
                  <a:pt x="32" y="77"/>
                  <a:pt x="21" y="82"/>
                  <a:pt x="29" y="103"/>
                </a:cubicBezTo>
                <a:cubicBezTo>
                  <a:pt x="32" y="113"/>
                  <a:pt x="32" y="125"/>
                  <a:pt x="34" y="136"/>
                </a:cubicBezTo>
                <a:cubicBezTo>
                  <a:pt x="42" y="183"/>
                  <a:pt x="50" y="230"/>
                  <a:pt x="58" y="281"/>
                </a:cubicBezTo>
                <a:close/>
                <a:moveTo>
                  <a:pt x="235" y="281"/>
                </a:moveTo>
                <a:cubicBezTo>
                  <a:pt x="226" y="273"/>
                  <a:pt x="218" y="266"/>
                  <a:pt x="212" y="260"/>
                </a:cubicBezTo>
                <a:cubicBezTo>
                  <a:pt x="190" y="265"/>
                  <a:pt x="169" y="273"/>
                  <a:pt x="149" y="273"/>
                </a:cubicBezTo>
                <a:cubicBezTo>
                  <a:pt x="137" y="273"/>
                  <a:pt x="127" y="272"/>
                  <a:pt x="117" y="280"/>
                </a:cubicBezTo>
                <a:cubicBezTo>
                  <a:pt x="114" y="282"/>
                  <a:pt x="108" y="280"/>
                  <a:pt x="104" y="279"/>
                </a:cubicBezTo>
                <a:cubicBezTo>
                  <a:pt x="99" y="279"/>
                  <a:pt x="94" y="277"/>
                  <a:pt x="91" y="279"/>
                </a:cubicBezTo>
                <a:cubicBezTo>
                  <a:pt x="79" y="284"/>
                  <a:pt x="64" y="316"/>
                  <a:pt x="66" y="330"/>
                </a:cubicBezTo>
                <a:cubicBezTo>
                  <a:pt x="70" y="353"/>
                  <a:pt x="74" y="377"/>
                  <a:pt x="78" y="400"/>
                </a:cubicBezTo>
                <a:cubicBezTo>
                  <a:pt x="79" y="412"/>
                  <a:pt x="85" y="417"/>
                  <a:pt x="96" y="415"/>
                </a:cubicBezTo>
                <a:cubicBezTo>
                  <a:pt x="117" y="411"/>
                  <a:pt x="137" y="409"/>
                  <a:pt x="157" y="405"/>
                </a:cubicBezTo>
                <a:cubicBezTo>
                  <a:pt x="163" y="403"/>
                  <a:pt x="169" y="399"/>
                  <a:pt x="172" y="394"/>
                </a:cubicBezTo>
                <a:cubicBezTo>
                  <a:pt x="193" y="357"/>
                  <a:pt x="214" y="320"/>
                  <a:pt x="235" y="281"/>
                </a:cubicBezTo>
                <a:close/>
                <a:moveTo>
                  <a:pt x="266" y="275"/>
                </a:moveTo>
                <a:cubicBezTo>
                  <a:pt x="300" y="305"/>
                  <a:pt x="333" y="334"/>
                  <a:pt x="367" y="361"/>
                </a:cubicBezTo>
                <a:cubicBezTo>
                  <a:pt x="374" y="366"/>
                  <a:pt x="387" y="364"/>
                  <a:pt x="397" y="364"/>
                </a:cubicBezTo>
                <a:cubicBezTo>
                  <a:pt x="400" y="364"/>
                  <a:pt x="405" y="357"/>
                  <a:pt x="404" y="354"/>
                </a:cubicBezTo>
                <a:cubicBezTo>
                  <a:pt x="401" y="333"/>
                  <a:pt x="402" y="309"/>
                  <a:pt x="392" y="290"/>
                </a:cubicBezTo>
                <a:cubicBezTo>
                  <a:pt x="383" y="273"/>
                  <a:pt x="364" y="261"/>
                  <a:pt x="347" y="249"/>
                </a:cubicBezTo>
                <a:cubicBezTo>
                  <a:pt x="343" y="246"/>
                  <a:pt x="333" y="251"/>
                  <a:pt x="325" y="253"/>
                </a:cubicBezTo>
                <a:cubicBezTo>
                  <a:pt x="317" y="254"/>
                  <a:pt x="308" y="259"/>
                  <a:pt x="300" y="257"/>
                </a:cubicBezTo>
                <a:cubicBezTo>
                  <a:pt x="283" y="253"/>
                  <a:pt x="274" y="260"/>
                  <a:pt x="266" y="275"/>
                </a:cubicBezTo>
                <a:close/>
                <a:moveTo>
                  <a:pt x="345" y="373"/>
                </a:moveTo>
                <a:cubicBezTo>
                  <a:pt x="313" y="346"/>
                  <a:pt x="284" y="322"/>
                  <a:pt x="254" y="296"/>
                </a:cubicBezTo>
                <a:cubicBezTo>
                  <a:pt x="234" y="331"/>
                  <a:pt x="216" y="363"/>
                  <a:pt x="197" y="398"/>
                </a:cubicBezTo>
                <a:cubicBezTo>
                  <a:pt x="247" y="390"/>
                  <a:pt x="294" y="382"/>
                  <a:pt x="345" y="373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4E21B1-2698-43BF-A531-EF964D91DCD0}"/>
              </a:ext>
            </a:extLst>
          </p:cNvPr>
          <p:cNvSpPr>
            <a:spLocks noEditPoints="1"/>
          </p:cNvSpPr>
          <p:nvPr/>
        </p:nvSpPr>
        <p:spPr bwMode="auto">
          <a:xfrm>
            <a:off x="1977876" y="1699164"/>
            <a:ext cx="550027" cy="404324"/>
          </a:xfrm>
          <a:custGeom>
            <a:gdLst>
              <a:gd name="T0" fmla="*/ 29 w 144"/>
              <a:gd name="T1" fmla="*/ 106 h 106"/>
              <a:gd name="T2" fmla="*/ 7 w 144"/>
              <a:gd name="T3" fmla="*/ 87 h 106"/>
              <a:gd name="T4" fmla="*/ 16 w 144"/>
              <a:gd name="T5" fmla="*/ 51 h 106"/>
              <a:gd name="T6" fmla="*/ 28 w 144"/>
              <a:gd name="T7" fmla="*/ 34 h 106"/>
              <a:gd name="T8" fmla="*/ 66 w 144"/>
              <a:gd name="T9" fmla="*/ 3 h 106"/>
              <a:gd name="T10" fmla="*/ 115 w 144"/>
              <a:gd name="T11" fmla="*/ 21 h 106"/>
              <a:gd name="T12" fmla="*/ 130 w 144"/>
              <a:gd name="T13" fmla="*/ 36 h 106"/>
              <a:gd name="T14" fmla="*/ 143 w 144"/>
              <a:gd name="T15" fmla="*/ 65 h 106"/>
              <a:gd name="T16" fmla="*/ 121 w 144"/>
              <a:gd name="T17" fmla="*/ 90 h 106"/>
              <a:gd name="T18" fmla="*/ 29 w 144"/>
              <a:gd name="T19" fmla="*/ 106 h 106"/>
              <a:gd name="T20" fmla="*/ 27 w 144"/>
              <a:gd name="T21" fmla="*/ 75 h 106"/>
              <a:gd name="T22" fmla="*/ 30 w 144"/>
              <a:gd name="T23" fmla="*/ 81 h 106"/>
              <a:gd name="T24" fmla="*/ 121 w 144"/>
              <a:gd name="T25" fmla="*/ 64 h 106"/>
              <a:gd name="T26" fmla="*/ 98 w 144"/>
              <a:gd name="T27" fmla="*/ 39 h 106"/>
              <a:gd name="T28" fmla="*/ 70 w 144"/>
              <a:gd name="T29" fmla="*/ 26 h 106"/>
              <a:gd name="T30" fmla="*/ 49 w 144"/>
              <a:gd name="T31" fmla="*/ 50 h 106"/>
              <a:gd name="T32" fmla="*/ 36 w 144"/>
              <a:gd name="T33" fmla="*/ 68 h 106"/>
              <a:gd name="T34" fmla="*/ 27 w 144"/>
              <a:gd name="T35" fmla="*/ 75 h 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4" h="105">
                <a:moveTo>
                  <a:pt x="29" y="106"/>
                </a:moveTo>
                <a:cubicBezTo>
                  <a:pt x="23" y="101"/>
                  <a:pt x="11" y="96"/>
                  <a:pt x="7" y="87"/>
                </a:cubicBezTo>
                <a:cubicBezTo>
                  <a:pt x="0" y="74"/>
                  <a:pt x="4" y="61"/>
                  <a:pt x="16" y="51"/>
                </a:cubicBezTo>
                <a:cubicBezTo>
                  <a:pt x="21" y="47"/>
                  <a:pt x="26" y="41"/>
                  <a:pt x="28" y="34"/>
                </a:cubicBezTo>
                <a:cubicBezTo>
                  <a:pt x="34" y="16"/>
                  <a:pt x="48" y="7"/>
                  <a:pt x="66" y="3"/>
                </a:cubicBezTo>
                <a:cubicBezTo>
                  <a:pt x="85" y="0"/>
                  <a:pt x="103" y="3"/>
                  <a:pt x="115" y="21"/>
                </a:cubicBezTo>
                <a:cubicBezTo>
                  <a:pt x="119" y="27"/>
                  <a:pt x="127" y="30"/>
                  <a:pt x="130" y="36"/>
                </a:cubicBezTo>
                <a:cubicBezTo>
                  <a:pt x="136" y="45"/>
                  <a:pt x="144" y="56"/>
                  <a:pt x="143" y="65"/>
                </a:cubicBezTo>
                <a:cubicBezTo>
                  <a:pt x="141" y="75"/>
                  <a:pt x="130" y="87"/>
                  <a:pt x="121" y="90"/>
                </a:cubicBezTo>
                <a:cubicBezTo>
                  <a:pt x="93" y="97"/>
                  <a:pt x="64" y="100"/>
                  <a:pt x="29" y="106"/>
                </a:cubicBezTo>
                <a:close/>
                <a:moveTo>
                  <a:pt x="27" y="75"/>
                </a:moveTo>
                <a:cubicBezTo>
                  <a:pt x="28" y="77"/>
                  <a:pt x="29" y="79"/>
                  <a:pt x="30" y="81"/>
                </a:cubicBezTo>
                <a:cubicBezTo>
                  <a:pt x="60" y="77"/>
                  <a:pt x="91" y="75"/>
                  <a:pt x="121" y="64"/>
                </a:cubicBezTo>
                <a:cubicBezTo>
                  <a:pt x="111" y="54"/>
                  <a:pt x="103" y="47"/>
                  <a:pt x="98" y="39"/>
                </a:cubicBezTo>
                <a:cubicBezTo>
                  <a:pt x="92" y="27"/>
                  <a:pt x="83" y="24"/>
                  <a:pt x="70" y="26"/>
                </a:cubicBezTo>
                <a:cubicBezTo>
                  <a:pt x="57" y="29"/>
                  <a:pt x="50" y="36"/>
                  <a:pt x="49" y="50"/>
                </a:cubicBezTo>
                <a:cubicBezTo>
                  <a:pt x="48" y="57"/>
                  <a:pt x="41" y="62"/>
                  <a:pt x="36" y="68"/>
                </a:cubicBezTo>
                <a:cubicBezTo>
                  <a:pt x="34" y="71"/>
                  <a:pt x="30" y="73"/>
                  <a:pt x="27" y="7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7A3E659-9E29-41CE-93E5-3038C54B408F}"/>
              </a:ext>
            </a:extLst>
          </p:cNvPr>
          <p:cNvSpPr>
            <a:spLocks noEditPoints="1"/>
          </p:cNvSpPr>
          <p:nvPr/>
        </p:nvSpPr>
        <p:spPr bwMode="auto">
          <a:xfrm>
            <a:off x="2710031" y="1653631"/>
            <a:ext cx="305975" cy="304153"/>
          </a:xfrm>
          <a:custGeom>
            <a:gdLst>
              <a:gd name="T0" fmla="*/ 39 w 80"/>
              <a:gd name="T1" fmla="*/ 80 h 80"/>
              <a:gd name="T2" fmla="*/ 0 w 80"/>
              <a:gd name="T3" fmla="*/ 41 h 80"/>
              <a:gd name="T4" fmla="*/ 40 w 80"/>
              <a:gd name="T5" fmla="*/ 0 h 80"/>
              <a:gd name="T6" fmla="*/ 80 w 80"/>
              <a:gd name="T7" fmla="*/ 42 h 80"/>
              <a:gd name="T8" fmla="*/ 39 w 80"/>
              <a:gd name="T9" fmla="*/ 80 h 80"/>
              <a:gd name="T10" fmla="*/ 40 w 80"/>
              <a:gd name="T11" fmla="*/ 64 h 80"/>
              <a:gd name="T12" fmla="*/ 55 w 80"/>
              <a:gd name="T13" fmla="*/ 40 h 80"/>
              <a:gd name="T14" fmla="*/ 39 w 80"/>
              <a:gd name="T15" fmla="*/ 24 h 80"/>
              <a:gd name="T16" fmla="*/ 24 w 80"/>
              <a:gd name="T17" fmla="*/ 41 h 80"/>
              <a:gd name="T18" fmla="*/ 40 w 80"/>
              <a:gd name="T19" fmla="*/ 64 h 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80">
                <a:moveTo>
                  <a:pt x="39" y="80"/>
                </a:moveTo>
                <a:cubicBezTo>
                  <a:pt x="17" y="80"/>
                  <a:pt x="0" y="64"/>
                  <a:pt x="0" y="41"/>
                </a:cubicBezTo>
                <a:cubicBezTo>
                  <a:pt x="0" y="19"/>
                  <a:pt x="18" y="0"/>
                  <a:pt x="40" y="0"/>
                </a:cubicBezTo>
                <a:cubicBezTo>
                  <a:pt x="61" y="0"/>
                  <a:pt x="80" y="20"/>
                  <a:pt x="80" y="42"/>
                </a:cubicBezTo>
                <a:cubicBezTo>
                  <a:pt x="79" y="63"/>
                  <a:pt x="61" y="80"/>
                  <a:pt x="39" y="80"/>
                </a:cubicBezTo>
                <a:close/>
                <a:moveTo>
                  <a:pt x="40" y="64"/>
                </a:moveTo>
                <a:cubicBezTo>
                  <a:pt x="48" y="52"/>
                  <a:pt x="56" y="45"/>
                  <a:pt x="55" y="40"/>
                </a:cubicBezTo>
                <a:cubicBezTo>
                  <a:pt x="54" y="34"/>
                  <a:pt x="45" y="29"/>
                  <a:pt x="39" y="24"/>
                </a:cubicBezTo>
                <a:cubicBezTo>
                  <a:pt x="34" y="30"/>
                  <a:pt x="25" y="35"/>
                  <a:pt x="24" y="41"/>
                </a:cubicBezTo>
                <a:cubicBezTo>
                  <a:pt x="24" y="47"/>
                  <a:pt x="32" y="53"/>
                  <a:pt x="40" y="64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470A4AE-13C8-4C47-AE0F-3215BC76F2CE}"/>
              </a:ext>
            </a:extLst>
          </p:cNvPr>
          <p:cNvSpPr/>
          <p:nvPr/>
        </p:nvSpPr>
        <p:spPr bwMode="auto">
          <a:xfrm>
            <a:off x="1813961" y="4742524"/>
            <a:ext cx="1143764" cy="1770285"/>
          </a:xfrm>
          <a:custGeom>
            <a:gdLst>
              <a:gd name="T0" fmla="*/ 180 w 300"/>
              <a:gd name="T1" fmla="*/ 215 h 465"/>
              <a:gd name="T2" fmla="*/ 167 w 300"/>
              <a:gd name="T3" fmla="*/ 222 h 465"/>
              <a:gd name="T4" fmla="*/ 141 w 300"/>
              <a:gd name="T5" fmla="*/ 293 h 465"/>
              <a:gd name="T6" fmla="*/ 140 w 300"/>
              <a:gd name="T7" fmla="*/ 303 h 465"/>
              <a:gd name="T8" fmla="*/ 166 w 300"/>
              <a:gd name="T9" fmla="*/ 424 h 465"/>
              <a:gd name="T10" fmla="*/ 141 w 300"/>
              <a:gd name="T11" fmla="*/ 463 h 465"/>
              <a:gd name="T12" fmla="*/ 108 w 300"/>
              <a:gd name="T13" fmla="*/ 440 h 465"/>
              <a:gd name="T14" fmla="*/ 98 w 300"/>
              <a:gd name="T15" fmla="*/ 394 h 465"/>
              <a:gd name="T16" fmla="*/ 80 w 300"/>
              <a:gd name="T17" fmla="*/ 306 h 465"/>
              <a:gd name="T18" fmla="*/ 81 w 300"/>
              <a:gd name="T19" fmla="*/ 281 h 465"/>
              <a:gd name="T20" fmla="*/ 104 w 300"/>
              <a:gd name="T21" fmla="*/ 221 h 465"/>
              <a:gd name="T22" fmla="*/ 108 w 300"/>
              <a:gd name="T23" fmla="*/ 197 h 465"/>
              <a:gd name="T24" fmla="*/ 108 w 300"/>
              <a:gd name="T25" fmla="*/ 173 h 465"/>
              <a:gd name="T26" fmla="*/ 118 w 300"/>
              <a:gd name="T27" fmla="*/ 174 h 465"/>
              <a:gd name="T28" fmla="*/ 172 w 300"/>
              <a:gd name="T29" fmla="*/ 147 h 465"/>
              <a:gd name="T30" fmla="*/ 212 w 300"/>
              <a:gd name="T31" fmla="*/ 68 h 465"/>
              <a:gd name="T32" fmla="*/ 209 w 300"/>
              <a:gd name="T33" fmla="*/ 70 h 465"/>
              <a:gd name="T34" fmla="*/ 154 w 300"/>
              <a:gd name="T35" fmla="*/ 135 h 465"/>
              <a:gd name="T36" fmla="*/ 115 w 300"/>
              <a:gd name="T37" fmla="*/ 150 h 465"/>
              <a:gd name="T38" fmla="*/ 32 w 300"/>
              <a:gd name="T39" fmla="*/ 139 h 465"/>
              <a:gd name="T40" fmla="*/ 9 w 300"/>
              <a:gd name="T41" fmla="*/ 102 h 465"/>
              <a:gd name="T42" fmla="*/ 33 w 300"/>
              <a:gd name="T43" fmla="*/ 89 h 465"/>
              <a:gd name="T44" fmla="*/ 80 w 300"/>
              <a:gd name="T45" fmla="*/ 95 h 465"/>
              <a:gd name="T46" fmla="*/ 115 w 300"/>
              <a:gd name="T47" fmla="*/ 99 h 465"/>
              <a:gd name="T48" fmla="*/ 120 w 300"/>
              <a:gd name="T49" fmla="*/ 97 h 465"/>
              <a:gd name="T50" fmla="*/ 175 w 300"/>
              <a:gd name="T51" fmla="*/ 32 h 465"/>
              <a:gd name="T52" fmla="*/ 172 w 300"/>
              <a:gd name="T53" fmla="*/ 34 h 465"/>
              <a:gd name="T54" fmla="*/ 117 w 300"/>
              <a:gd name="T55" fmla="*/ 72 h 465"/>
              <a:gd name="T56" fmla="*/ 108 w 300"/>
              <a:gd name="T57" fmla="*/ 76 h 465"/>
              <a:gd name="T58" fmla="*/ 109 w 300"/>
              <a:gd name="T59" fmla="*/ 30 h 465"/>
              <a:gd name="T60" fmla="*/ 139 w 300"/>
              <a:gd name="T61" fmla="*/ 2 h 465"/>
              <a:gd name="T62" fmla="*/ 206 w 300"/>
              <a:gd name="T63" fmla="*/ 2 h 465"/>
              <a:gd name="T64" fmla="*/ 239 w 300"/>
              <a:gd name="T65" fmla="*/ 38 h 465"/>
              <a:gd name="T66" fmla="*/ 239 w 300"/>
              <a:gd name="T67" fmla="*/ 178 h 465"/>
              <a:gd name="T68" fmla="*/ 243 w 300"/>
              <a:gd name="T69" fmla="*/ 298 h 465"/>
              <a:gd name="T70" fmla="*/ 245 w 300"/>
              <a:gd name="T71" fmla="*/ 306 h 465"/>
              <a:gd name="T72" fmla="*/ 291 w 300"/>
              <a:gd name="T73" fmla="*/ 420 h 465"/>
              <a:gd name="T74" fmla="*/ 269 w 300"/>
              <a:gd name="T75" fmla="*/ 463 h 465"/>
              <a:gd name="T76" fmla="*/ 237 w 300"/>
              <a:gd name="T77" fmla="*/ 444 h 465"/>
              <a:gd name="T78" fmla="*/ 213 w 300"/>
              <a:gd name="T79" fmla="*/ 385 h 465"/>
              <a:gd name="T80" fmla="*/ 191 w 300"/>
              <a:gd name="T81" fmla="*/ 333 h 465"/>
              <a:gd name="T82" fmla="*/ 183 w 300"/>
              <a:gd name="T83" fmla="*/ 295 h 465"/>
              <a:gd name="T84" fmla="*/ 180 w 300"/>
              <a:gd name="T85" fmla="*/ 219 h 465"/>
              <a:gd name="T86" fmla="*/ 180 w 300"/>
              <a:gd name="T87" fmla="*/ 215 h 4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0" h="465">
                <a:moveTo>
                  <a:pt x="180" y="215"/>
                </a:moveTo>
                <a:cubicBezTo>
                  <a:pt x="172" y="212"/>
                  <a:pt x="169" y="215"/>
                  <a:pt x="167" y="222"/>
                </a:cubicBezTo>
                <a:cubicBezTo>
                  <a:pt x="158" y="245"/>
                  <a:pt x="149" y="269"/>
                  <a:pt x="141" y="293"/>
                </a:cubicBezTo>
                <a:cubicBezTo>
                  <a:pt x="140" y="296"/>
                  <a:pt x="139" y="300"/>
                  <a:pt x="140" y="303"/>
                </a:cubicBezTo>
                <a:cubicBezTo>
                  <a:pt x="149" y="344"/>
                  <a:pt x="157" y="384"/>
                  <a:pt x="166" y="424"/>
                </a:cubicBezTo>
                <a:cubicBezTo>
                  <a:pt x="170" y="444"/>
                  <a:pt x="160" y="460"/>
                  <a:pt x="141" y="463"/>
                </a:cubicBezTo>
                <a:cubicBezTo>
                  <a:pt x="126" y="465"/>
                  <a:pt x="112" y="456"/>
                  <a:pt x="108" y="440"/>
                </a:cubicBezTo>
                <a:cubicBezTo>
                  <a:pt x="104" y="425"/>
                  <a:pt x="101" y="409"/>
                  <a:pt x="98" y="394"/>
                </a:cubicBezTo>
                <a:cubicBezTo>
                  <a:pt x="92" y="364"/>
                  <a:pt x="86" y="335"/>
                  <a:pt x="80" y="306"/>
                </a:cubicBezTo>
                <a:cubicBezTo>
                  <a:pt x="78" y="298"/>
                  <a:pt x="78" y="289"/>
                  <a:pt x="81" y="281"/>
                </a:cubicBezTo>
                <a:cubicBezTo>
                  <a:pt x="89" y="261"/>
                  <a:pt x="96" y="241"/>
                  <a:pt x="104" y="221"/>
                </a:cubicBezTo>
                <a:cubicBezTo>
                  <a:pt x="107" y="213"/>
                  <a:pt x="109" y="205"/>
                  <a:pt x="108" y="197"/>
                </a:cubicBezTo>
                <a:cubicBezTo>
                  <a:pt x="108" y="189"/>
                  <a:pt x="108" y="181"/>
                  <a:pt x="108" y="173"/>
                </a:cubicBezTo>
                <a:cubicBezTo>
                  <a:pt x="112" y="173"/>
                  <a:pt x="115" y="173"/>
                  <a:pt x="118" y="174"/>
                </a:cubicBezTo>
                <a:cubicBezTo>
                  <a:pt x="140" y="177"/>
                  <a:pt x="163" y="167"/>
                  <a:pt x="172" y="147"/>
                </a:cubicBezTo>
                <a:cubicBezTo>
                  <a:pt x="185" y="120"/>
                  <a:pt x="199" y="95"/>
                  <a:pt x="212" y="68"/>
                </a:cubicBezTo>
                <a:cubicBezTo>
                  <a:pt x="211" y="69"/>
                  <a:pt x="210" y="69"/>
                  <a:pt x="209" y="70"/>
                </a:cubicBezTo>
                <a:cubicBezTo>
                  <a:pt x="191" y="92"/>
                  <a:pt x="172" y="113"/>
                  <a:pt x="154" y="135"/>
                </a:cubicBezTo>
                <a:cubicBezTo>
                  <a:pt x="144" y="148"/>
                  <a:pt x="132" y="152"/>
                  <a:pt x="115" y="150"/>
                </a:cubicBezTo>
                <a:cubicBezTo>
                  <a:pt x="88" y="145"/>
                  <a:pt x="60" y="143"/>
                  <a:pt x="32" y="139"/>
                </a:cubicBezTo>
                <a:cubicBezTo>
                  <a:pt x="11" y="137"/>
                  <a:pt x="0" y="119"/>
                  <a:pt x="9" y="102"/>
                </a:cubicBezTo>
                <a:cubicBezTo>
                  <a:pt x="14" y="93"/>
                  <a:pt x="23" y="88"/>
                  <a:pt x="33" y="89"/>
                </a:cubicBezTo>
                <a:cubicBezTo>
                  <a:pt x="49" y="91"/>
                  <a:pt x="65" y="93"/>
                  <a:pt x="80" y="95"/>
                </a:cubicBezTo>
                <a:cubicBezTo>
                  <a:pt x="92" y="96"/>
                  <a:pt x="104" y="98"/>
                  <a:pt x="115" y="99"/>
                </a:cubicBezTo>
                <a:cubicBezTo>
                  <a:pt x="117" y="99"/>
                  <a:pt x="119" y="99"/>
                  <a:pt x="120" y="97"/>
                </a:cubicBezTo>
                <a:cubicBezTo>
                  <a:pt x="139" y="76"/>
                  <a:pt x="157" y="54"/>
                  <a:pt x="175" y="32"/>
                </a:cubicBezTo>
                <a:cubicBezTo>
                  <a:pt x="174" y="33"/>
                  <a:pt x="173" y="33"/>
                  <a:pt x="172" y="34"/>
                </a:cubicBezTo>
                <a:cubicBezTo>
                  <a:pt x="153" y="47"/>
                  <a:pt x="135" y="59"/>
                  <a:pt x="117" y="72"/>
                </a:cubicBezTo>
                <a:cubicBezTo>
                  <a:pt x="114" y="74"/>
                  <a:pt x="112" y="74"/>
                  <a:pt x="108" y="76"/>
                </a:cubicBezTo>
                <a:cubicBezTo>
                  <a:pt x="108" y="59"/>
                  <a:pt x="107" y="45"/>
                  <a:pt x="109" y="30"/>
                </a:cubicBezTo>
                <a:cubicBezTo>
                  <a:pt x="110" y="15"/>
                  <a:pt x="124" y="2"/>
                  <a:pt x="139" y="2"/>
                </a:cubicBezTo>
                <a:cubicBezTo>
                  <a:pt x="161" y="1"/>
                  <a:pt x="184" y="0"/>
                  <a:pt x="206" y="2"/>
                </a:cubicBezTo>
                <a:cubicBezTo>
                  <a:pt x="227" y="3"/>
                  <a:pt x="239" y="17"/>
                  <a:pt x="239" y="38"/>
                </a:cubicBezTo>
                <a:cubicBezTo>
                  <a:pt x="239" y="85"/>
                  <a:pt x="239" y="131"/>
                  <a:pt x="239" y="178"/>
                </a:cubicBezTo>
                <a:cubicBezTo>
                  <a:pt x="240" y="218"/>
                  <a:pt x="242" y="258"/>
                  <a:pt x="243" y="298"/>
                </a:cubicBezTo>
                <a:cubicBezTo>
                  <a:pt x="243" y="301"/>
                  <a:pt x="244" y="304"/>
                  <a:pt x="245" y="306"/>
                </a:cubicBezTo>
                <a:cubicBezTo>
                  <a:pt x="260" y="344"/>
                  <a:pt x="276" y="382"/>
                  <a:pt x="291" y="420"/>
                </a:cubicBezTo>
                <a:cubicBezTo>
                  <a:pt x="300" y="440"/>
                  <a:pt x="290" y="460"/>
                  <a:pt x="269" y="463"/>
                </a:cubicBezTo>
                <a:cubicBezTo>
                  <a:pt x="256" y="465"/>
                  <a:pt x="243" y="458"/>
                  <a:pt x="237" y="444"/>
                </a:cubicBezTo>
                <a:cubicBezTo>
                  <a:pt x="229" y="424"/>
                  <a:pt x="221" y="404"/>
                  <a:pt x="213" y="385"/>
                </a:cubicBezTo>
                <a:cubicBezTo>
                  <a:pt x="205" y="367"/>
                  <a:pt x="199" y="350"/>
                  <a:pt x="191" y="333"/>
                </a:cubicBezTo>
                <a:cubicBezTo>
                  <a:pt x="185" y="320"/>
                  <a:pt x="183" y="308"/>
                  <a:pt x="183" y="295"/>
                </a:cubicBezTo>
                <a:cubicBezTo>
                  <a:pt x="182" y="270"/>
                  <a:pt x="181" y="245"/>
                  <a:pt x="180" y="219"/>
                </a:cubicBezTo>
                <a:cubicBezTo>
                  <a:pt x="180" y="218"/>
                  <a:pt x="180" y="216"/>
                  <a:pt x="180" y="21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009F06D-5460-4571-A0F3-76C19A1352F2}"/>
              </a:ext>
            </a:extLst>
          </p:cNvPr>
          <p:cNvSpPr>
            <a:spLocks noEditPoints="1"/>
          </p:cNvSpPr>
          <p:nvPr/>
        </p:nvSpPr>
        <p:spPr bwMode="auto">
          <a:xfrm>
            <a:off x="415217" y="4973827"/>
            <a:ext cx="1406029" cy="1535339"/>
          </a:xfrm>
          <a:custGeom>
            <a:gdLst>
              <a:gd name="T0" fmla="*/ 59 w 369"/>
              <a:gd name="T1" fmla="*/ 359 h 403"/>
              <a:gd name="T2" fmla="*/ 27 w 369"/>
              <a:gd name="T3" fmla="*/ 358 h 403"/>
              <a:gd name="T4" fmla="*/ 4 w 369"/>
              <a:gd name="T5" fmla="*/ 343 h 403"/>
              <a:gd name="T6" fmla="*/ 21 w 369"/>
              <a:gd name="T7" fmla="*/ 316 h 403"/>
              <a:gd name="T8" fmla="*/ 43 w 369"/>
              <a:gd name="T9" fmla="*/ 316 h 403"/>
              <a:gd name="T10" fmla="*/ 304 w 369"/>
              <a:gd name="T11" fmla="*/ 316 h 403"/>
              <a:gd name="T12" fmla="*/ 314 w 369"/>
              <a:gd name="T13" fmla="*/ 316 h 403"/>
              <a:gd name="T14" fmla="*/ 314 w 369"/>
              <a:gd name="T15" fmla="*/ 307 h 403"/>
              <a:gd name="T16" fmla="*/ 314 w 369"/>
              <a:gd name="T17" fmla="*/ 27 h 403"/>
              <a:gd name="T18" fmla="*/ 317 w 369"/>
              <a:gd name="T19" fmla="*/ 13 h 403"/>
              <a:gd name="T20" fmla="*/ 340 w 369"/>
              <a:gd name="T21" fmla="*/ 3 h 403"/>
              <a:gd name="T22" fmla="*/ 369 w 369"/>
              <a:gd name="T23" fmla="*/ 14 h 403"/>
              <a:gd name="T24" fmla="*/ 350 w 369"/>
              <a:gd name="T25" fmla="*/ 43 h 403"/>
              <a:gd name="T26" fmla="*/ 354 w 369"/>
              <a:gd name="T27" fmla="*/ 75 h 403"/>
              <a:gd name="T28" fmla="*/ 357 w 369"/>
              <a:gd name="T29" fmla="*/ 84 h 403"/>
              <a:gd name="T30" fmla="*/ 357 w 369"/>
              <a:gd name="T31" fmla="*/ 334 h 403"/>
              <a:gd name="T32" fmla="*/ 333 w 369"/>
              <a:gd name="T33" fmla="*/ 358 h 403"/>
              <a:gd name="T34" fmla="*/ 299 w 369"/>
              <a:gd name="T35" fmla="*/ 359 h 403"/>
              <a:gd name="T36" fmla="*/ 298 w 369"/>
              <a:gd name="T37" fmla="*/ 359 h 403"/>
              <a:gd name="T38" fmla="*/ 259 w 369"/>
              <a:gd name="T39" fmla="*/ 402 h 403"/>
              <a:gd name="T40" fmla="*/ 229 w 369"/>
              <a:gd name="T41" fmla="*/ 390 h 403"/>
              <a:gd name="T42" fmla="*/ 219 w 369"/>
              <a:gd name="T43" fmla="*/ 359 h 403"/>
              <a:gd name="T44" fmla="*/ 140 w 369"/>
              <a:gd name="T45" fmla="*/ 359 h 403"/>
              <a:gd name="T46" fmla="*/ 99 w 369"/>
              <a:gd name="T47" fmla="*/ 402 h 403"/>
              <a:gd name="T48" fmla="*/ 59 w 369"/>
              <a:gd name="T49" fmla="*/ 359 h 403"/>
              <a:gd name="T50" fmla="*/ 88 w 369"/>
              <a:gd name="T51" fmla="*/ 363 h 403"/>
              <a:gd name="T52" fmla="*/ 99 w 369"/>
              <a:gd name="T53" fmla="*/ 374 h 403"/>
              <a:gd name="T54" fmla="*/ 111 w 369"/>
              <a:gd name="T55" fmla="*/ 362 h 403"/>
              <a:gd name="T56" fmla="*/ 99 w 369"/>
              <a:gd name="T57" fmla="*/ 351 h 403"/>
              <a:gd name="T58" fmla="*/ 88 w 369"/>
              <a:gd name="T59" fmla="*/ 363 h 403"/>
              <a:gd name="T60" fmla="*/ 258 w 369"/>
              <a:gd name="T61" fmla="*/ 374 h 403"/>
              <a:gd name="T62" fmla="*/ 269 w 369"/>
              <a:gd name="T63" fmla="*/ 363 h 403"/>
              <a:gd name="T64" fmla="*/ 258 w 369"/>
              <a:gd name="T65" fmla="*/ 351 h 403"/>
              <a:gd name="T66" fmla="*/ 247 w 369"/>
              <a:gd name="T67" fmla="*/ 363 h 403"/>
              <a:gd name="T68" fmla="*/ 258 w 369"/>
              <a:gd name="T69" fmla="*/ 374 h 4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9" h="402">
                <a:moveTo>
                  <a:pt x="59" y="359"/>
                </a:moveTo>
                <a:cubicBezTo>
                  <a:pt x="48" y="359"/>
                  <a:pt x="38" y="359"/>
                  <a:pt x="27" y="358"/>
                </a:cubicBezTo>
                <a:cubicBezTo>
                  <a:pt x="15" y="358"/>
                  <a:pt x="7" y="353"/>
                  <a:pt x="4" y="343"/>
                </a:cubicBezTo>
                <a:cubicBezTo>
                  <a:pt x="0" y="331"/>
                  <a:pt x="8" y="318"/>
                  <a:pt x="21" y="316"/>
                </a:cubicBezTo>
                <a:cubicBezTo>
                  <a:pt x="29" y="316"/>
                  <a:pt x="36" y="316"/>
                  <a:pt x="43" y="316"/>
                </a:cubicBezTo>
                <a:cubicBezTo>
                  <a:pt x="130" y="316"/>
                  <a:pt x="217" y="316"/>
                  <a:pt x="304" y="316"/>
                </a:cubicBezTo>
                <a:cubicBezTo>
                  <a:pt x="307" y="316"/>
                  <a:pt x="310" y="316"/>
                  <a:pt x="314" y="316"/>
                </a:cubicBezTo>
                <a:cubicBezTo>
                  <a:pt x="314" y="313"/>
                  <a:pt x="314" y="310"/>
                  <a:pt x="314" y="307"/>
                </a:cubicBezTo>
                <a:cubicBezTo>
                  <a:pt x="314" y="214"/>
                  <a:pt x="314" y="121"/>
                  <a:pt x="314" y="27"/>
                </a:cubicBezTo>
                <a:cubicBezTo>
                  <a:pt x="314" y="22"/>
                  <a:pt x="315" y="17"/>
                  <a:pt x="317" y="13"/>
                </a:cubicBezTo>
                <a:cubicBezTo>
                  <a:pt x="321" y="4"/>
                  <a:pt x="332" y="0"/>
                  <a:pt x="340" y="3"/>
                </a:cubicBezTo>
                <a:cubicBezTo>
                  <a:pt x="350" y="6"/>
                  <a:pt x="359" y="10"/>
                  <a:pt x="369" y="14"/>
                </a:cubicBezTo>
                <a:cubicBezTo>
                  <a:pt x="359" y="22"/>
                  <a:pt x="353" y="32"/>
                  <a:pt x="350" y="43"/>
                </a:cubicBezTo>
                <a:cubicBezTo>
                  <a:pt x="348" y="55"/>
                  <a:pt x="350" y="65"/>
                  <a:pt x="354" y="75"/>
                </a:cubicBezTo>
                <a:cubicBezTo>
                  <a:pt x="356" y="78"/>
                  <a:pt x="357" y="81"/>
                  <a:pt x="357" y="84"/>
                </a:cubicBezTo>
                <a:cubicBezTo>
                  <a:pt x="357" y="168"/>
                  <a:pt x="357" y="251"/>
                  <a:pt x="357" y="334"/>
                </a:cubicBezTo>
                <a:cubicBezTo>
                  <a:pt x="357" y="350"/>
                  <a:pt x="348" y="358"/>
                  <a:pt x="333" y="358"/>
                </a:cubicBezTo>
                <a:cubicBezTo>
                  <a:pt x="322" y="359"/>
                  <a:pt x="311" y="359"/>
                  <a:pt x="299" y="359"/>
                </a:cubicBezTo>
                <a:cubicBezTo>
                  <a:pt x="299" y="359"/>
                  <a:pt x="299" y="359"/>
                  <a:pt x="298" y="359"/>
                </a:cubicBezTo>
                <a:cubicBezTo>
                  <a:pt x="294" y="387"/>
                  <a:pt x="281" y="402"/>
                  <a:pt x="259" y="402"/>
                </a:cubicBezTo>
                <a:cubicBezTo>
                  <a:pt x="247" y="403"/>
                  <a:pt x="237" y="398"/>
                  <a:pt x="229" y="390"/>
                </a:cubicBezTo>
                <a:cubicBezTo>
                  <a:pt x="221" y="381"/>
                  <a:pt x="218" y="371"/>
                  <a:pt x="219" y="359"/>
                </a:cubicBezTo>
                <a:cubicBezTo>
                  <a:pt x="192" y="359"/>
                  <a:pt x="166" y="359"/>
                  <a:pt x="140" y="359"/>
                </a:cubicBezTo>
                <a:cubicBezTo>
                  <a:pt x="136" y="387"/>
                  <a:pt x="121" y="403"/>
                  <a:pt x="99" y="402"/>
                </a:cubicBezTo>
                <a:cubicBezTo>
                  <a:pt x="79" y="402"/>
                  <a:pt x="60" y="388"/>
                  <a:pt x="59" y="359"/>
                </a:cubicBezTo>
                <a:close/>
                <a:moveTo>
                  <a:pt x="88" y="363"/>
                </a:moveTo>
                <a:cubicBezTo>
                  <a:pt x="88" y="368"/>
                  <a:pt x="94" y="374"/>
                  <a:pt x="99" y="374"/>
                </a:cubicBezTo>
                <a:cubicBezTo>
                  <a:pt x="105" y="374"/>
                  <a:pt x="111" y="368"/>
                  <a:pt x="111" y="362"/>
                </a:cubicBezTo>
                <a:cubicBezTo>
                  <a:pt x="110" y="357"/>
                  <a:pt x="105" y="351"/>
                  <a:pt x="99" y="351"/>
                </a:cubicBezTo>
                <a:cubicBezTo>
                  <a:pt x="94" y="352"/>
                  <a:pt x="88" y="357"/>
                  <a:pt x="88" y="363"/>
                </a:cubicBezTo>
                <a:close/>
                <a:moveTo>
                  <a:pt x="258" y="374"/>
                </a:moveTo>
                <a:cubicBezTo>
                  <a:pt x="264" y="374"/>
                  <a:pt x="269" y="369"/>
                  <a:pt x="269" y="363"/>
                </a:cubicBezTo>
                <a:cubicBezTo>
                  <a:pt x="270" y="357"/>
                  <a:pt x="264" y="351"/>
                  <a:pt x="258" y="351"/>
                </a:cubicBezTo>
                <a:cubicBezTo>
                  <a:pt x="252" y="351"/>
                  <a:pt x="247" y="357"/>
                  <a:pt x="247" y="363"/>
                </a:cubicBezTo>
                <a:cubicBezTo>
                  <a:pt x="247" y="369"/>
                  <a:pt x="252" y="374"/>
                  <a:pt x="258" y="374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A392C1A-2B0E-4E6B-9B6F-0D183064168A}"/>
              </a:ext>
            </a:extLst>
          </p:cNvPr>
          <p:cNvSpPr/>
          <p:nvPr/>
        </p:nvSpPr>
        <p:spPr bwMode="auto">
          <a:xfrm>
            <a:off x="750333" y="4727954"/>
            <a:ext cx="564597" cy="304153"/>
          </a:xfrm>
          <a:custGeom>
            <a:gdLst>
              <a:gd name="T0" fmla="*/ 74 w 148"/>
              <a:gd name="T1" fmla="*/ 0 h 80"/>
              <a:gd name="T2" fmla="*/ 130 w 148"/>
              <a:gd name="T3" fmla="*/ 0 h 80"/>
              <a:gd name="T4" fmla="*/ 148 w 148"/>
              <a:gd name="T5" fmla="*/ 18 h 80"/>
              <a:gd name="T6" fmla="*/ 148 w 148"/>
              <a:gd name="T7" fmla="*/ 63 h 80"/>
              <a:gd name="T8" fmla="*/ 131 w 148"/>
              <a:gd name="T9" fmla="*/ 80 h 80"/>
              <a:gd name="T10" fmla="*/ 17 w 148"/>
              <a:gd name="T11" fmla="*/ 80 h 80"/>
              <a:gd name="T12" fmla="*/ 0 w 148"/>
              <a:gd name="T13" fmla="*/ 62 h 80"/>
              <a:gd name="T14" fmla="*/ 0 w 148"/>
              <a:gd name="T15" fmla="*/ 18 h 80"/>
              <a:gd name="T16" fmla="*/ 18 w 148"/>
              <a:gd name="T17" fmla="*/ 0 h 80"/>
              <a:gd name="T18" fmla="*/ 74 w 148"/>
              <a:gd name="T19" fmla="*/ 0 h 80"/>
              <a:gd name="T20" fmla="*/ 74 w 148"/>
              <a:gd name="T21" fmla="*/ 0 h 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" h="80">
                <a:moveTo>
                  <a:pt x="74" y="0"/>
                </a:moveTo>
                <a:cubicBezTo>
                  <a:pt x="93" y="0"/>
                  <a:pt x="112" y="0"/>
                  <a:pt x="130" y="0"/>
                </a:cubicBezTo>
                <a:cubicBezTo>
                  <a:pt x="143" y="0"/>
                  <a:pt x="148" y="6"/>
                  <a:pt x="148" y="18"/>
                </a:cubicBezTo>
                <a:cubicBezTo>
                  <a:pt x="148" y="33"/>
                  <a:pt x="148" y="48"/>
                  <a:pt x="148" y="63"/>
                </a:cubicBezTo>
                <a:cubicBezTo>
                  <a:pt x="148" y="74"/>
                  <a:pt x="142" y="80"/>
                  <a:pt x="131" y="80"/>
                </a:cubicBezTo>
                <a:cubicBezTo>
                  <a:pt x="93" y="80"/>
                  <a:pt x="55" y="80"/>
                  <a:pt x="17" y="80"/>
                </a:cubicBezTo>
                <a:cubicBezTo>
                  <a:pt x="6" y="80"/>
                  <a:pt x="0" y="74"/>
                  <a:pt x="0" y="62"/>
                </a:cubicBezTo>
                <a:cubicBezTo>
                  <a:pt x="0" y="48"/>
                  <a:pt x="0" y="33"/>
                  <a:pt x="0" y="18"/>
                </a:cubicBezTo>
                <a:cubicBezTo>
                  <a:pt x="0" y="6"/>
                  <a:pt x="6" y="0"/>
                  <a:pt x="18" y="0"/>
                </a:cubicBezTo>
                <a:cubicBezTo>
                  <a:pt x="37" y="0"/>
                  <a:pt x="56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FDECB76-0E81-46A4-86EA-363FEC052FF5}"/>
              </a:ext>
            </a:extLst>
          </p:cNvPr>
          <p:cNvSpPr/>
          <p:nvPr/>
        </p:nvSpPr>
        <p:spPr bwMode="auto">
          <a:xfrm>
            <a:off x="540886" y="5389079"/>
            <a:ext cx="990777" cy="176664"/>
          </a:xfrm>
          <a:custGeom>
            <a:gdLst>
              <a:gd name="T0" fmla="*/ 259 w 260"/>
              <a:gd name="T1" fmla="*/ 2 h 46"/>
              <a:gd name="T2" fmla="*/ 259 w 260"/>
              <a:gd name="T3" fmla="*/ 30 h 46"/>
              <a:gd name="T4" fmla="*/ 241 w 260"/>
              <a:gd name="T5" fmla="*/ 46 h 46"/>
              <a:gd name="T6" fmla="*/ 179 w 260"/>
              <a:gd name="T7" fmla="*/ 46 h 46"/>
              <a:gd name="T8" fmla="*/ 21 w 260"/>
              <a:gd name="T9" fmla="*/ 46 h 46"/>
              <a:gd name="T10" fmla="*/ 0 w 260"/>
              <a:gd name="T11" fmla="*/ 24 h 46"/>
              <a:gd name="T12" fmla="*/ 0 w 260"/>
              <a:gd name="T13" fmla="*/ 2 h 46"/>
              <a:gd name="T14" fmla="*/ 3 w 260"/>
              <a:gd name="T15" fmla="*/ 2 h 46"/>
              <a:gd name="T16" fmla="*/ 84 w 260"/>
              <a:gd name="T17" fmla="*/ 2 h 46"/>
              <a:gd name="T18" fmla="*/ 89 w 260"/>
              <a:gd name="T19" fmla="*/ 6 h 46"/>
              <a:gd name="T20" fmla="*/ 91 w 260"/>
              <a:gd name="T21" fmla="*/ 16 h 46"/>
              <a:gd name="T22" fmla="*/ 107 w 260"/>
              <a:gd name="T23" fmla="*/ 30 h 46"/>
              <a:gd name="T24" fmla="*/ 153 w 260"/>
              <a:gd name="T25" fmla="*/ 30 h 46"/>
              <a:gd name="T26" fmla="*/ 168 w 260"/>
              <a:gd name="T27" fmla="*/ 17 h 46"/>
              <a:gd name="T28" fmla="*/ 172 w 260"/>
              <a:gd name="T29" fmla="*/ 3 h 46"/>
              <a:gd name="T30" fmla="*/ 186 w 260"/>
              <a:gd name="T31" fmla="*/ 2 h 46"/>
              <a:gd name="T32" fmla="*/ 252 w 260"/>
              <a:gd name="T33" fmla="*/ 2 h 46"/>
              <a:gd name="T34" fmla="*/ 259 w 260"/>
              <a:gd name="T35" fmla="*/ 2 h 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46">
                <a:moveTo>
                  <a:pt x="259" y="2"/>
                </a:moveTo>
                <a:cubicBezTo>
                  <a:pt x="259" y="12"/>
                  <a:pt x="260" y="21"/>
                  <a:pt x="259" y="30"/>
                </a:cubicBezTo>
                <a:cubicBezTo>
                  <a:pt x="259" y="41"/>
                  <a:pt x="253" y="46"/>
                  <a:pt x="241" y="46"/>
                </a:cubicBezTo>
                <a:cubicBezTo>
                  <a:pt x="220" y="46"/>
                  <a:pt x="200" y="46"/>
                  <a:pt x="179" y="46"/>
                </a:cubicBezTo>
                <a:cubicBezTo>
                  <a:pt x="126" y="46"/>
                  <a:pt x="74" y="46"/>
                  <a:pt x="21" y="46"/>
                </a:cubicBezTo>
                <a:cubicBezTo>
                  <a:pt x="4" y="46"/>
                  <a:pt x="0" y="41"/>
                  <a:pt x="0" y="24"/>
                </a:cubicBezTo>
                <a:cubicBezTo>
                  <a:pt x="0" y="17"/>
                  <a:pt x="0" y="10"/>
                  <a:pt x="0" y="2"/>
                </a:cubicBezTo>
                <a:cubicBezTo>
                  <a:pt x="1" y="2"/>
                  <a:pt x="2" y="2"/>
                  <a:pt x="3" y="2"/>
                </a:cubicBezTo>
                <a:cubicBezTo>
                  <a:pt x="30" y="2"/>
                  <a:pt x="57" y="2"/>
                  <a:pt x="84" y="2"/>
                </a:cubicBezTo>
                <a:cubicBezTo>
                  <a:pt x="86" y="2"/>
                  <a:pt x="89" y="4"/>
                  <a:pt x="89" y="6"/>
                </a:cubicBezTo>
                <a:cubicBezTo>
                  <a:pt x="90" y="9"/>
                  <a:pt x="90" y="13"/>
                  <a:pt x="91" y="16"/>
                </a:cubicBezTo>
                <a:cubicBezTo>
                  <a:pt x="93" y="25"/>
                  <a:pt x="97" y="30"/>
                  <a:pt x="107" y="30"/>
                </a:cubicBezTo>
                <a:cubicBezTo>
                  <a:pt x="122" y="30"/>
                  <a:pt x="138" y="30"/>
                  <a:pt x="153" y="30"/>
                </a:cubicBezTo>
                <a:cubicBezTo>
                  <a:pt x="162" y="30"/>
                  <a:pt x="167" y="25"/>
                  <a:pt x="168" y="17"/>
                </a:cubicBezTo>
                <a:cubicBezTo>
                  <a:pt x="169" y="12"/>
                  <a:pt x="169" y="5"/>
                  <a:pt x="172" y="3"/>
                </a:cubicBezTo>
                <a:cubicBezTo>
                  <a:pt x="175" y="0"/>
                  <a:pt x="181" y="2"/>
                  <a:pt x="186" y="2"/>
                </a:cubicBezTo>
                <a:cubicBezTo>
                  <a:pt x="208" y="2"/>
                  <a:pt x="230" y="2"/>
                  <a:pt x="252" y="2"/>
                </a:cubicBezTo>
                <a:cubicBezTo>
                  <a:pt x="254" y="2"/>
                  <a:pt x="256" y="2"/>
                  <a:pt x="259" y="2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A5C4C7A-2F23-4897-97A3-837899BCD96D}"/>
              </a:ext>
            </a:extLst>
          </p:cNvPr>
          <p:cNvSpPr/>
          <p:nvPr/>
        </p:nvSpPr>
        <p:spPr bwMode="auto">
          <a:xfrm>
            <a:off x="540886" y="5937284"/>
            <a:ext cx="990777" cy="167558"/>
          </a:xfrm>
          <a:custGeom>
            <a:gdLst>
              <a:gd name="T0" fmla="*/ 0 w 260"/>
              <a:gd name="T1" fmla="*/ 1 h 44"/>
              <a:gd name="T2" fmla="*/ 89 w 260"/>
              <a:gd name="T3" fmla="*/ 1 h 44"/>
              <a:gd name="T4" fmla="*/ 91 w 260"/>
              <a:gd name="T5" fmla="*/ 15 h 44"/>
              <a:gd name="T6" fmla="*/ 104 w 260"/>
              <a:gd name="T7" fmla="*/ 28 h 44"/>
              <a:gd name="T8" fmla="*/ 156 w 260"/>
              <a:gd name="T9" fmla="*/ 28 h 44"/>
              <a:gd name="T10" fmla="*/ 168 w 260"/>
              <a:gd name="T11" fmla="*/ 15 h 44"/>
              <a:gd name="T12" fmla="*/ 186 w 260"/>
              <a:gd name="T13" fmla="*/ 0 h 44"/>
              <a:gd name="T14" fmla="*/ 259 w 260"/>
              <a:gd name="T15" fmla="*/ 0 h 44"/>
              <a:gd name="T16" fmla="*/ 259 w 260"/>
              <a:gd name="T17" fmla="*/ 32 h 44"/>
              <a:gd name="T18" fmla="*/ 242 w 260"/>
              <a:gd name="T19" fmla="*/ 44 h 44"/>
              <a:gd name="T20" fmla="*/ 162 w 260"/>
              <a:gd name="T21" fmla="*/ 44 h 44"/>
              <a:gd name="T22" fmla="*/ 19 w 260"/>
              <a:gd name="T23" fmla="*/ 44 h 44"/>
              <a:gd name="T24" fmla="*/ 0 w 260"/>
              <a:gd name="T25" fmla="*/ 25 h 44"/>
              <a:gd name="T26" fmla="*/ 0 w 260"/>
              <a:gd name="T27" fmla="*/ 1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44">
                <a:moveTo>
                  <a:pt x="0" y="1"/>
                </a:moveTo>
                <a:cubicBezTo>
                  <a:pt x="30" y="1"/>
                  <a:pt x="59" y="1"/>
                  <a:pt x="89" y="1"/>
                </a:cubicBezTo>
                <a:cubicBezTo>
                  <a:pt x="89" y="5"/>
                  <a:pt x="90" y="10"/>
                  <a:pt x="91" y="15"/>
                </a:cubicBezTo>
                <a:cubicBezTo>
                  <a:pt x="92" y="23"/>
                  <a:pt x="96" y="27"/>
                  <a:pt x="104" y="28"/>
                </a:cubicBezTo>
                <a:cubicBezTo>
                  <a:pt x="121" y="28"/>
                  <a:pt x="139" y="28"/>
                  <a:pt x="156" y="28"/>
                </a:cubicBezTo>
                <a:cubicBezTo>
                  <a:pt x="163" y="27"/>
                  <a:pt x="167" y="23"/>
                  <a:pt x="168" y="15"/>
                </a:cubicBezTo>
                <a:cubicBezTo>
                  <a:pt x="171" y="0"/>
                  <a:pt x="171" y="0"/>
                  <a:pt x="186" y="0"/>
                </a:cubicBezTo>
                <a:cubicBezTo>
                  <a:pt x="210" y="0"/>
                  <a:pt x="234" y="0"/>
                  <a:pt x="259" y="0"/>
                </a:cubicBezTo>
                <a:cubicBezTo>
                  <a:pt x="259" y="11"/>
                  <a:pt x="260" y="21"/>
                  <a:pt x="259" y="32"/>
                </a:cubicBezTo>
                <a:cubicBezTo>
                  <a:pt x="258" y="40"/>
                  <a:pt x="252" y="44"/>
                  <a:pt x="242" y="44"/>
                </a:cubicBezTo>
                <a:cubicBezTo>
                  <a:pt x="215" y="44"/>
                  <a:pt x="188" y="44"/>
                  <a:pt x="162" y="44"/>
                </a:cubicBezTo>
                <a:cubicBezTo>
                  <a:pt x="114" y="44"/>
                  <a:pt x="66" y="44"/>
                  <a:pt x="19" y="44"/>
                </a:cubicBezTo>
                <a:cubicBezTo>
                  <a:pt x="5" y="44"/>
                  <a:pt x="0" y="39"/>
                  <a:pt x="0" y="25"/>
                </a:cubicBezTo>
                <a:cubicBezTo>
                  <a:pt x="0" y="17"/>
                  <a:pt x="0" y="9"/>
                  <a:pt x="0" y="1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7FA9EA6-8FE4-4111-99E0-65A6475581B6}"/>
              </a:ext>
            </a:extLst>
          </p:cNvPr>
          <p:cNvSpPr/>
          <p:nvPr/>
        </p:nvSpPr>
        <p:spPr bwMode="auto">
          <a:xfrm>
            <a:off x="2280208" y="4292668"/>
            <a:ext cx="391576" cy="393397"/>
          </a:xfrm>
          <a:custGeom>
            <a:gdLst>
              <a:gd name="T0" fmla="*/ 0 w 103"/>
              <a:gd name="T1" fmla="*/ 52 h 103"/>
              <a:gd name="T2" fmla="*/ 51 w 103"/>
              <a:gd name="T3" fmla="*/ 0 h 103"/>
              <a:gd name="T4" fmla="*/ 103 w 103"/>
              <a:gd name="T5" fmla="*/ 52 h 103"/>
              <a:gd name="T6" fmla="*/ 51 w 103"/>
              <a:gd name="T7" fmla="*/ 103 h 103"/>
              <a:gd name="T8" fmla="*/ 0 w 103"/>
              <a:gd name="T9" fmla="*/ 52 h 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3">
                <a:moveTo>
                  <a:pt x="0" y="52"/>
                </a:moveTo>
                <a:cubicBezTo>
                  <a:pt x="0" y="24"/>
                  <a:pt x="23" y="0"/>
                  <a:pt x="51" y="0"/>
                </a:cubicBezTo>
                <a:cubicBezTo>
                  <a:pt x="79" y="0"/>
                  <a:pt x="103" y="24"/>
                  <a:pt x="103" y="52"/>
                </a:cubicBezTo>
                <a:cubicBezTo>
                  <a:pt x="102" y="80"/>
                  <a:pt x="79" y="103"/>
                  <a:pt x="51" y="103"/>
                </a:cubicBezTo>
                <a:cubicBezTo>
                  <a:pt x="23" y="103"/>
                  <a:pt x="0" y="80"/>
                  <a:pt x="0" y="52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2841968-AAC7-4562-9590-04486D337B95}"/>
              </a:ext>
            </a:extLst>
          </p:cNvPr>
          <p:cNvSpPr/>
          <p:nvPr/>
        </p:nvSpPr>
        <p:spPr bwMode="auto">
          <a:xfrm>
            <a:off x="540886" y="5183274"/>
            <a:ext cx="994419" cy="214911"/>
          </a:xfrm>
          <a:custGeom>
            <a:gdLst>
              <a:gd name="T0" fmla="*/ 0 w 261"/>
              <a:gd name="T1" fmla="*/ 28 h 56"/>
              <a:gd name="T2" fmla="*/ 0 w 261"/>
              <a:gd name="T3" fmla="*/ 21 h 56"/>
              <a:gd name="T4" fmla="*/ 20 w 261"/>
              <a:gd name="T5" fmla="*/ 1 h 56"/>
              <a:gd name="T6" fmla="*/ 128 w 261"/>
              <a:gd name="T7" fmla="*/ 1 h 56"/>
              <a:gd name="T8" fmla="*/ 236 w 261"/>
              <a:gd name="T9" fmla="*/ 0 h 56"/>
              <a:gd name="T10" fmla="*/ 259 w 261"/>
              <a:gd name="T11" fmla="*/ 27 h 56"/>
              <a:gd name="T12" fmla="*/ 252 w 261"/>
              <a:gd name="T13" fmla="*/ 28 h 56"/>
              <a:gd name="T14" fmla="*/ 166 w 261"/>
              <a:gd name="T15" fmla="*/ 27 h 56"/>
              <a:gd name="T16" fmla="*/ 143 w 261"/>
              <a:gd name="T17" fmla="*/ 47 h 56"/>
              <a:gd name="T18" fmla="*/ 142 w 261"/>
              <a:gd name="T19" fmla="*/ 56 h 56"/>
              <a:gd name="T20" fmla="*/ 130 w 261"/>
              <a:gd name="T21" fmla="*/ 56 h 56"/>
              <a:gd name="T22" fmla="*/ 117 w 261"/>
              <a:gd name="T23" fmla="*/ 56 h 56"/>
              <a:gd name="T24" fmla="*/ 115 w 261"/>
              <a:gd name="T25" fmla="*/ 45 h 56"/>
              <a:gd name="T26" fmla="*/ 96 w 261"/>
              <a:gd name="T27" fmla="*/ 28 h 56"/>
              <a:gd name="T28" fmla="*/ 7 w 261"/>
              <a:gd name="T29" fmla="*/ 28 h 56"/>
              <a:gd name="T30" fmla="*/ 0 w 261"/>
              <a:gd name="T31" fmla="*/ 28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1" h="56">
                <a:moveTo>
                  <a:pt x="0" y="28"/>
                </a:moveTo>
                <a:cubicBezTo>
                  <a:pt x="0" y="25"/>
                  <a:pt x="0" y="23"/>
                  <a:pt x="0" y="21"/>
                </a:cubicBezTo>
                <a:cubicBezTo>
                  <a:pt x="0" y="6"/>
                  <a:pt x="5" y="1"/>
                  <a:pt x="20" y="1"/>
                </a:cubicBezTo>
                <a:cubicBezTo>
                  <a:pt x="56" y="1"/>
                  <a:pt x="92" y="1"/>
                  <a:pt x="128" y="1"/>
                </a:cubicBezTo>
                <a:cubicBezTo>
                  <a:pt x="164" y="1"/>
                  <a:pt x="200" y="1"/>
                  <a:pt x="236" y="0"/>
                </a:cubicBezTo>
                <a:cubicBezTo>
                  <a:pt x="257" y="0"/>
                  <a:pt x="261" y="10"/>
                  <a:pt x="259" y="27"/>
                </a:cubicBezTo>
                <a:cubicBezTo>
                  <a:pt x="257" y="27"/>
                  <a:pt x="255" y="28"/>
                  <a:pt x="252" y="28"/>
                </a:cubicBezTo>
                <a:cubicBezTo>
                  <a:pt x="223" y="28"/>
                  <a:pt x="195" y="28"/>
                  <a:pt x="166" y="27"/>
                </a:cubicBezTo>
                <a:cubicBezTo>
                  <a:pt x="150" y="27"/>
                  <a:pt x="144" y="33"/>
                  <a:pt x="143" y="47"/>
                </a:cubicBezTo>
                <a:cubicBezTo>
                  <a:pt x="143" y="49"/>
                  <a:pt x="142" y="52"/>
                  <a:pt x="142" y="56"/>
                </a:cubicBezTo>
                <a:cubicBezTo>
                  <a:pt x="138" y="56"/>
                  <a:pt x="134" y="56"/>
                  <a:pt x="130" y="56"/>
                </a:cubicBezTo>
                <a:cubicBezTo>
                  <a:pt x="126" y="56"/>
                  <a:pt x="122" y="56"/>
                  <a:pt x="117" y="56"/>
                </a:cubicBezTo>
                <a:cubicBezTo>
                  <a:pt x="117" y="52"/>
                  <a:pt x="116" y="48"/>
                  <a:pt x="115" y="45"/>
                </a:cubicBezTo>
                <a:cubicBezTo>
                  <a:pt x="114" y="32"/>
                  <a:pt x="109" y="28"/>
                  <a:pt x="96" y="28"/>
                </a:cubicBezTo>
                <a:cubicBezTo>
                  <a:pt x="66" y="28"/>
                  <a:pt x="37" y="28"/>
                  <a:pt x="7" y="28"/>
                </a:cubicBezTo>
                <a:cubicBezTo>
                  <a:pt x="5" y="28"/>
                  <a:pt x="3" y="28"/>
                  <a:pt x="0" y="28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AFF7E68-1CE9-486F-A4D1-D6198EF7C82B}"/>
              </a:ext>
            </a:extLst>
          </p:cNvPr>
          <p:cNvSpPr/>
          <p:nvPr/>
        </p:nvSpPr>
        <p:spPr bwMode="auto">
          <a:xfrm>
            <a:off x="540886" y="5727837"/>
            <a:ext cx="987134" cy="209447"/>
          </a:xfrm>
          <a:custGeom>
            <a:gdLst>
              <a:gd name="T0" fmla="*/ 0 w 259"/>
              <a:gd name="T1" fmla="*/ 27 h 55"/>
              <a:gd name="T2" fmla="*/ 0 w 259"/>
              <a:gd name="T3" fmla="*/ 16 h 55"/>
              <a:gd name="T4" fmla="*/ 17 w 259"/>
              <a:gd name="T5" fmla="*/ 0 h 55"/>
              <a:gd name="T6" fmla="*/ 242 w 259"/>
              <a:gd name="T7" fmla="*/ 0 h 55"/>
              <a:gd name="T8" fmla="*/ 259 w 259"/>
              <a:gd name="T9" fmla="*/ 17 h 55"/>
              <a:gd name="T10" fmla="*/ 259 w 259"/>
              <a:gd name="T11" fmla="*/ 27 h 55"/>
              <a:gd name="T12" fmla="*/ 252 w 259"/>
              <a:gd name="T13" fmla="*/ 27 h 55"/>
              <a:gd name="T14" fmla="*/ 162 w 259"/>
              <a:gd name="T15" fmla="*/ 27 h 55"/>
              <a:gd name="T16" fmla="*/ 144 w 259"/>
              <a:gd name="T17" fmla="*/ 44 h 55"/>
              <a:gd name="T18" fmla="*/ 131 w 259"/>
              <a:gd name="T19" fmla="*/ 55 h 55"/>
              <a:gd name="T20" fmla="*/ 115 w 259"/>
              <a:gd name="T21" fmla="*/ 42 h 55"/>
              <a:gd name="T22" fmla="*/ 98 w 259"/>
              <a:gd name="T23" fmla="*/ 27 h 55"/>
              <a:gd name="T24" fmla="*/ 7 w 259"/>
              <a:gd name="T25" fmla="*/ 27 h 55"/>
              <a:gd name="T26" fmla="*/ 0 w 259"/>
              <a:gd name="T27" fmla="*/ 27 h 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9" h="55">
                <a:moveTo>
                  <a:pt x="0" y="27"/>
                </a:moveTo>
                <a:cubicBezTo>
                  <a:pt x="0" y="23"/>
                  <a:pt x="0" y="19"/>
                  <a:pt x="0" y="16"/>
                </a:cubicBezTo>
                <a:cubicBezTo>
                  <a:pt x="0" y="5"/>
                  <a:pt x="6" y="0"/>
                  <a:pt x="17" y="0"/>
                </a:cubicBezTo>
                <a:cubicBezTo>
                  <a:pt x="92" y="0"/>
                  <a:pt x="167" y="0"/>
                  <a:pt x="242" y="0"/>
                </a:cubicBezTo>
                <a:cubicBezTo>
                  <a:pt x="253" y="0"/>
                  <a:pt x="259" y="6"/>
                  <a:pt x="259" y="17"/>
                </a:cubicBezTo>
                <a:cubicBezTo>
                  <a:pt x="259" y="20"/>
                  <a:pt x="259" y="23"/>
                  <a:pt x="259" y="27"/>
                </a:cubicBezTo>
                <a:cubicBezTo>
                  <a:pt x="257" y="27"/>
                  <a:pt x="255" y="27"/>
                  <a:pt x="252" y="27"/>
                </a:cubicBezTo>
                <a:cubicBezTo>
                  <a:pt x="222" y="27"/>
                  <a:pt x="192" y="27"/>
                  <a:pt x="162" y="27"/>
                </a:cubicBezTo>
                <a:cubicBezTo>
                  <a:pt x="150" y="27"/>
                  <a:pt x="145" y="31"/>
                  <a:pt x="144" y="44"/>
                </a:cubicBezTo>
                <a:cubicBezTo>
                  <a:pt x="142" y="55"/>
                  <a:pt x="142" y="55"/>
                  <a:pt x="131" y="55"/>
                </a:cubicBezTo>
                <a:cubicBezTo>
                  <a:pt x="117" y="55"/>
                  <a:pt x="117" y="55"/>
                  <a:pt x="115" y="42"/>
                </a:cubicBezTo>
                <a:cubicBezTo>
                  <a:pt x="114" y="32"/>
                  <a:pt x="109" y="27"/>
                  <a:pt x="98" y="27"/>
                </a:cubicBezTo>
                <a:cubicBezTo>
                  <a:pt x="68" y="27"/>
                  <a:pt x="37" y="27"/>
                  <a:pt x="7" y="27"/>
                </a:cubicBezTo>
                <a:cubicBezTo>
                  <a:pt x="5" y="27"/>
                  <a:pt x="3" y="27"/>
                  <a:pt x="0" y="27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7887AA6C-00AF-41AA-B1E4-28076CFDE2D9}"/>
              </a:ext>
            </a:extLst>
          </p:cNvPr>
          <p:cNvGrpSpPr/>
          <p:nvPr/>
        </p:nvGrpSpPr>
        <p:grpSpPr>
          <a:xfrm>
            <a:off x="3243666" y="3502313"/>
            <a:ext cx="3219451" cy="3117850"/>
            <a:chOff x="3413125" y="3338513"/>
            <a:chExt cx="3219451" cy="3117850"/>
          </a:xfrm>
        </p:grpSpPr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251961A-679E-4587-850F-884191708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038" y="3717926"/>
              <a:ext cx="3132138" cy="2560638"/>
            </a:xfrm>
            <a:custGeom>
              <a:gdLst>
                <a:gd name="T0" fmla="*/ 872 w 966"/>
                <a:gd name="T1" fmla="*/ 146 h 790"/>
                <a:gd name="T2" fmla="*/ 922 w 966"/>
                <a:gd name="T3" fmla="*/ 416 h 790"/>
                <a:gd name="T4" fmla="*/ 899 w 966"/>
                <a:gd name="T5" fmla="*/ 476 h 790"/>
                <a:gd name="T6" fmla="*/ 816 w 966"/>
                <a:gd name="T7" fmla="*/ 219 h 790"/>
                <a:gd name="T8" fmla="*/ 739 w 966"/>
                <a:gd name="T9" fmla="*/ 191 h 790"/>
                <a:gd name="T10" fmla="*/ 692 w 966"/>
                <a:gd name="T11" fmla="*/ 200 h 790"/>
                <a:gd name="T12" fmla="*/ 652 w 966"/>
                <a:gd name="T13" fmla="*/ 191 h 790"/>
                <a:gd name="T14" fmla="*/ 719 w 966"/>
                <a:gd name="T15" fmla="*/ 95 h 790"/>
                <a:gd name="T16" fmla="*/ 525 w 966"/>
                <a:gd name="T17" fmla="*/ 106 h 790"/>
                <a:gd name="T18" fmla="*/ 481 w 966"/>
                <a:gd name="T19" fmla="*/ 141 h 790"/>
                <a:gd name="T20" fmla="*/ 379 w 966"/>
                <a:gd name="T21" fmla="*/ 248 h 790"/>
                <a:gd name="T22" fmla="*/ 351 w 966"/>
                <a:gd name="T23" fmla="*/ 248 h 790"/>
                <a:gd name="T24" fmla="*/ 300 w 966"/>
                <a:gd name="T25" fmla="*/ 249 h 790"/>
                <a:gd name="T26" fmla="*/ 335 w 966"/>
                <a:gd name="T27" fmla="*/ 287 h 790"/>
                <a:gd name="T28" fmla="*/ 433 w 966"/>
                <a:gd name="T29" fmla="*/ 362 h 790"/>
                <a:gd name="T30" fmla="*/ 577 w 966"/>
                <a:gd name="T31" fmla="*/ 444 h 790"/>
                <a:gd name="T32" fmla="*/ 541 w 966"/>
                <a:gd name="T33" fmla="*/ 558 h 790"/>
                <a:gd name="T34" fmla="*/ 462 w 966"/>
                <a:gd name="T35" fmla="*/ 659 h 790"/>
                <a:gd name="T36" fmla="*/ 419 w 966"/>
                <a:gd name="T37" fmla="*/ 675 h 790"/>
                <a:gd name="T38" fmla="*/ 370 w 966"/>
                <a:gd name="T39" fmla="*/ 504 h 790"/>
                <a:gd name="T40" fmla="*/ 274 w 966"/>
                <a:gd name="T41" fmla="*/ 316 h 790"/>
                <a:gd name="T42" fmla="*/ 263 w 966"/>
                <a:gd name="T43" fmla="*/ 256 h 790"/>
                <a:gd name="T44" fmla="*/ 463 w 966"/>
                <a:gd name="T45" fmla="*/ 717 h 790"/>
                <a:gd name="T46" fmla="*/ 541 w 966"/>
                <a:gd name="T47" fmla="*/ 790 h 790"/>
                <a:gd name="T48" fmla="*/ 252 w 966"/>
                <a:gd name="T49" fmla="*/ 716 h 790"/>
                <a:gd name="T50" fmla="*/ 239 w 966"/>
                <a:gd name="T51" fmla="*/ 742 h 790"/>
                <a:gd name="T52" fmla="*/ 208 w 966"/>
                <a:gd name="T53" fmla="*/ 709 h 790"/>
                <a:gd name="T54" fmla="*/ 207 w 966"/>
                <a:gd name="T55" fmla="*/ 606 h 790"/>
                <a:gd name="T56" fmla="*/ 187 w 966"/>
                <a:gd name="T57" fmla="*/ 553 h 790"/>
                <a:gd name="T58" fmla="*/ 221 w 966"/>
                <a:gd name="T59" fmla="*/ 614 h 790"/>
                <a:gd name="T60" fmla="*/ 179 w 966"/>
                <a:gd name="T61" fmla="*/ 492 h 790"/>
                <a:gd name="T62" fmla="*/ 110 w 966"/>
                <a:gd name="T63" fmla="*/ 513 h 790"/>
                <a:gd name="T64" fmla="*/ 165 w 966"/>
                <a:gd name="T65" fmla="*/ 526 h 790"/>
                <a:gd name="T66" fmla="*/ 208 w 966"/>
                <a:gd name="T67" fmla="*/ 622 h 790"/>
                <a:gd name="T68" fmla="*/ 209 w 966"/>
                <a:gd name="T69" fmla="*/ 740 h 790"/>
                <a:gd name="T70" fmla="*/ 132 w 966"/>
                <a:gd name="T71" fmla="*/ 732 h 790"/>
                <a:gd name="T72" fmla="*/ 137 w 966"/>
                <a:gd name="T73" fmla="*/ 606 h 790"/>
                <a:gd name="T74" fmla="*/ 167 w 966"/>
                <a:gd name="T75" fmla="*/ 602 h 790"/>
                <a:gd name="T76" fmla="*/ 31 w 966"/>
                <a:gd name="T77" fmla="*/ 585 h 790"/>
                <a:gd name="T78" fmla="*/ 41 w 966"/>
                <a:gd name="T79" fmla="*/ 628 h 790"/>
                <a:gd name="T80" fmla="*/ 5 w 966"/>
                <a:gd name="T81" fmla="*/ 608 h 790"/>
                <a:gd name="T82" fmla="*/ 28 w 966"/>
                <a:gd name="T83" fmla="*/ 523 h 790"/>
                <a:gd name="T84" fmla="*/ 88 w 966"/>
                <a:gd name="T85" fmla="*/ 490 h 790"/>
                <a:gd name="T86" fmla="*/ 103 w 966"/>
                <a:gd name="T87" fmla="*/ 492 h 790"/>
                <a:gd name="T88" fmla="*/ 175 w 966"/>
                <a:gd name="T89" fmla="*/ 438 h 790"/>
                <a:gd name="T90" fmla="*/ 253 w 966"/>
                <a:gd name="T91" fmla="*/ 222 h 790"/>
                <a:gd name="T92" fmla="*/ 412 w 966"/>
                <a:gd name="T93" fmla="*/ 57 h 790"/>
                <a:gd name="T94" fmla="*/ 550 w 966"/>
                <a:gd name="T95" fmla="*/ 5 h 790"/>
                <a:gd name="T96" fmla="*/ 699 w 966"/>
                <a:gd name="T97" fmla="*/ 23 h 790"/>
                <a:gd name="T98" fmla="*/ 735 w 966"/>
                <a:gd name="T99" fmla="*/ 8 h 790"/>
                <a:gd name="T100" fmla="*/ 755 w 966"/>
                <a:gd name="T101" fmla="*/ 27 h 790"/>
                <a:gd name="T102" fmla="*/ 839 w 966"/>
                <a:gd name="T103" fmla="*/ 107 h 790"/>
                <a:gd name="T104" fmla="*/ 884 w 966"/>
                <a:gd name="T105" fmla="*/ 111 h 790"/>
                <a:gd name="T106" fmla="*/ 165 w 966"/>
                <a:gd name="T107" fmla="*/ 476 h 790"/>
                <a:gd name="T108" fmla="*/ 118 w 966"/>
                <a:gd name="T109" fmla="*/ 469 h 790"/>
                <a:gd name="T110" fmla="*/ 165 w 966"/>
                <a:gd name="T111" fmla="*/ 476 h 790"/>
                <a:gd name="T112" fmla="*/ 251 w 966"/>
                <a:gd name="T113" fmla="*/ 695 h 790"/>
                <a:gd name="T114" fmla="*/ 236 w 966"/>
                <a:gd name="T115" fmla="*/ 649 h 790"/>
                <a:gd name="T116" fmla="*/ 246 w 966"/>
                <a:gd name="T117" fmla="*/ 693 h 7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5" h="790">
                  <a:moveTo>
                    <a:pt x="883" y="110"/>
                  </a:moveTo>
                  <a:cubicBezTo>
                    <a:pt x="896" y="127"/>
                    <a:pt x="878" y="134"/>
                    <a:pt x="872" y="146"/>
                  </a:cubicBezTo>
                  <a:cubicBezTo>
                    <a:pt x="935" y="224"/>
                    <a:pt x="966" y="314"/>
                    <a:pt x="961" y="416"/>
                  </a:cubicBezTo>
                  <a:cubicBezTo>
                    <a:pt x="947" y="416"/>
                    <a:pt x="934" y="416"/>
                    <a:pt x="922" y="416"/>
                  </a:cubicBezTo>
                  <a:cubicBezTo>
                    <a:pt x="916" y="436"/>
                    <a:pt x="910" y="456"/>
                    <a:pt x="904" y="476"/>
                  </a:cubicBezTo>
                  <a:cubicBezTo>
                    <a:pt x="902" y="476"/>
                    <a:pt x="901" y="476"/>
                    <a:pt x="899" y="476"/>
                  </a:cubicBezTo>
                  <a:cubicBezTo>
                    <a:pt x="914" y="373"/>
                    <a:pt x="901" y="278"/>
                    <a:pt x="835" y="192"/>
                  </a:cubicBezTo>
                  <a:cubicBezTo>
                    <a:pt x="827" y="203"/>
                    <a:pt x="820" y="213"/>
                    <a:pt x="816" y="219"/>
                  </a:cubicBezTo>
                  <a:cubicBezTo>
                    <a:pt x="795" y="215"/>
                    <a:pt x="777" y="213"/>
                    <a:pt x="760" y="208"/>
                  </a:cubicBezTo>
                  <a:cubicBezTo>
                    <a:pt x="752" y="206"/>
                    <a:pt x="745" y="198"/>
                    <a:pt x="739" y="191"/>
                  </a:cubicBezTo>
                  <a:cubicBezTo>
                    <a:pt x="732" y="185"/>
                    <a:pt x="726" y="177"/>
                    <a:pt x="718" y="168"/>
                  </a:cubicBezTo>
                  <a:cubicBezTo>
                    <a:pt x="709" y="180"/>
                    <a:pt x="701" y="191"/>
                    <a:pt x="692" y="200"/>
                  </a:cubicBezTo>
                  <a:cubicBezTo>
                    <a:pt x="685" y="207"/>
                    <a:pt x="677" y="212"/>
                    <a:pt x="669" y="217"/>
                  </a:cubicBezTo>
                  <a:cubicBezTo>
                    <a:pt x="663" y="208"/>
                    <a:pt x="658" y="200"/>
                    <a:pt x="652" y="191"/>
                  </a:cubicBezTo>
                  <a:cubicBezTo>
                    <a:pt x="651" y="189"/>
                    <a:pt x="651" y="186"/>
                    <a:pt x="652" y="188"/>
                  </a:cubicBezTo>
                  <a:cubicBezTo>
                    <a:pt x="675" y="155"/>
                    <a:pt x="696" y="126"/>
                    <a:pt x="719" y="95"/>
                  </a:cubicBezTo>
                  <a:cubicBezTo>
                    <a:pt x="659" y="65"/>
                    <a:pt x="596" y="54"/>
                    <a:pt x="525" y="62"/>
                  </a:cubicBezTo>
                  <a:cubicBezTo>
                    <a:pt x="525" y="77"/>
                    <a:pt x="527" y="92"/>
                    <a:pt x="525" y="106"/>
                  </a:cubicBezTo>
                  <a:cubicBezTo>
                    <a:pt x="523" y="113"/>
                    <a:pt x="516" y="120"/>
                    <a:pt x="510" y="125"/>
                  </a:cubicBezTo>
                  <a:cubicBezTo>
                    <a:pt x="501" y="132"/>
                    <a:pt x="490" y="135"/>
                    <a:pt x="481" y="141"/>
                  </a:cubicBezTo>
                  <a:cubicBezTo>
                    <a:pt x="466" y="151"/>
                    <a:pt x="450" y="160"/>
                    <a:pt x="438" y="173"/>
                  </a:cubicBezTo>
                  <a:cubicBezTo>
                    <a:pt x="417" y="197"/>
                    <a:pt x="399" y="223"/>
                    <a:pt x="379" y="248"/>
                  </a:cubicBezTo>
                  <a:cubicBezTo>
                    <a:pt x="375" y="254"/>
                    <a:pt x="368" y="259"/>
                    <a:pt x="362" y="264"/>
                  </a:cubicBezTo>
                  <a:cubicBezTo>
                    <a:pt x="359" y="258"/>
                    <a:pt x="356" y="252"/>
                    <a:pt x="351" y="248"/>
                  </a:cubicBezTo>
                  <a:cubicBezTo>
                    <a:pt x="342" y="241"/>
                    <a:pt x="333" y="232"/>
                    <a:pt x="323" y="231"/>
                  </a:cubicBezTo>
                  <a:cubicBezTo>
                    <a:pt x="315" y="231"/>
                    <a:pt x="304" y="241"/>
                    <a:pt x="300" y="249"/>
                  </a:cubicBezTo>
                  <a:cubicBezTo>
                    <a:pt x="293" y="263"/>
                    <a:pt x="291" y="279"/>
                    <a:pt x="285" y="301"/>
                  </a:cubicBezTo>
                  <a:cubicBezTo>
                    <a:pt x="305" y="295"/>
                    <a:pt x="319" y="291"/>
                    <a:pt x="335" y="287"/>
                  </a:cubicBezTo>
                  <a:cubicBezTo>
                    <a:pt x="338" y="315"/>
                    <a:pt x="331" y="345"/>
                    <a:pt x="352" y="372"/>
                  </a:cubicBezTo>
                  <a:cubicBezTo>
                    <a:pt x="377" y="340"/>
                    <a:pt x="405" y="346"/>
                    <a:pt x="433" y="362"/>
                  </a:cubicBezTo>
                  <a:cubicBezTo>
                    <a:pt x="456" y="375"/>
                    <a:pt x="477" y="389"/>
                    <a:pt x="500" y="402"/>
                  </a:cubicBezTo>
                  <a:cubicBezTo>
                    <a:pt x="525" y="417"/>
                    <a:pt x="551" y="431"/>
                    <a:pt x="577" y="444"/>
                  </a:cubicBezTo>
                  <a:cubicBezTo>
                    <a:pt x="592" y="452"/>
                    <a:pt x="597" y="458"/>
                    <a:pt x="587" y="474"/>
                  </a:cubicBezTo>
                  <a:cubicBezTo>
                    <a:pt x="571" y="502"/>
                    <a:pt x="559" y="532"/>
                    <a:pt x="541" y="558"/>
                  </a:cubicBezTo>
                  <a:cubicBezTo>
                    <a:pt x="524" y="584"/>
                    <a:pt x="503" y="607"/>
                    <a:pt x="483" y="631"/>
                  </a:cubicBezTo>
                  <a:cubicBezTo>
                    <a:pt x="476" y="640"/>
                    <a:pt x="468" y="649"/>
                    <a:pt x="462" y="659"/>
                  </a:cubicBezTo>
                  <a:cubicBezTo>
                    <a:pt x="455" y="672"/>
                    <a:pt x="450" y="686"/>
                    <a:pt x="441" y="705"/>
                  </a:cubicBezTo>
                  <a:cubicBezTo>
                    <a:pt x="431" y="693"/>
                    <a:pt x="421" y="685"/>
                    <a:pt x="419" y="675"/>
                  </a:cubicBezTo>
                  <a:cubicBezTo>
                    <a:pt x="409" y="636"/>
                    <a:pt x="402" y="596"/>
                    <a:pt x="395" y="556"/>
                  </a:cubicBezTo>
                  <a:cubicBezTo>
                    <a:pt x="392" y="536"/>
                    <a:pt x="388" y="518"/>
                    <a:pt x="370" y="504"/>
                  </a:cubicBezTo>
                  <a:cubicBezTo>
                    <a:pt x="334" y="475"/>
                    <a:pt x="327" y="411"/>
                    <a:pt x="343" y="380"/>
                  </a:cubicBezTo>
                  <a:cubicBezTo>
                    <a:pt x="320" y="359"/>
                    <a:pt x="296" y="338"/>
                    <a:pt x="274" y="316"/>
                  </a:cubicBezTo>
                  <a:cubicBezTo>
                    <a:pt x="267" y="310"/>
                    <a:pt x="266" y="298"/>
                    <a:pt x="265" y="289"/>
                  </a:cubicBezTo>
                  <a:cubicBezTo>
                    <a:pt x="263" y="278"/>
                    <a:pt x="264" y="267"/>
                    <a:pt x="263" y="256"/>
                  </a:cubicBezTo>
                  <a:cubicBezTo>
                    <a:pt x="238" y="304"/>
                    <a:pt x="228" y="355"/>
                    <a:pt x="230" y="408"/>
                  </a:cubicBezTo>
                  <a:cubicBezTo>
                    <a:pt x="237" y="553"/>
                    <a:pt x="326" y="670"/>
                    <a:pt x="463" y="717"/>
                  </a:cubicBezTo>
                  <a:cubicBezTo>
                    <a:pt x="471" y="720"/>
                    <a:pt x="479" y="726"/>
                    <a:pt x="486" y="732"/>
                  </a:cubicBezTo>
                  <a:cubicBezTo>
                    <a:pt x="503" y="749"/>
                    <a:pt x="520" y="768"/>
                    <a:pt x="541" y="790"/>
                  </a:cubicBezTo>
                  <a:cubicBezTo>
                    <a:pt x="435" y="781"/>
                    <a:pt x="351" y="739"/>
                    <a:pt x="278" y="665"/>
                  </a:cubicBezTo>
                  <a:cubicBezTo>
                    <a:pt x="278" y="689"/>
                    <a:pt x="270" y="705"/>
                    <a:pt x="252" y="716"/>
                  </a:cubicBezTo>
                  <a:cubicBezTo>
                    <a:pt x="249" y="717"/>
                    <a:pt x="251" y="726"/>
                    <a:pt x="249" y="731"/>
                  </a:cubicBezTo>
                  <a:cubicBezTo>
                    <a:pt x="247" y="736"/>
                    <a:pt x="243" y="742"/>
                    <a:pt x="239" y="742"/>
                  </a:cubicBezTo>
                  <a:cubicBezTo>
                    <a:pt x="235" y="743"/>
                    <a:pt x="227" y="738"/>
                    <a:pt x="227" y="735"/>
                  </a:cubicBezTo>
                  <a:cubicBezTo>
                    <a:pt x="225" y="722"/>
                    <a:pt x="218" y="716"/>
                    <a:pt x="208" y="709"/>
                  </a:cubicBezTo>
                  <a:cubicBezTo>
                    <a:pt x="187" y="695"/>
                    <a:pt x="183" y="663"/>
                    <a:pt x="202" y="647"/>
                  </a:cubicBezTo>
                  <a:cubicBezTo>
                    <a:pt x="219" y="633"/>
                    <a:pt x="216" y="621"/>
                    <a:pt x="207" y="606"/>
                  </a:cubicBezTo>
                  <a:cubicBezTo>
                    <a:pt x="203" y="600"/>
                    <a:pt x="199" y="594"/>
                    <a:pt x="195" y="587"/>
                  </a:cubicBezTo>
                  <a:cubicBezTo>
                    <a:pt x="192" y="576"/>
                    <a:pt x="190" y="565"/>
                    <a:pt x="187" y="553"/>
                  </a:cubicBezTo>
                  <a:cubicBezTo>
                    <a:pt x="189" y="552"/>
                    <a:pt x="191" y="552"/>
                    <a:pt x="193" y="551"/>
                  </a:cubicBezTo>
                  <a:cubicBezTo>
                    <a:pt x="202" y="572"/>
                    <a:pt x="213" y="592"/>
                    <a:pt x="221" y="614"/>
                  </a:cubicBezTo>
                  <a:cubicBezTo>
                    <a:pt x="226" y="628"/>
                    <a:pt x="233" y="634"/>
                    <a:pt x="245" y="632"/>
                  </a:cubicBezTo>
                  <a:cubicBezTo>
                    <a:pt x="223" y="586"/>
                    <a:pt x="201" y="538"/>
                    <a:pt x="179" y="492"/>
                  </a:cubicBezTo>
                  <a:cubicBezTo>
                    <a:pt x="167" y="510"/>
                    <a:pt x="148" y="517"/>
                    <a:pt x="124" y="510"/>
                  </a:cubicBezTo>
                  <a:cubicBezTo>
                    <a:pt x="120" y="508"/>
                    <a:pt x="115" y="512"/>
                    <a:pt x="110" y="513"/>
                  </a:cubicBezTo>
                  <a:cubicBezTo>
                    <a:pt x="110" y="516"/>
                    <a:pt x="110" y="519"/>
                    <a:pt x="111" y="521"/>
                  </a:cubicBezTo>
                  <a:cubicBezTo>
                    <a:pt x="128" y="523"/>
                    <a:pt x="146" y="525"/>
                    <a:pt x="165" y="526"/>
                  </a:cubicBezTo>
                  <a:cubicBezTo>
                    <a:pt x="175" y="545"/>
                    <a:pt x="185" y="566"/>
                    <a:pt x="196" y="587"/>
                  </a:cubicBezTo>
                  <a:cubicBezTo>
                    <a:pt x="200" y="598"/>
                    <a:pt x="204" y="609"/>
                    <a:pt x="208" y="622"/>
                  </a:cubicBezTo>
                  <a:cubicBezTo>
                    <a:pt x="188" y="638"/>
                    <a:pt x="173" y="658"/>
                    <a:pt x="172" y="687"/>
                  </a:cubicBezTo>
                  <a:cubicBezTo>
                    <a:pt x="170" y="716"/>
                    <a:pt x="180" y="736"/>
                    <a:pt x="209" y="740"/>
                  </a:cubicBezTo>
                  <a:cubicBezTo>
                    <a:pt x="195" y="743"/>
                    <a:pt x="181" y="746"/>
                    <a:pt x="167" y="750"/>
                  </a:cubicBezTo>
                  <a:cubicBezTo>
                    <a:pt x="150" y="754"/>
                    <a:pt x="137" y="752"/>
                    <a:pt x="132" y="732"/>
                  </a:cubicBezTo>
                  <a:cubicBezTo>
                    <a:pt x="124" y="702"/>
                    <a:pt x="114" y="672"/>
                    <a:pt x="105" y="642"/>
                  </a:cubicBezTo>
                  <a:cubicBezTo>
                    <a:pt x="98" y="614"/>
                    <a:pt x="105" y="607"/>
                    <a:pt x="137" y="606"/>
                  </a:cubicBezTo>
                  <a:cubicBezTo>
                    <a:pt x="139" y="613"/>
                    <a:pt x="141" y="619"/>
                    <a:pt x="144" y="626"/>
                  </a:cubicBezTo>
                  <a:cubicBezTo>
                    <a:pt x="168" y="626"/>
                    <a:pt x="170" y="624"/>
                    <a:pt x="167" y="602"/>
                  </a:cubicBezTo>
                  <a:cubicBezTo>
                    <a:pt x="162" y="551"/>
                    <a:pt x="144" y="539"/>
                    <a:pt x="97" y="556"/>
                  </a:cubicBezTo>
                  <a:cubicBezTo>
                    <a:pt x="74" y="563"/>
                    <a:pt x="53" y="575"/>
                    <a:pt x="31" y="585"/>
                  </a:cubicBezTo>
                  <a:cubicBezTo>
                    <a:pt x="38" y="599"/>
                    <a:pt x="44" y="612"/>
                    <a:pt x="50" y="624"/>
                  </a:cubicBezTo>
                  <a:cubicBezTo>
                    <a:pt x="47" y="625"/>
                    <a:pt x="44" y="627"/>
                    <a:pt x="41" y="628"/>
                  </a:cubicBezTo>
                  <a:cubicBezTo>
                    <a:pt x="36" y="617"/>
                    <a:pt x="30" y="606"/>
                    <a:pt x="24" y="594"/>
                  </a:cubicBezTo>
                  <a:cubicBezTo>
                    <a:pt x="20" y="597"/>
                    <a:pt x="15" y="601"/>
                    <a:pt x="5" y="608"/>
                  </a:cubicBezTo>
                  <a:cubicBezTo>
                    <a:pt x="4" y="597"/>
                    <a:pt x="0" y="589"/>
                    <a:pt x="2" y="582"/>
                  </a:cubicBezTo>
                  <a:cubicBezTo>
                    <a:pt x="9" y="562"/>
                    <a:pt x="17" y="541"/>
                    <a:pt x="28" y="523"/>
                  </a:cubicBezTo>
                  <a:cubicBezTo>
                    <a:pt x="36" y="508"/>
                    <a:pt x="47" y="495"/>
                    <a:pt x="58" y="484"/>
                  </a:cubicBezTo>
                  <a:cubicBezTo>
                    <a:pt x="73" y="469"/>
                    <a:pt x="79" y="472"/>
                    <a:pt x="88" y="490"/>
                  </a:cubicBezTo>
                  <a:cubicBezTo>
                    <a:pt x="91" y="495"/>
                    <a:pt x="94" y="500"/>
                    <a:pt x="99" y="509"/>
                  </a:cubicBezTo>
                  <a:cubicBezTo>
                    <a:pt x="101" y="500"/>
                    <a:pt x="105" y="495"/>
                    <a:pt x="103" y="492"/>
                  </a:cubicBezTo>
                  <a:cubicBezTo>
                    <a:pt x="93" y="470"/>
                    <a:pt x="95" y="451"/>
                    <a:pt x="114" y="436"/>
                  </a:cubicBezTo>
                  <a:cubicBezTo>
                    <a:pt x="133" y="420"/>
                    <a:pt x="153" y="424"/>
                    <a:pt x="175" y="438"/>
                  </a:cubicBezTo>
                  <a:cubicBezTo>
                    <a:pt x="170" y="386"/>
                    <a:pt x="176" y="337"/>
                    <a:pt x="187" y="289"/>
                  </a:cubicBezTo>
                  <a:cubicBezTo>
                    <a:pt x="196" y="251"/>
                    <a:pt x="212" y="227"/>
                    <a:pt x="253" y="222"/>
                  </a:cubicBezTo>
                  <a:cubicBezTo>
                    <a:pt x="267" y="221"/>
                    <a:pt x="282" y="211"/>
                    <a:pt x="292" y="201"/>
                  </a:cubicBezTo>
                  <a:cubicBezTo>
                    <a:pt x="333" y="154"/>
                    <a:pt x="372" y="105"/>
                    <a:pt x="412" y="57"/>
                  </a:cubicBezTo>
                  <a:cubicBezTo>
                    <a:pt x="418" y="51"/>
                    <a:pt x="425" y="46"/>
                    <a:pt x="432" y="43"/>
                  </a:cubicBezTo>
                  <a:cubicBezTo>
                    <a:pt x="471" y="29"/>
                    <a:pt x="510" y="13"/>
                    <a:pt x="550" y="5"/>
                  </a:cubicBezTo>
                  <a:cubicBezTo>
                    <a:pt x="579" y="0"/>
                    <a:pt x="610" y="6"/>
                    <a:pt x="641" y="9"/>
                  </a:cubicBezTo>
                  <a:cubicBezTo>
                    <a:pt x="660" y="11"/>
                    <a:pt x="678" y="18"/>
                    <a:pt x="699" y="23"/>
                  </a:cubicBezTo>
                  <a:cubicBezTo>
                    <a:pt x="704" y="16"/>
                    <a:pt x="710" y="9"/>
                    <a:pt x="716" y="1"/>
                  </a:cubicBezTo>
                  <a:cubicBezTo>
                    <a:pt x="723" y="4"/>
                    <a:pt x="729" y="6"/>
                    <a:pt x="735" y="8"/>
                  </a:cubicBezTo>
                  <a:cubicBezTo>
                    <a:pt x="737" y="10"/>
                    <a:pt x="739" y="12"/>
                    <a:pt x="742" y="15"/>
                  </a:cubicBezTo>
                  <a:cubicBezTo>
                    <a:pt x="746" y="19"/>
                    <a:pt x="750" y="23"/>
                    <a:pt x="755" y="27"/>
                  </a:cubicBezTo>
                  <a:cubicBezTo>
                    <a:pt x="752" y="33"/>
                    <a:pt x="750" y="38"/>
                    <a:pt x="748" y="42"/>
                  </a:cubicBezTo>
                  <a:cubicBezTo>
                    <a:pt x="779" y="64"/>
                    <a:pt x="809" y="85"/>
                    <a:pt x="839" y="107"/>
                  </a:cubicBezTo>
                  <a:cubicBezTo>
                    <a:pt x="843" y="102"/>
                    <a:pt x="847" y="98"/>
                    <a:pt x="851" y="93"/>
                  </a:cubicBezTo>
                  <a:cubicBezTo>
                    <a:pt x="863" y="99"/>
                    <a:pt x="873" y="105"/>
                    <a:pt x="884" y="111"/>
                  </a:cubicBezTo>
                  <a:lnTo>
                    <a:pt x="883" y="110"/>
                  </a:lnTo>
                  <a:close/>
                  <a:moveTo>
                    <a:pt x="165" y="476"/>
                  </a:moveTo>
                  <a:cubicBezTo>
                    <a:pt x="164" y="454"/>
                    <a:pt x="156" y="446"/>
                    <a:pt x="141" y="446"/>
                  </a:cubicBezTo>
                  <a:cubicBezTo>
                    <a:pt x="126" y="446"/>
                    <a:pt x="118" y="455"/>
                    <a:pt x="118" y="469"/>
                  </a:cubicBezTo>
                  <a:cubicBezTo>
                    <a:pt x="118" y="483"/>
                    <a:pt x="127" y="494"/>
                    <a:pt x="142" y="492"/>
                  </a:cubicBezTo>
                  <a:cubicBezTo>
                    <a:pt x="151" y="490"/>
                    <a:pt x="159" y="480"/>
                    <a:pt x="165" y="476"/>
                  </a:cubicBezTo>
                  <a:close/>
                  <a:moveTo>
                    <a:pt x="246" y="693"/>
                  </a:moveTo>
                  <a:cubicBezTo>
                    <a:pt x="248" y="694"/>
                    <a:pt x="249" y="694"/>
                    <a:pt x="251" y="695"/>
                  </a:cubicBezTo>
                  <a:cubicBezTo>
                    <a:pt x="253" y="685"/>
                    <a:pt x="257" y="675"/>
                    <a:pt x="255" y="667"/>
                  </a:cubicBezTo>
                  <a:cubicBezTo>
                    <a:pt x="253" y="660"/>
                    <a:pt x="243" y="655"/>
                    <a:pt x="236" y="649"/>
                  </a:cubicBezTo>
                  <a:cubicBezTo>
                    <a:pt x="235" y="651"/>
                    <a:pt x="233" y="652"/>
                    <a:pt x="231" y="654"/>
                  </a:cubicBezTo>
                  <a:cubicBezTo>
                    <a:pt x="236" y="667"/>
                    <a:pt x="241" y="680"/>
                    <a:pt x="246" y="69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F667E9B-2631-4868-9707-1E60E1C9FADF}"/>
                </a:ext>
              </a:extLst>
            </p:cNvPr>
            <p:cNvSpPr/>
            <p:nvPr/>
          </p:nvSpPr>
          <p:spPr bwMode="auto">
            <a:xfrm>
              <a:off x="3413125" y="3389313"/>
              <a:ext cx="1925638" cy="950913"/>
            </a:xfrm>
            <a:custGeom>
              <a:gdLst>
                <a:gd name="T0" fmla="*/ 434 w 594"/>
                <a:gd name="T1" fmla="*/ 102 h 293"/>
                <a:gd name="T2" fmla="*/ 449 w 594"/>
                <a:gd name="T3" fmla="*/ 70 h 293"/>
                <a:gd name="T4" fmla="*/ 445 w 594"/>
                <a:gd name="T5" fmla="*/ 65 h 293"/>
                <a:gd name="T6" fmla="*/ 424 w 594"/>
                <a:gd name="T7" fmla="*/ 83 h 293"/>
                <a:gd name="T8" fmla="*/ 295 w 594"/>
                <a:gd name="T9" fmla="*/ 255 h 293"/>
                <a:gd name="T10" fmla="*/ 212 w 594"/>
                <a:gd name="T11" fmla="*/ 293 h 293"/>
                <a:gd name="T12" fmla="*/ 225 w 594"/>
                <a:gd name="T13" fmla="*/ 154 h 293"/>
                <a:gd name="T14" fmla="*/ 110 w 594"/>
                <a:gd name="T15" fmla="*/ 184 h 293"/>
                <a:gd name="T16" fmla="*/ 58 w 594"/>
                <a:gd name="T17" fmla="*/ 166 h 293"/>
                <a:gd name="T18" fmla="*/ 0 w 594"/>
                <a:gd name="T19" fmla="*/ 58 h 293"/>
                <a:gd name="T20" fmla="*/ 49 w 594"/>
                <a:gd name="T21" fmla="*/ 45 h 293"/>
                <a:gd name="T22" fmla="*/ 63 w 594"/>
                <a:gd name="T23" fmla="*/ 48 h 293"/>
                <a:gd name="T24" fmla="*/ 72 w 594"/>
                <a:gd name="T25" fmla="*/ 56 h 293"/>
                <a:gd name="T26" fmla="*/ 184 w 594"/>
                <a:gd name="T27" fmla="*/ 83 h 293"/>
                <a:gd name="T28" fmla="*/ 485 w 594"/>
                <a:gd name="T29" fmla="*/ 6 h 293"/>
                <a:gd name="T30" fmla="*/ 570 w 594"/>
                <a:gd name="T31" fmla="*/ 8 h 293"/>
                <a:gd name="T32" fmla="*/ 578 w 594"/>
                <a:gd name="T33" fmla="*/ 41 h 293"/>
                <a:gd name="T34" fmla="*/ 529 w 594"/>
                <a:gd name="T35" fmla="*/ 74 h 293"/>
                <a:gd name="T36" fmla="*/ 434 w 594"/>
                <a:gd name="T37" fmla="*/ 102 h 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293">
                  <a:moveTo>
                    <a:pt x="434" y="102"/>
                  </a:moveTo>
                  <a:cubicBezTo>
                    <a:pt x="440" y="88"/>
                    <a:pt x="445" y="79"/>
                    <a:pt x="449" y="70"/>
                  </a:cubicBezTo>
                  <a:cubicBezTo>
                    <a:pt x="448" y="68"/>
                    <a:pt x="446" y="66"/>
                    <a:pt x="445" y="65"/>
                  </a:cubicBezTo>
                  <a:cubicBezTo>
                    <a:pt x="438" y="71"/>
                    <a:pt x="428" y="75"/>
                    <a:pt x="424" y="83"/>
                  </a:cubicBezTo>
                  <a:cubicBezTo>
                    <a:pt x="389" y="146"/>
                    <a:pt x="343" y="201"/>
                    <a:pt x="295" y="255"/>
                  </a:cubicBezTo>
                  <a:cubicBezTo>
                    <a:pt x="272" y="280"/>
                    <a:pt x="243" y="285"/>
                    <a:pt x="212" y="293"/>
                  </a:cubicBezTo>
                  <a:cubicBezTo>
                    <a:pt x="216" y="246"/>
                    <a:pt x="220" y="202"/>
                    <a:pt x="225" y="154"/>
                  </a:cubicBezTo>
                  <a:cubicBezTo>
                    <a:pt x="184" y="165"/>
                    <a:pt x="147" y="173"/>
                    <a:pt x="110" y="184"/>
                  </a:cubicBezTo>
                  <a:cubicBezTo>
                    <a:pt x="87" y="191"/>
                    <a:pt x="69" y="185"/>
                    <a:pt x="58" y="166"/>
                  </a:cubicBezTo>
                  <a:cubicBezTo>
                    <a:pt x="38" y="131"/>
                    <a:pt x="20" y="95"/>
                    <a:pt x="0" y="58"/>
                  </a:cubicBezTo>
                  <a:cubicBezTo>
                    <a:pt x="19" y="52"/>
                    <a:pt x="34" y="48"/>
                    <a:pt x="49" y="45"/>
                  </a:cubicBezTo>
                  <a:cubicBezTo>
                    <a:pt x="53" y="44"/>
                    <a:pt x="59" y="46"/>
                    <a:pt x="63" y="48"/>
                  </a:cubicBezTo>
                  <a:cubicBezTo>
                    <a:pt x="67" y="50"/>
                    <a:pt x="70" y="53"/>
                    <a:pt x="72" y="56"/>
                  </a:cubicBezTo>
                  <a:cubicBezTo>
                    <a:pt x="102" y="97"/>
                    <a:pt x="138" y="97"/>
                    <a:pt x="184" y="83"/>
                  </a:cubicBezTo>
                  <a:cubicBezTo>
                    <a:pt x="283" y="54"/>
                    <a:pt x="384" y="29"/>
                    <a:pt x="485" y="6"/>
                  </a:cubicBezTo>
                  <a:cubicBezTo>
                    <a:pt x="512" y="0"/>
                    <a:pt x="542" y="4"/>
                    <a:pt x="570" y="8"/>
                  </a:cubicBezTo>
                  <a:cubicBezTo>
                    <a:pt x="591" y="11"/>
                    <a:pt x="594" y="26"/>
                    <a:pt x="578" y="41"/>
                  </a:cubicBezTo>
                  <a:cubicBezTo>
                    <a:pt x="563" y="54"/>
                    <a:pt x="547" y="66"/>
                    <a:pt x="529" y="74"/>
                  </a:cubicBezTo>
                  <a:cubicBezTo>
                    <a:pt x="499" y="85"/>
                    <a:pt x="468" y="92"/>
                    <a:pt x="434" y="102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7E2AA05-692B-447A-B978-871022535333}"/>
                </a:ext>
              </a:extLst>
            </p:cNvPr>
            <p:cNvSpPr/>
            <p:nvPr/>
          </p:nvSpPr>
          <p:spPr bwMode="auto">
            <a:xfrm>
              <a:off x="5514975" y="4414838"/>
              <a:ext cx="846138" cy="1266825"/>
            </a:xfrm>
            <a:custGeom>
              <a:gdLst>
                <a:gd name="T0" fmla="*/ 261 w 261"/>
                <a:gd name="T1" fmla="*/ 133 h 391"/>
                <a:gd name="T2" fmla="*/ 237 w 261"/>
                <a:gd name="T3" fmla="*/ 283 h 391"/>
                <a:gd name="T4" fmla="*/ 178 w 261"/>
                <a:gd name="T5" fmla="*/ 378 h 391"/>
                <a:gd name="T6" fmla="*/ 156 w 261"/>
                <a:gd name="T7" fmla="*/ 369 h 391"/>
                <a:gd name="T8" fmla="*/ 151 w 261"/>
                <a:gd name="T9" fmla="*/ 312 h 391"/>
                <a:gd name="T10" fmla="*/ 133 w 261"/>
                <a:gd name="T11" fmla="*/ 182 h 391"/>
                <a:gd name="T12" fmla="*/ 118 w 261"/>
                <a:gd name="T13" fmla="*/ 172 h 391"/>
                <a:gd name="T14" fmla="*/ 59 w 261"/>
                <a:gd name="T15" fmla="*/ 178 h 391"/>
                <a:gd name="T16" fmla="*/ 22 w 261"/>
                <a:gd name="T17" fmla="*/ 160 h 391"/>
                <a:gd name="T18" fmla="*/ 0 w 261"/>
                <a:gd name="T19" fmla="*/ 73 h 391"/>
                <a:gd name="T20" fmla="*/ 1 w 261"/>
                <a:gd name="T21" fmla="*/ 69 h 391"/>
                <a:gd name="T22" fmla="*/ 95 w 261"/>
                <a:gd name="T23" fmla="*/ 2 h 391"/>
                <a:gd name="T24" fmla="*/ 104 w 261"/>
                <a:gd name="T25" fmla="*/ 4 h 391"/>
                <a:gd name="T26" fmla="*/ 176 w 261"/>
                <a:gd name="T27" fmla="*/ 24 h 391"/>
                <a:gd name="T28" fmla="*/ 183 w 261"/>
                <a:gd name="T29" fmla="*/ 25 h 391"/>
                <a:gd name="T30" fmla="*/ 261 w 261"/>
                <a:gd name="T31" fmla="*/ 133 h 3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91">
                  <a:moveTo>
                    <a:pt x="261" y="133"/>
                  </a:moveTo>
                  <a:cubicBezTo>
                    <a:pt x="253" y="183"/>
                    <a:pt x="252" y="235"/>
                    <a:pt x="237" y="283"/>
                  </a:cubicBezTo>
                  <a:cubicBezTo>
                    <a:pt x="226" y="317"/>
                    <a:pt x="200" y="348"/>
                    <a:pt x="178" y="378"/>
                  </a:cubicBezTo>
                  <a:cubicBezTo>
                    <a:pt x="168" y="391"/>
                    <a:pt x="158" y="386"/>
                    <a:pt x="156" y="369"/>
                  </a:cubicBezTo>
                  <a:cubicBezTo>
                    <a:pt x="153" y="350"/>
                    <a:pt x="153" y="331"/>
                    <a:pt x="151" y="312"/>
                  </a:cubicBezTo>
                  <a:cubicBezTo>
                    <a:pt x="145" y="268"/>
                    <a:pt x="140" y="225"/>
                    <a:pt x="133" y="182"/>
                  </a:cubicBezTo>
                  <a:cubicBezTo>
                    <a:pt x="133" y="178"/>
                    <a:pt x="123" y="172"/>
                    <a:pt x="118" y="172"/>
                  </a:cubicBezTo>
                  <a:cubicBezTo>
                    <a:pt x="98" y="173"/>
                    <a:pt x="79" y="176"/>
                    <a:pt x="59" y="178"/>
                  </a:cubicBezTo>
                  <a:cubicBezTo>
                    <a:pt x="43" y="180"/>
                    <a:pt x="33" y="173"/>
                    <a:pt x="22" y="160"/>
                  </a:cubicBezTo>
                  <a:cubicBezTo>
                    <a:pt x="1" y="134"/>
                    <a:pt x="5" y="103"/>
                    <a:pt x="0" y="73"/>
                  </a:cubicBezTo>
                  <a:cubicBezTo>
                    <a:pt x="0" y="72"/>
                    <a:pt x="0" y="71"/>
                    <a:pt x="1" y="69"/>
                  </a:cubicBezTo>
                  <a:cubicBezTo>
                    <a:pt x="10" y="34"/>
                    <a:pt x="58" y="0"/>
                    <a:pt x="95" y="2"/>
                  </a:cubicBezTo>
                  <a:cubicBezTo>
                    <a:pt x="98" y="2"/>
                    <a:pt x="102" y="2"/>
                    <a:pt x="104" y="4"/>
                  </a:cubicBezTo>
                  <a:cubicBezTo>
                    <a:pt x="125" y="23"/>
                    <a:pt x="150" y="23"/>
                    <a:pt x="176" y="24"/>
                  </a:cubicBezTo>
                  <a:cubicBezTo>
                    <a:pt x="178" y="24"/>
                    <a:pt x="181" y="25"/>
                    <a:pt x="183" y="25"/>
                  </a:cubicBezTo>
                  <a:cubicBezTo>
                    <a:pt x="211" y="33"/>
                    <a:pt x="260" y="104"/>
                    <a:pt x="261" y="13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D0EDB976-1BC0-451D-A094-50485818942B}"/>
                </a:ext>
              </a:extLst>
            </p:cNvPr>
            <p:cNvSpPr/>
            <p:nvPr/>
          </p:nvSpPr>
          <p:spPr bwMode="auto">
            <a:xfrm>
              <a:off x="5105400" y="5338763"/>
              <a:ext cx="1411288" cy="1117600"/>
            </a:xfrm>
            <a:custGeom>
              <a:gdLst>
                <a:gd name="T0" fmla="*/ 153 w 435"/>
                <a:gd name="T1" fmla="*/ 345 h 345"/>
                <a:gd name="T2" fmla="*/ 0 w 435"/>
                <a:gd name="T3" fmla="*/ 183 h 345"/>
                <a:gd name="T4" fmla="*/ 210 w 435"/>
                <a:gd name="T5" fmla="*/ 123 h 345"/>
                <a:gd name="T6" fmla="*/ 197 w 435"/>
                <a:gd name="T7" fmla="*/ 177 h 345"/>
                <a:gd name="T8" fmla="*/ 351 w 435"/>
                <a:gd name="T9" fmla="*/ 133 h 345"/>
                <a:gd name="T10" fmla="*/ 435 w 435"/>
                <a:gd name="T11" fmla="*/ 0 h 345"/>
                <a:gd name="T12" fmla="*/ 207 w 435"/>
                <a:gd name="T13" fmla="*/ 291 h 345"/>
                <a:gd name="T14" fmla="*/ 156 w 435"/>
                <a:gd name="T15" fmla="*/ 339 h 345"/>
                <a:gd name="T16" fmla="*/ 153 w 435"/>
                <a:gd name="T17" fmla="*/ 345 h 3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345">
                  <a:moveTo>
                    <a:pt x="153" y="345"/>
                  </a:moveTo>
                  <a:cubicBezTo>
                    <a:pt x="102" y="291"/>
                    <a:pt x="52" y="238"/>
                    <a:pt x="0" y="183"/>
                  </a:cubicBezTo>
                  <a:cubicBezTo>
                    <a:pt x="70" y="163"/>
                    <a:pt x="138" y="144"/>
                    <a:pt x="210" y="123"/>
                  </a:cubicBezTo>
                  <a:cubicBezTo>
                    <a:pt x="205" y="142"/>
                    <a:pt x="202" y="158"/>
                    <a:pt x="197" y="177"/>
                  </a:cubicBezTo>
                  <a:cubicBezTo>
                    <a:pt x="254" y="178"/>
                    <a:pt x="306" y="166"/>
                    <a:pt x="351" y="133"/>
                  </a:cubicBezTo>
                  <a:cubicBezTo>
                    <a:pt x="397" y="100"/>
                    <a:pt x="422" y="54"/>
                    <a:pt x="435" y="0"/>
                  </a:cubicBezTo>
                  <a:cubicBezTo>
                    <a:pt x="430" y="121"/>
                    <a:pt x="362" y="272"/>
                    <a:pt x="207" y="291"/>
                  </a:cubicBezTo>
                  <a:cubicBezTo>
                    <a:pt x="173" y="296"/>
                    <a:pt x="158" y="307"/>
                    <a:pt x="156" y="339"/>
                  </a:cubicBezTo>
                  <a:cubicBezTo>
                    <a:pt x="156" y="340"/>
                    <a:pt x="155" y="341"/>
                    <a:pt x="153" y="34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7F74EA4-7C49-4EBC-9FC9-5E5A467E7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4213" y="3376613"/>
              <a:ext cx="868363" cy="733425"/>
            </a:xfrm>
            <a:custGeom>
              <a:gdLst>
                <a:gd name="T0" fmla="*/ 36 w 268"/>
                <a:gd name="T1" fmla="*/ 120 h 226"/>
                <a:gd name="T2" fmla="*/ 29 w 268"/>
                <a:gd name="T3" fmla="*/ 113 h 226"/>
                <a:gd name="T4" fmla="*/ 0 w 268"/>
                <a:gd name="T5" fmla="*/ 88 h 226"/>
                <a:gd name="T6" fmla="*/ 59 w 268"/>
                <a:gd name="T7" fmla="*/ 23 h 226"/>
                <a:gd name="T8" fmla="*/ 40 w 268"/>
                <a:gd name="T9" fmla="*/ 11 h 226"/>
                <a:gd name="T10" fmla="*/ 60 w 268"/>
                <a:gd name="T11" fmla="*/ 2 h 226"/>
                <a:gd name="T12" fmla="*/ 83 w 268"/>
                <a:gd name="T13" fmla="*/ 24 h 226"/>
                <a:gd name="T14" fmla="*/ 81 w 268"/>
                <a:gd name="T15" fmla="*/ 23 h 226"/>
                <a:gd name="T16" fmla="*/ 173 w 268"/>
                <a:gd name="T17" fmla="*/ 38 h 226"/>
                <a:gd name="T18" fmla="*/ 188 w 268"/>
                <a:gd name="T19" fmla="*/ 48 h 226"/>
                <a:gd name="T20" fmla="*/ 231 w 268"/>
                <a:gd name="T21" fmla="*/ 129 h 226"/>
                <a:gd name="T22" fmla="*/ 258 w 268"/>
                <a:gd name="T23" fmla="*/ 157 h 226"/>
                <a:gd name="T24" fmla="*/ 241 w 268"/>
                <a:gd name="T25" fmla="*/ 150 h 226"/>
                <a:gd name="T26" fmla="*/ 202 w 268"/>
                <a:gd name="T27" fmla="*/ 226 h 226"/>
                <a:gd name="T28" fmla="*/ 177 w 268"/>
                <a:gd name="T29" fmla="*/ 215 h 226"/>
                <a:gd name="T30" fmla="*/ 178 w 268"/>
                <a:gd name="T31" fmla="*/ 216 h 226"/>
                <a:gd name="T32" fmla="*/ 177 w 268"/>
                <a:gd name="T33" fmla="*/ 213 h 226"/>
                <a:gd name="T34" fmla="*/ 43 w 268"/>
                <a:gd name="T35" fmla="*/ 121 h 226"/>
                <a:gd name="T36" fmla="*/ 36 w 268"/>
                <a:gd name="T37" fmla="*/ 120 h 226"/>
                <a:gd name="T38" fmla="*/ 86 w 268"/>
                <a:gd name="T39" fmla="*/ 34 h 226"/>
                <a:gd name="T40" fmla="*/ 222 w 268"/>
                <a:gd name="T41" fmla="*/ 127 h 226"/>
                <a:gd name="T42" fmla="*/ 196 w 268"/>
                <a:gd name="T43" fmla="*/ 62 h 226"/>
                <a:gd name="T44" fmla="*/ 160 w 268"/>
                <a:gd name="T45" fmla="*/ 37 h 226"/>
                <a:gd name="T46" fmla="*/ 86 w 268"/>
                <a:gd name="T47" fmla="*/ 34 h 226"/>
                <a:gd name="T48" fmla="*/ 97 w 268"/>
                <a:gd name="T49" fmla="*/ 84 h 226"/>
                <a:gd name="T50" fmla="*/ 125 w 268"/>
                <a:gd name="T51" fmla="*/ 126 h 226"/>
                <a:gd name="T52" fmla="*/ 172 w 268"/>
                <a:gd name="T53" fmla="*/ 134 h 226"/>
                <a:gd name="T54" fmla="*/ 112 w 268"/>
                <a:gd name="T55" fmla="*/ 93 h 226"/>
                <a:gd name="T56" fmla="*/ 97 w 268"/>
                <a:gd name="T57" fmla="*/ 84 h 226"/>
                <a:gd name="T58" fmla="*/ 135 w 268"/>
                <a:gd name="T59" fmla="*/ 168 h 226"/>
                <a:gd name="T60" fmla="*/ 140 w 268"/>
                <a:gd name="T61" fmla="*/ 166 h 226"/>
                <a:gd name="T62" fmla="*/ 137 w 268"/>
                <a:gd name="T63" fmla="*/ 152 h 226"/>
                <a:gd name="T64" fmla="*/ 93 w 268"/>
                <a:gd name="T65" fmla="*/ 122 h 226"/>
                <a:gd name="T66" fmla="*/ 81 w 268"/>
                <a:gd name="T67" fmla="*/ 122 h 226"/>
                <a:gd name="T68" fmla="*/ 85 w 268"/>
                <a:gd name="T69" fmla="*/ 133 h 226"/>
                <a:gd name="T70" fmla="*/ 135 w 268"/>
                <a:gd name="T71" fmla="*/ 168 h 226"/>
                <a:gd name="T72" fmla="*/ 170 w 268"/>
                <a:gd name="T73" fmla="*/ 154 h 226"/>
                <a:gd name="T74" fmla="*/ 216 w 268"/>
                <a:gd name="T75" fmla="*/ 177 h 226"/>
                <a:gd name="T76" fmla="*/ 219 w 268"/>
                <a:gd name="T77" fmla="*/ 172 h 226"/>
                <a:gd name="T78" fmla="*/ 170 w 268"/>
                <a:gd name="T79" fmla="*/ 154 h 226"/>
                <a:gd name="T80" fmla="*/ 38 w 268"/>
                <a:gd name="T81" fmla="*/ 55 h 226"/>
                <a:gd name="T82" fmla="*/ 80 w 268"/>
                <a:gd name="T83" fmla="*/ 92 h 226"/>
                <a:gd name="T84" fmla="*/ 38 w 268"/>
                <a:gd name="T85" fmla="*/ 55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8" h="226">
                  <a:moveTo>
                    <a:pt x="36" y="120"/>
                  </a:moveTo>
                  <a:cubicBezTo>
                    <a:pt x="33" y="117"/>
                    <a:pt x="31" y="115"/>
                    <a:pt x="29" y="113"/>
                  </a:cubicBezTo>
                  <a:cubicBezTo>
                    <a:pt x="20" y="106"/>
                    <a:pt x="12" y="98"/>
                    <a:pt x="0" y="88"/>
                  </a:cubicBezTo>
                  <a:cubicBezTo>
                    <a:pt x="19" y="67"/>
                    <a:pt x="38" y="46"/>
                    <a:pt x="59" y="23"/>
                  </a:cubicBezTo>
                  <a:cubicBezTo>
                    <a:pt x="56" y="21"/>
                    <a:pt x="50" y="17"/>
                    <a:pt x="40" y="11"/>
                  </a:cubicBezTo>
                  <a:cubicBezTo>
                    <a:pt x="50" y="6"/>
                    <a:pt x="58" y="0"/>
                    <a:pt x="60" y="2"/>
                  </a:cubicBezTo>
                  <a:cubicBezTo>
                    <a:pt x="68" y="6"/>
                    <a:pt x="73" y="14"/>
                    <a:pt x="83" y="24"/>
                  </a:cubicBezTo>
                  <a:cubicBezTo>
                    <a:pt x="79" y="24"/>
                    <a:pt x="80" y="24"/>
                    <a:pt x="81" y="23"/>
                  </a:cubicBezTo>
                  <a:cubicBezTo>
                    <a:pt x="116" y="1"/>
                    <a:pt x="146" y="13"/>
                    <a:pt x="173" y="38"/>
                  </a:cubicBezTo>
                  <a:cubicBezTo>
                    <a:pt x="178" y="42"/>
                    <a:pt x="183" y="45"/>
                    <a:pt x="188" y="48"/>
                  </a:cubicBezTo>
                  <a:cubicBezTo>
                    <a:pt x="220" y="66"/>
                    <a:pt x="248" y="86"/>
                    <a:pt x="231" y="129"/>
                  </a:cubicBezTo>
                  <a:cubicBezTo>
                    <a:pt x="259" y="129"/>
                    <a:pt x="268" y="138"/>
                    <a:pt x="258" y="157"/>
                  </a:cubicBezTo>
                  <a:cubicBezTo>
                    <a:pt x="252" y="154"/>
                    <a:pt x="246" y="152"/>
                    <a:pt x="241" y="150"/>
                  </a:cubicBezTo>
                  <a:cubicBezTo>
                    <a:pt x="228" y="175"/>
                    <a:pt x="215" y="200"/>
                    <a:pt x="202" y="226"/>
                  </a:cubicBezTo>
                  <a:cubicBezTo>
                    <a:pt x="192" y="221"/>
                    <a:pt x="185" y="218"/>
                    <a:pt x="177" y="215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78" y="215"/>
                    <a:pt x="178" y="213"/>
                    <a:pt x="177" y="213"/>
                  </a:cubicBezTo>
                  <a:cubicBezTo>
                    <a:pt x="132" y="182"/>
                    <a:pt x="88" y="151"/>
                    <a:pt x="43" y="121"/>
                  </a:cubicBezTo>
                  <a:cubicBezTo>
                    <a:pt x="41" y="119"/>
                    <a:pt x="38" y="120"/>
                    <a:pt x="36" y="120"/>
                  </a:cubicBezTo>
                  <a:close/>
                  <a:moveTo>
                    <a:pt x="86" y="34"/>
                  </a:moveTo>
                  <a:cubicBezTo>
                    <a:pt x="132" y="66"/>
                    <a:pt x="177" y="96"/>
                    <a:pt x="222" y="127"/>
                  </a:cubicBezTo>
                  <a:cubicBezTo>
                    <a:pt x="230" y="96"/>
                    <a:pt x="223" y="75"/>
                    <a:pt x="196" y="62"/>
                  </a:cubicBezTo>
                  <a:cubicBezTo>
                    <a:pt x="183" y="55"/>
                    <a:pt x="170" y="47"/>
                    <a:pt x="160" y="37"/>
                  </a:cubicBezTo>
                  <a:cubicBezTo>
                    <a:pt x="136" y="14"/>
                    <a:pt x="113" y="17"/>
                    <a:pt x="86" y="34"/>
                  </a:cubicBezTo>
                  <a:close/>
                  <a:moveTo>
                    <a:pt x="97" y="84"/>
                  </a:moveTo>
                  <a:cubicBezTo>
                    <a:pt x="94" y="109"/>
                    <a:pt x="112" y="118"/>
                    <a:pt x="125" y="126"/>
                  </a:cubicBezTo>
                  <a:cubicBezTo>
                    <a:pt x="137" y="134"/>
                    <a:pt x="152" y="149"/>
                    <a:pt x="172" y="134"/>
                  </a:cubicBezTo>
                  <a:cubicBezTo>
                    <a:pt x="150" y="119"/>
                    <a:pt x="131" y="106"/>
                    <a:pt x="112" y="93"/>
                  </a:cubicBezTo>
                  <a:cubicBezTo>
                    <a:pt x="108" y="90"/>
                    <a:pt x="104" y="88"/>
                    <a:pt x="97" y="84"/>
                  </a:cubicBezTo>
                  <a:close/>
                  <a:moveTo>
                    <a:pt x="135" y="168"/>
                  </a:moveTo>
                  <a:cubicBezTo>
                    <a:pt x="137" y="167"/>
                    <a:pt x="139" y="167"/>
                    <a:pt x="140" y="166"/>
                  </a:cubicBezTo>
                  <a:cubicBezTo>
                    <a:pt x="139" y="161"/>
                    <a:pt x="140" y="154"/>
                    <a:pt x="137" y="152"/>
                  </a:cubicBezTo>
                  <a:cubicBezTo>
                    <a:pt x="123" y="141"/>
                    <a:pt x="108" y="131"/>
                    <a:pt x="93" y="122"/>
                  </a:cubicBezTo>
                  <a:cubicBezTo>
                    <a:pt x="90" y="120"/>
                    <a:pt x="85" y="122"/>
                    <a:pt x="81" y="122"/>
                  </a:cubicBezTo>
                  <a:cubicBezTo>
                    <a:pt x="82" y="126"/>
                    <a:pt x="82" y="131"/>
                    <a:pt x="85" y="133"/>
                  </a:cubicBezTo>
                  <a:cubicBezTo>
                    <a:pt x="101" y="145"/>
                    <a:pt x="118" y="156"/>
                    <a:pt x="135" y="168"/>
                  </a:cubicBezTo>
                  <a:close/>
                  <a:moveTo>
                    <a:pt x="170" y="154"/>
                  </a:moveTo>
                  <a:cubicBezTo>
                    <a:pt x="186" y="162"/>
                    <a:pt x="201" y="170"/>
                    <a:pt x="216" y="177"/>
                  </a:cubicBezTo>
                  <a:cubicBezTo>
                    <a:pt x="217" y="176"/>
                    <a:pt x="218" y="174"/>
                    <a:pt x="219" y="172"/>
                  </a:cubicBezTo>
                  <a:cubicBezTo>
                    <a:pt x="200" y="147"/>
                    <a:pt x="183" y="140"/>
                    <a:pt x="170" y="154"/>
                  </a:cubicBezTo>
                  <a:close/>
                  <a:moveTo>
                    <a:pt x="38" y="55"/>
                  </a:moveTo>
                  <a:cubicBezTo>
                    <a:pt x="54" y="69"/>
                    <a:pt x="67" y="81"/>
                    <a:pt x="80" y="92"/>
                  </a:cubicBezTo>
                  <a:cubicBezTo>
                    <a:pt x="88" y="76"/>
                    <a:pt x="67" y="55"/>
                    <a:pt x="38" y="5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A645673E-F870-4C02-83A7-856AF673D471}"/>
                </a:ext>
              </a:extLst>
            </p:cNvPr>
            <p:cNvSpPr/>
            <p:nvPr/>
          </p:nvSpPr>
          <p:spPr bwMode="auto">
            <a:xfrm>
              <a:off x="4038600" y="3338513"/>
              <a:ext cx="627063" cy="239713"/>
            </a:xfrm>
            <a:custGeom>
              <a:gdLst>
                <a:gd name="T0" fmla="*/ 0 w 193"/>
                <a:gd name="T1" fmla="*/ 23 h 74"/>
                <a:gd name="T2" fmla="*/ 193 w 193"/>
                <a:gd name="T3" fmla="*/ 30 h 74"/>
                <a:gd name="T4" fmla="*/ 67 w 193"/>
                <a:gd name="T5" fmla="*/ 63 h 74"/>
                <a:gd name="T6" fmla="*/ 5 w 193"/>
                <a:gd name="T7" fmla="*/ 33 h 74"/>
                <a:gd name="T8" fmla="*/ 0 w 193"/>
                <a:gd name="T9" fmla="*/ 23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23"/>
                  </a:moveTo>
                  <a:cubicBezTo>
                    <a:pt x="64" y="0"/>
                    <a:pt x="84" y="1"/>
                    <a:pt x="193" y="30"/>
                  </a:cubicBezTo>
                  <a:cubicBezTo>
                    <a:pt x="148" y="42"/>
                    <a:pt x="108" y="52"/>
                    <a:pt x="67" y="63"/>
                  </a:cubicBezTo>
                  <a:cubicBezTo>
                    <a:pt x="24" y="74"/>
                    <a:pt x="24" y="74"/>
                    <a:pt x="5" y="33"/>
                  </a:cubicBezTo>
                  <a:cubicBezTo>
                    <a:pt x="3" y="31"/>
                    <a:pt x="2" y="28"/>
                    <a:pt x="0" y="2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FC28C97-5831-4D5D-A9A2-F9DFD54D8742}"/>
                </a:ext>
              </a:extLst>
            </p:cNvPr>
            <p:cNvSpPr/>
            <p:nvPr/>
          </p:nvSpPr>
          <p:spPr bwMode="auto">
            <a:xfrm>
              <a:off x="3581400" y="3986213"/>
              <a:ext cx="454025" cy="168275"/>
            </a:xfrm>
            <a:custGeom>
              <a:gdLst>
                <a:gd name="T0" fmla="*/ 136 w 140"/>
                <a:gd name="T1" fmla="*/ 0 h 52"/>
                <a:gd name="T2" fmla="*/ 122 w 140"/>
                <a:gd name="T3" fmla="*/ 26 h 52"/>
                <a:gd name="T4" fmla="*/ 21 w 140"/>
                <a:gd name="T5" fmla="*/ 51 h 52"/>
                <a:gd name="T6" fmla="*/ 0 w 140"/>
                <a:gd name="T7" fmla="*/ 46 h 52"/>
                <a:gd name="T8" fmla="*/ 17 w 140"/>
                <a:gd name="T9" fmla="*/ 31 h 52"/>
                <a:gd name="T10" fmla="*/ 136 w 140"/>
                <a:gd name="T11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2">
                  <a:moveTo>
                    <a:pt x="136" y="0"/>
                  </a:moveTo>
                  <a:cubicBezTo>
                    <a:pt x="140" y="15"/>
                    <a:pt x="137" y="22"/>
                    <a:pt x="122" y="26"/>
                  </a:cubicBezTo>
                  <a:cubicBezTo>
                    <a:pt x="88" y="33"/>
                    <a:pt x="55" y="43"/>
                    <a:pt x="21" y="51"/>
                  </a:cubicBezTo>
                  <a:cubicBezTo>
                    <a:pt x="15" y="52"/>
                    <a:pt x="7" y="48"/>
                    <a:pt x="0" y="46"/>
                  </a:cubicBezTo>
                  <a:cubicBezTo>
                    <a:pt x="6" y="41"/>
                    <a:pt x="10" y="33"/>
                    <a:pt x="17" y="31"/>
                  </a:cubicBezTo>
                  <a:cubicBezTo>
                    <a:pt x="56" y="20"/>
                    <a:pt x="96" y="10"/>
                    <a:pt x="136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7C4C1EC-73EC-4259-877A-D1F22D80FDB6}"/>
                </a:ext>
              </a:extLst>
            </p:cNvPr>
            <p:cNvSpPr/>
            <p:nvPr/>
          </p:nvSpPr>
          <p:spPr bwMode="auto">
            <a:xfrm>
              <a:off x="3581400" y="4141788"/>
              <a:ext cx="438150" cy="165100"/>
            </a:xfrm>
            <a:custGeom>
              <a:gdLst>
                <a:gd name="T0" fmla="*/ 132 w 135"/>
                <a:gd name="T1" fmla="*/ 0 h 51"/>
                <a:gd name="T2" fmla="*/ 116 w 135"/>
                <a:gd name="T3" fmla="*/ 26 h 51"/>
                <a:gd name="T4" fmla="*/ 19 w 135"/>
                <a:gd name="T5" fmla="*/ 50 h 51"/>
                <a:gd name="T6" fmla="*/ 0 w 135"/>
                <a:gd name="T7" fmla="*/ 45 h 51"/>
                <a:gd name="T8" fmla="*/ 12 w 135"/>
                <a:gd name="T9" fmla="*/ 31 h 51"/>
                <a:gd name="T10" fmla="*/ 132 w 135"/>
                <a:gd name="T11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51">
                  <a:moveTo>
                    <a:pt x="132" y="0"/>
                  </a:moveTo>
                  <a:cubicBezTo>
                    <a:pt x="135" y="17"/>
                    <a:pt x="129" y="23"/>
                    <a:pt x="116" y="26"/>
                  </a:cubicBezTo>
                  <a:cubicBezTo>
                    <a:pt x="83" y="33"/>
                    <a:pt x="51" y="43"/>
                    <a:pt x="19" y="50"/>
                  </a:cubicBezTo>
                  <a:cubicBezTo>
                    <a:pt x="13" y="51"/>
                    <a:pt x="6" y="47"/>
                    <a:pt x="0" y="45"/>
                  </a:cubicBezTo>
                  <a:cubicBezTo>
                    <a:pt x="4" y="40"/>
                    <a:pt x="7" y="32"/>
                    <a:pt x="12" y="31"/>
                  </a:cubicBezTo>
                  <a:cubicBezTo>
                    <a:pt x="52" y="20"/>
                    <a:pt x="92" y="10"/>
                    <a:pt x="13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6FBF6290-4314-4558-9D29-2B549ADF2B16}"/>
                </a:ext>
              </a:extLst>
            </p:cNvPr>
            <p:cNvSpPr/>
            <p:nvPr/>
          </p:nvSpPr>
          <p:spPr bwMode="auto">
            <a:xfrm>
              <a:off x="3581400" y="4303713"/>
              <a:ext cx="425450" cy="158750"/>
            </a:xfrm>
            <a:custGeom>
              <a:gdLst>
                <a:gd name="T0" fmla="*/ 127 w 131"/>
                <a:gd name="T1" fmla="*/ 0 h 49"/>
                <a:gd name="T2" fmla="*/ 111 w 131"/>
                <a:gd name="T3" fmla="*/ 26 h 49"/>
                <a:gd name="T4" fmla="*/ 23 w 131"/>
                <a:gd name="T5" fmla="*/ 48 h 49"/>
                <a:gd name="T6" fmla="*/ 0 w 131"/>
                <a:gd name="T7" fmla="*/ 43 h 49"/>
                <a:gd name="T8" fmla="*/ 16 w 131"/>
                <a:gd name="T9" fmla="*/ 28 h 49"/>
                <a:gd name="T10" fmla="*/ 127 w 131"/>
                <a:gd name="T1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49">
                  <a:moveTo>
                    <a:pt x="127" y="0"/>
                  </a:moveTo>
                  <a:cubicBezTo>
                    <a:pt x="131" y="17"/>
                    <a:pt x="125" y="23"/>
                    <a:pt x="111" y="26"/>
                  </a:cubicBezTo>
                  <a:cubicBezTo>
                    <a:pt x="82" y="32"/>
                    <a:pt x="52" y="41"/>
                    <a:pt x="23" y="48"/>
                  </a:cubicBezTo>
                  <a:cubicBezTo>
                    <a:pt x="16" y="49"/>
                    <a:pt x="8" y="45"/>
                    <a:pt x="0" y="43"/>
                  </a:cubicBezTo>
                  <a:cubicBezTo>
                    <a:pt x="5" y="38"/>
                    <a:pt x="10" y="30"/>
                    <a:pt x="16" y="28"/>
                  </a:cubicBezTo>
                  <a:cubicBezTo>
                    <a:pt x="53" y="18"/>
                    <a:pt x="89" y="9"/>
                    <a:pt x="12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D982C2BE-176F-43D7-97F8-C6B117C310FF}"/>
                </a:ext>
              </a:extLst>
            </p:cNvPr>
            <p:cNvSpPr/>
            <p:nvPr/>
          </p:nvSpPr>
          <p:spPr bwMode="auto">
            <a:xfrm>
              <a:off x="3760788" y="3467101"/>
              <a:ext cx="268288" cy="111125"/>
            </a:xfrm>
            <a:custGeom>
              <a:gdLst>
                <a:gd name="T0" fmla="*/ 83 w 83"/>
                <a:gd name="T1" fmla="*/ 16 h 34"/>
                <a:gd name="T2" fmla="*/ 15 w 83"/>
                <a:gd name="T3" fmla="*/ 33 h 34"/>
                <a:gd name="T4" fmla="*/ 0 w 83"/>
                <a:gd name="T5" fmla="*/ 27 h 34"/>
                <a:gd name="T6" fmla="*/ 9 w 83"/>
                <a:gd name="T7" fmla="*/ 14 h 34"/>
                <a:gd name="T8" fmla="*/ 61 w 83"/>
                <a:gd name="T9" fmla="*/ 1 h 34"/>
                <a:gd name="T10" fmla="*/ 83 w 83"/>
                <a:gd name="T11" fmla="*/ 1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83" y="16"/>
                  </a:moveTo>
                  <a:cubicBezTo>
                    <a:pt x="55" y="23"/>
                    <a:pt x="35" y="29"/>
                    <a:pt x="15" y="33"/>
                  </a:cubicBezTo>
                  <a:cubicBezTo>
                    <a:pt x="11" y="34"/>
                    <a:pt x="5" y="29"/>
                    <a:pt x="0" y="27"/>
                  </a:cubicBezTo>
                  <a:cubicBezTo>
                    <a:pt x="3" y="23"/>
                    <a:pt x="5" y="15"/>
                    <a:pt x="9" y="14"/>
                  </a:cubicBezTo>
                  <a:cubicBezTo>
                    <a:pt x="26" y="9"/>
                    <a:pt x="43" y="4"/>
                    <a:pt x="61" y="1"/>
                  </a:cubicBezTo>
                  <a:cubicBezTo>
                    <a:pt x="66" y="0"/>
                    <a:pt x="72" y="9"/>
                    <a:pt x="83" y="1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9" name="Freeform 37">
            <a:extLst>
              <a:ext uri="{FF2B5EF4-FFF2-40B4-BE49-F238E27FC236}">
                <a16:creationId xmlns:a16="http://schemas.microsoft.com/office/drawing/2014/main" id="{7C437F7E-7DA4-4262-8395-A425ABCE72EE}"/>
              </a:ext>
            </a:extLst>
          </p:cNvPr>
          <p:cNvSpPr>
            <a:spLocks noEditPoints="1"/>
          </p:cNvSpPr>
          <p:nvPr/>
        </p:nvSpPr>
        <p:spPr bwMode="auto">
          <a:xfrm>
            <a:off x="7011988" y="1801813"/>
            <a:ext cx="4594225" cy="4581525"/>
          </a:xfrm>
          <a:custGeom>
            <a:gdLst>
              <a:gd name="T0" fmla="*/ 518 w 1452"/>
              <a:gd name="T1" fmla="*/ 1377 h 1448"/>
              <a:gd name="T2" fmla="*/ 473 w 1452"/>
              <a:gd name="T3" fmla="*/ 1158 h 1448"/>
              <a:gd name="T4" fmla="*/ 757 w 1452"/>
              <a:gd name="T5" fmla="*/ 962 h 1448"/>
              <a:gd name="T6" fmla="*/ 810 w 1452"/>
              <a:gd name="T7" fmla="*/ 1178 h 1448"/>
              <a:gd name="T8" fmla="*/ 851 w 1452"/>
              <a:gd name="T9" fmla="*/ 1364 h 1448"/>
              <a:gd name="T10" fmla="*/ 1003 w 1452"/>
              <a:gd name="T11" fmla="*/ 627 h 1448"/>
              <a:gd name="T12" fmla="*/ 1083 w 1452"/>
              <a:gd name="T13" fmla="*/ 371 h 1448"/>
              <a:gd name="T14" fmla="*/ 958 w 1452"/>
              <a:gd name="T15" fmla="*/ 274 h 1448"/>
              <a:gd name="T16" fmla="*/ 914 w 1452"/>
              <a:gd name="T17" fmla="*/ 529 h 1448"/>
              <a:gd name="T18" fmla="*/ 585 w 1452"/>
              <a:gd name="T19" fmla="*/ 522 h 1448"/>
              <a:gd name="T20" fmla="*/ 535 w 1452"/>
              <a:gd name="T21" fmla="*/ 645 h 1448"/>
              <a:gd name="T22" fmla="*/ 367 w 1452"/>
              <a:gd name="T23" fmla="*/ 593 h 1448"/>
              <a:gd name="T24" fmla="*/ 383 w 1452"/>
              <a:gd name="T25" fmla="*/ 446 h 1448"/>
              <a:gd name="T26" fmla="*/ 584 w 1452"/>
              <a:gd name="T27" fmla="*/ 262 h 1448"/>
              <a:gd name="T28" fmla="*/ 133 w 1452"/>
              <a:gd name="T29" fmla="*/ 514 h 1448"/>
              <a:gd name="T30" fmla="*/ 132 w 1452"/>
              <a:gd name="T31" fmla="*/ 723 h 1448"/>
              <a:gd name="T32" fmla="*/ 188 w 1452"/>
              <a:gd name="T33" fmla="*/ 802 h 1448"/>
              <a:gd name="T34" fmla="*/ 295 w 1452"/>
              <a:gd name="T35" fmla="*/ 1029 h 1448"/>
              <a:gd name="T36" fmla="*/ 248 w 1452"/>
              <a:gd name="T37" fmla="*/ 1294 h 1448"/>
              <a:gd name="T38" fmla="*/ 385 w 1452"/>
              <a:gd name="T39" fmla="*/ 131 h 1448"/>
              <a:gd name="T40" fmla="*/ 741 w 1452"/>
              <a:gd name="T41" fmla="*/ 106 h 1448"/>
              <a:gd name="T42" fmla="*/ 995 w 1452"/>
              <a:gd name="T43" fmla="*/ 240 h 1448"/>
              <a:gd name="T44" fmla="*/ 1189 w 1452"/>
              <a:gd name="T45" fmla="*/ 0 h 1448"/>
              <a:gd name="T46" fmla="*/ 1262 w 1452"/>
              <a:gd name="T47" fmla="*/ 148 h 1448"/>
              <a:gd name="T48" fmla="*/ 1216 w 1452"/>
              <a:gd name="T49" fmla="*/ 271 h 1448"/>
              <a:gd name="T50" fmla="*/ 1379 w 1452"/>
              <a:gd name="T51" fmla="*/ 627 h 1448"/>
              <a:gd name="T52" fmla="*/ 1379 w 1452"/>
              <a:gd name="T53" fmla="*/ 1346 h 1448"/>
              <a:gd name="T54" fmla="*/ 413 w 1452"/>
              <a:gd name="T55" fmla="*/ 1391 h 1448"/>
              <a:gd name="T56" fmla="*/ 1004 w 1452"/>
              <a:gd name="T57" fmla="*/ 675 h 1448"/>
              <a:gd name="T58" fmla="*/ 1370 w 1452"/>
              <a:gd name="T59" fmla="*/ 1298 h 1448"/>
              <a:gd name="T60" fmla="*/ 873 w 1452"/>
              <a:gd name="T61" fmla="*/ 501 h 1448"/>
              <a:gd name="T62" fmla="*/ 867 w 1452"/>
              <a:gd name="T63" fmla="*/ 171 h 1448"/>
              <a:gd name="T64" fmla="*/ 752 w 1452"/>
              <a:gd name="T65" fmla="*/ 165 h 1448"/>
              <a:gd name="T66" fmla="*/ 462 w 1452"/>
              <a:gd name="T67" fmla="*/ 118 h 1448"/>
              <a:gd name="T68" fmla="*/ 495 w 1452"/>
              <a:gd name="T69" fmla="*/ 426 h 1448"/>
              <a:gd name="T70" fmla="*/ 727 w 1452"/>
              <a:gd name="T71" fmla="*/ 312 h 1448"/>
              <a:gd name="T72" fmla="*/ 782 w 1452"/>
              <a:gd name="T73" fmla="*/ 1308 h 1448"/>
              <a:gd name="T74" fmla="*/ 803 w 1452"/>
              <a:gd name="T75" fmla="*/ 1130 h 1448"/>
              <a:gd name="T76" fmla="*/ 762 w 1452"/>
              <a:gd name="T77" fmla="*/ 1011 h 1448"/>
              <a:gd name="T78" fmla="*/ 520 w 1452"/>
              <a:gd name="T79" fmla="*/ 1173 h 1448"/>
              <a:gd name="T80" fmla="*/ 804 w 1452"/>
              <a:gd name="T81" fmla="*/ 1376 h 1448"/>
              <a:gd name="T82" fmla="*/ 184 w 1452"/>
              <a:gd name="T83" fmla="*/ 1107 h 1448"/>
              <a:gd name="T84" fmla="*/ 311 w 1452"/>
              <a:gd name="T85" fmla="*/ 862 h 1448"/>
              <a:gd name="T86" fmla="*/ 69 w 1452"/>
              <a:gd name="T87" fmla="*/ 867 h 1448"/>
              <a:gd name="T88" fmla="*/ 1236 w 1452"/>
              <a:gd name="T89" fmla="*/ 366 h 1448"/>
              <a:gd name="T90" fmla="*/ 1141 w 1452"/>
              <a:gd name="T91" fmla="*/ 626 h 1448"/>
              <a:gd name="T92" fmla="*/ 455 w 1452"/>
              <a:gd name="T93" fmla="*/ 536 h 1448"/>
              <a:gd name="T94" fmla="*/ 320 w 1452"/>
              <a:gd name="T95" fmla="*/ 521 h 1448"/>
              <a:gd name="T96" fmla="*/ 456 w 1452"/>
              <a:gd name="T97" fmla="*/ 657 h 1448"/>
              <a:gd name="T98" fmla="*/ 107 w 1452"/>
              <a:gd name="T99" fmla="*/ 565 h 14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52" h="1448">
                <a:moveTo>
                  <a:pt x="413" y="1391"/>
                </a:moveTo>
                <a:cubicBezTo>
                  <a:pt x="418" y="1380"/>
                  <a:pt x="422" y="1370"/>
                  <a:pt x="426" y="1359"/>
                </a:cubicBezTo>
                <a:cubicBezTo>
                  <a:pt x="428" y="1356"/>
                  <a:pt x="429" y="1353"/>
                  <a:pt x="431" y="1349"/>
                </a:cubicBezTo>
                <a:cubicBezTo>
                  <a:pt x="459" y="1358"/>
                  <a:pt x="487" y="1367"/>
                  <a:pt x="518" y="1377"/>
                </a:cubicBezTo>
                <a:cubicBezTo>
                  <a:pt x="518" y="1355"/>
                  <a:pt x="519" y="1335"/>
                  <a:pt x="517" y="1316"/>
                </a:cubicBezTo>
                <a:cubicBezTo>
                  <a:pt x="516" y="1309"/>
                  <a:pt x="511" y="1301"/>
                  <a:pt x="505" y="1296"/>
                </a:cubicBezTo>
                <a:cubicBezTo>
                  <a:pt x="477" y="1273"/>
                  <a:pt x="466" y="1245"/>
                  <a:pt x="470" y="1209"/>
                </a:cubicBezTo>
                <a:cubicBezTo>
                  <a:pt x="472" y="1192"/>
                  <a:pt x="469" y="1175"/>
                  <a:pt x="473" y="1158"/>
                </a:cubicBezTo>
                <a:cubicBezTo>
                  <a:pt x="481" y="1126"/>
                  <a:pt x="509" y="1105"/>
                  <a:pt x="541" y="1107"/>
                </a:cubicBezTo>
                <a:cubicBezTo>
                  <a:pt x="569" y="1108"/>
                  <a:pt x="588" y="1100"/>
                  <a:pt x="607" y="1080"/>
                </a:cubicBezTo>
                <a:cubicBezTo>
                  <a:pt x="636" y="1047"/>
                  <a:pt x="668" y="1017"/>
                  <a:pt x="699" y="986"/>
                </a:cubicBezTo>
                <a:cubicBezTo>
                  <a:pt x="715" y="970"/>
                  <a:pt x="734" y="961"/>
                  <a:pt x="757" y="962"/>
                </a:cubicBezTo>
                <a:cubicBezTo>
                  <a:pt x="774" y="963"/>
                  <a:pt x="791" y="962"/>
                  <a:pt x="808" y="962"/>
                </a:cubicBezTo>
                <a:cubicBezTo>
                  <a:pt x="846" y="963"/>
                  <a:pt x="877" y="994"/>
                  <a:pt x="877" y="1033"/>
                </a:cubicBezTo>
                <a:cubicBezTo>
                  <a:pt x="877" y="1058"/>
                  <a:pt x="877" y="1082"/>
                  <a:pt x="877" y="1107"/>
                </a:cubicBezTo>
                <a:cubicBezTo>
                  <a:pt x="877" y="1145"/>
                  <a:pt x="848" y="1176"/>
                  <a:pt x="810" y="1178"/>
                </a:cubicBezTo>
                <a:cubicBezTo>
                  <a:pt x="790" y="1180"/>
                  <a:pt x="783" y="1188"/>
                  <a:pt x="781" y="1209"/>
                </a:cubicBezTo>
                <a:cubicBezTo>
                  <a:pt x="780" y="1230"/>
                  <a:pt x="785" y="1248"/>
                  <a:pt x="803" y="1261"/>
                </a:cubicBezTo>
                <a:cubicBezTo>
                  <a:pt x="806" y="1263"/>
                  <a:pt x="808" y="1267"/>
                  <a:pt x="811" y="1269"/>
                </a:cubicBezTo>
                <a:cubicBezTo>
                  <a:pt x="838" y="1293"/>
                  <a:pt x="861" y="1320"/>
                  <a:pt x="851" y="1364"/>
                </a:cubicBezTo>
                <a:cubicBezTo>
                  <a:pt x="884" y="1350"/>
                  <a:pt x="913" y="1337"/>
                  <a:pt x="945" y="1324"/>
                </a:cubicBezTo>
                <a:cubicBezTo>
                  <a:pt x="923" y="1301"/>
                  <a:pt x="925" y="1274"/>
                  <a:pt x="925" y="1248"/>
                </a:cubicBezTo>
                <a:cubicBezTo>
                  <a:pt x="925" y="1066"/>
                  <a:pt x="925" y="885"/>
                  <a:pt x="925" y="704"/>
                </a:cubicBezTo>
                <a:cubicBezTo>
                  <a:pt x="925" y="656"/>
                  <a:pt x="954" y="627"/>
                  <a:pt x="1003" y="627"/>
                </a:cubicBezTo>
                <a:cubicBezTo>
                  <a:pt x="1032" y="627"/>
                  <a:pt x="1061" y="627"/>
                  <a:pt x="1092" y="627"/>
                </a:cubicBezTo>
                <a:cubicBezTo>
                  <a:pt x="1092" y="622"/>
                  <a:pt x="1093" y="618"/>
                  <a:pt x="1093" y="614"/>
                </a:cubicBezTo>
                <a:cubicBezTo>
                  <a:pt x="1093" y="540"/>
                  <a:pt x="1093" y="466"/>
                  <a:pt x="1092" y="391"/>
                </a:cubicBezTo>
                <a:cubicBezTo>
                  <a:pt x="1092" y="384"/>
                  <a:pt x="1088" y="376"/>
                  <a:pt x="1083" y="371"/>
                </a:cubicBezTo>
                <a:cubicBezTo>
                  <a:pt x="1058" y="347"/>
                  <a:pt x="1031" y="324"/>
                  <a:pt x="1004" y="301"/>
                </a:cubicBezTo>
                <a:cubicBezTo>
                  <a:pt x="988" y="313"/>
                  <a:pt x="974" y="323"/>
                  <a:pt x="959" y="335"/>
                </a:cubicBezTo>
                <a:cubicBezTo>
                  <a:pt x="949" y="322"/>
                  <a:pt x="940" y="310"/>
                  <a:pt x="930" y="297"/>
                </a:cubicBezTo>
                <a:cubicBezTo>
                  <a:pt x="939" y="289"/>
                  <a:pt x="948" y="282"/>
                  <a:pt x="958" y="274"/>
                </a:cubicBezTo>
                <a:cubicBezTo>
                  <a:pt x="929" y="260"/>
                  <a:pt x="902" y="247"/>
                  <a:pt x="875" y="234"/>
                </a:cubicBezTo>
                <a:cubicBezTo>
                  <a:pt x="860" y="243"/>
                  <a:pt x="858" y="252"/>
                  <a:pt x="864" y="267"/>
                </a:cubicBezTo>
                <a:cubicBezTo>
                  <a:pt x="888" y="323"/>
                  <a:pt x="910" y="380"/>
                  <a:pt x="933" y="437"/>
                </a:cubicBezTo>
                <a:cubicBezTo>
                  <a:pt x="947" y="472"/>
                  <a:pt x="942" y="502"/>
                  <a:pt x="914" y="529"/>
                </a:cubicBezTo>
                <a:cubicBezTo>
                  <a:pt x="892" y="550"/>
                  <a:pt x="871" y="572"/>
                  <a:pt x="848" y="595"/>
                </a:cubicBezTo>
                <a:cubicBezTo>
                  <a:pt x="808" y="523"/>
                  <a:pt x="768" y="452"/>
                  <a:pt x="728" y="380"/>
                </a:cubicBezTo>
                <a:cubicBezTo>
                  <a:pt x="723" y="384"/>
                  <a:pt x="719" y="388"/>
                  <a:pt x="716" y="392"/>
                </a:cubicBezTo>
                <a:cubicBezTo>
                  <a:pt x="672" y="435"/>
                  <a:pt x="629" y="479"/>
                  <a:pt x="585" y="522"/>
                </a:cubicBezTo>
                <a:cubicBezTo>
                  <a:pt x="580" y="527"/>
                  <a:pt x="571" y="530"/>
                  <a:pt x="563" y="531"/>
                </a:cubicBezTo>
                <a:cubicBezTo>
                  <a:pt x="545" y="532"/>
                  <a:pt x="526" y="531"/>
                  <a:pt x="506" y="531"/>
                </a:cubicBezTo>
                <a:cubicBezTo>
                  <a:pt x="518" y="561"/>
                  <a:pt x="528" y="590"/>
                  <a:pt x="541" y="618"/>
                </a:cubicBezTo>
                <a:cubicBezTo>
                  <a:pt x="546" y="629"/>
                  <a:pt x="544" y="636"/>
                  <a:pt x="535" y="645"/>
                </a:cubicBezTo>
                <a:cubicBezTo>
                  <a:pt x="503" y="676"/>
                  <a:pt x="471" y="709"/>
                  <a:pt x="437" y="742"/>
                </a:cubicBezTo>
                <a:cubicBezTo>
                  <a:pt x="434" y="735"/>
                  <a:pt x="432" y="730"/>
                  <a:pt x="430" y="724"/>
                </a:cubicBezTo>
                <a:cubicBezTo>
                  <a:pt x="415" y="686"/>
                  <a:pt x="399" y="648"/>
                  <a:pt x="384" y="609"/>
                </a:cubicBezTo>
                <a:cubicBezTo>
                  <a:pt x="381" y="601"/>
                  <a:pt x="376" y="596"/>
                  <a:pt x="367" y="593"/>
                </a:cubicBezTo>
                <a:cubicBezTo>
                  <a:pt x="328" y="578"/>
                  <a:pt x="290" y="562"/>
                  <a:pt x="251" y="546"/>
                </a:cubicBezTo>
                <a:cubicBezTo>
                  <a:pt x="246" y="544"/>
                  <a:pt x="242" y="542"/>
                  <a:pt x="235" y="540"/>
                </a:cubicBezTo>
                <a:cubicBezTo>
                  <a:pt x="263" y="512"/>
                  <a:pt x="289" y="486"/>
                  <a:pt x="316" y="459"/>
                </a:cubicBezTo>
                <a:cubicBezTo>
                  <a:pt x="345" y="430"/>
                  <a:pt x="345" y="430"/>
                  <a:pt x="383" y="446"/>
                </a:cubicBezTo>
                <a:cubicBezTo>
                  <a:pt x="403" y="454"/>
                  <a:pt x="423" y="462"/>
                  <a:pt x="446" y="471"/>
                </a:cubicBezTo>
                <a:cubicBezTo>
                  <a:pt x="446" y="451"/>
                  <a:pt x="445" y="432"/>
                  <a:pt x="446" y="414"/>
                </a:cubicBezTo>
                <a:cubicBezTo>
                  <a:pt x="447" y="406"/>
                  <a:pt x="450" y="397"/>
                  <a:pt x="456" y="392"/>
                </a:cubicBezTo>
                <a:cubicBezTo>
                  <a:pt x="498" y="348"/>
                  <a:pt x="541" y="305"/>
                  <a:pt x="584" y="262"/>
                </a:cubicBezTo>
                <a:cubicBezTo>
                  <a:pt x="588" y="259"/>
                  <a:pt x="593" y="256"/>
                  <a:pt x="600" y="251"/>
                </a:cubicBezTo>
                <a:cubicBezTo>
                  <a:pt x="575" y="236"/>
                  <a:pt x="553" y="224"/>
                  <a:pt x="532" y="213"/>
                </a:cubicBezTo>
                <a:cubicBezTo>
                  <a:pt x="529" y="211"/>
                  <a:pt x="525" y="212"/>
                  <a:pt x="522" y="213"/>
                </a:cubicBezTo>
                <a:cubicBezTo>
                  <a:pt x="349" y="257"/>
                  <a:pt x="219" y="357"/>
                  <a:pt x="133" y="514"/>
                </a:cubicBezTo>
                <a:cubicBezTo>
                  <a:pt x="133" y="515"/>
                  <a:pt x="133" y="516"/>
                  <a:pt x="131" y="520"/>
                </a:cubicBezTo>
                <a:cubicBezTo>
                  <a:pt x="157" y="545"/>
                  <a:pt x="184" y="569"/>
                  <a:pt x="210" y="596"/>
                </a:cubicBezTo>
                <a:cubicBezTo>
                  <a:pt x="251" y="640"/>
                  <a:pt x="229" y="709"/>
                  <a:pt x="171" y="721"/>
                </a:cubicBezTo>
                <a:cubicBezTo>
                  <a:pt x="158" y="724"/>
                  <a:pt x="145" y="723"/>
                  <a:pt x="132" y="723"/>
                </a:cubicBezTo>
                <a:cubicBezTo>
                  <a:pt x="111" y="723"/>
                  <a:pt x="90" y="723"/>
                  <a:pt x="66" y="723"/>
                </a:cubicBezTo>
                <a:cubicBezTo>
                  <a:pt x="65" y="755"/>
                  <a:pt x="63" y="786"/>
                  <a:pt x="62" y="818"/>
                </a:cubicBezTo>
                <a:cubicBezTo>
                  <a:pt x="97" y="818"/>
                  <a:pt x="129" y="819"/>
                  <a:pt x="161" y="817"/>
                </a:cubicBezTo>
                <a:cubicBezTo>
                  <a:pt x="170" y="816"/>
                  <a:pt x="180" y="809"/>
                  <a:pt x="188" y="802"/>
                </a:cubicBezTo>
                <a:cubicBezTo>
                  <a:pt x="230" y="764"/>
                  <a:pt x="282" y="765"/>
                  <a:pt x="323" y="805"/>
                </a:cubicBezTo>
                <a:cubicBezTo>
                  <a:pt x="343" y="825"/>
                  <a:pt x="367" y="843"/>
                  <a:pt x="372" y="874"/>
                </a:cubicBezTo>
                <a:cubicBezTo>
                  <a:pt x="378" y="914"/>
                  <a:pt x="375" y="951"/>
                  <a:pt x="343" y="980"/>
                </a:cubicBezTo>
                <a:cubicBezTo>
                  <a:pt x="326" y="996"/>
                  <a:pt x="309" y="1012"/>
                  <a:pt x="295" y="1029"/>
                </a:cubicBezTo>
                <a:cubicBezTo>
                  <a:pt x="287" y="1038"/>
                  <a:pt x="280" y="1050"/>
                  <a:pt x="279" y="1062"/>
                </a:cubicBezTo>
                <a:cubicBezTo>
                  <a:pt x="273" y="1118"/>
                  <a:pt x="243" y="1150"/>
                  <a:pt x="184" y="1155"/>
                </a:cubicBezTo>
                <a:cubicBezTo>
                  <a:pt x="211" y="1193"/>
                  <a:pt x="245" y="1225"/>
                  <a:pt x="279" y="1256"/>
                </a:cubicBezTo>
                <a:cubicBezTo>
                  <a:pt x="269" y="1268"/>
                  <a:pt x="259" y="1280"/>
                  <a:pt x="248" y="1294"/>
                </a:cubicBezTo>
                <a:cubicBezTo>
                  <a:pt x="85" y="1150"/>
                  <a:pt x="0" y="970"/>
                  <a:pt x="17" y="754"/>
                </a:cubicBezTo>
                <a:cubicBezTo>
                  <a:pt x="39" y="467"/>
                  <a:pt x="198" y="279"/>
                  <a:pt x="464" y="175"/>
                </a:cubicBezTo>
                <a:cubicBezTo>
                  <a:pt x="451" y="168"/>
                  <a:pt x="437" y="160"/>
                  <a:pt x="424" y="152"/>
                </a:cubicBezTo>
                <a:cubicBezTo>
                  <a:pt x="410" y="145"/>
                  <a:pt x="397" y="137"/>
                  <a:pt x="385" y="131"/>
                </a:cubicBezTo>
                <a:cubicBezTo>
                  <a:pt x="411" y="104"/>
                  <a:pt x="435" y="76"/>
                  <a:pt x="462" y="51"/>
                </a:cubicBezTo>
                <a:cubicBezTo>
                  <a:pt x="483" y="32"/>
                  <a:pt x="509" y="32"/>
                  <a:pt x="535" y="42"/>
                </a:cubicBezTo>
                <a:cubicBezTo>
                  <a:pt x="594" y="66"/>
                  <a:pt x="653" y="89"/>
                  <a:pt x="711" y="113"/>
                </a:cubicBezTo>
                <a:cubicBezTo>
                  <a:pt x="724" y="118"/>
                  <a:pt x="732" y="116"/>
                  <a:pt x="741" y="106"/>
                </a:cubicBezTo>
                <a:cubicBezTo>
                  <a:pt x="775" y="68"/>
                  <a:pt x="814" y="35"/>
                  <a:pt x="864" y="18"/>
                </a:cubicBezTo>
                <a:cubicBezTo>
                  <a:pt x="899" y="6"/>
                  <a:pt x="935" y="2"/>
                  <a:pt x="972" y="4"/>
                </a:cubicBezTo>
                <a:cubicBezTo>
                  <a:pt x="978" y="77"/>
                  <a:pt x="957" y="141"/>
                  <a:pt x="911" y="195"/>
                </a:cubicBezTo>
                <a:cubicBezTo>
                  <a:pt x="940" y="210"/>
                  <a:pt x="967" y="225"/>
                  <a:pt x="995" y="240"/>
                </a:cubicBezTo>
                <a:cubicBezTo>
                  <a:pt x="998" y="241"/>
                  <a:pt x="1004" y="241"/>
                  <a:pt x="1007" y="239"/>
                </a:cubicBezTo>
                <a:cubicBezTo>
                  <a:pt x="1088" y="183"/>
                  <a:pt x="1173" y="135"/>
                  <a:pt x="1264" y="93"/>
                </a:cubicBezTo>
                <a:cubicBezTo>
                  <a:pt x="1231" y="76"/>
                  <a:pt x="1200" y="60"/>
                  <a:pt x="1167" y="44"/>
                </a:cubicBezTo>
                <a:cubicBezTo>
                  <a:pt x="1174" y="29"/>
                  <a:pt x="1181" y="15"/>
                  <a:pt x="1189" y="0"/>
                </a:cubicBezTo>
                <a:cubicBezTo>
                  <a:pt x="1243" y="27"/>
                  <a:pt x="1296" y="54"/>
                  <a:pt x="1350" y="81"/>
                </a:cubicBezTo>
                <a:cubicBezTo>
                  <a:pt x="1323" y="135"/>
                  <a:pt x="1297" y="188"/>
                  <a:pt x="1269" y="242"/>
                </a:cubicBezTo>
                <a:cubicBezTo>
                  <a:pt x="1255" y="235"/>
                  <a:pt x="1241" y="229"/>
                  <a:pt x="1226" y="221"/>
                </a:cubicBezTo>
                <a:cubicBezTo>
                  <a:pt x="1238" y="197"/>
                  <a:pt x="1249" y="174"/>
                  <a:pt x="1262" y="148"/>
                </a:cubicBezTo>
                <a:cubicBezTo>
                  <a:pt x="1185" y="184"/>
                  <a:pt x="1114" y="225"/>
                  <a:pt x="1045" y="272"/>
                </a:cubicBezTo>
                <a:cubicBezTo>
                  <a:pt x="1064" y="288"/>
                  <a:pt x="1082" y="303"/>
                  <a:pt x="1102" y="319"/>
                </a:cubicBezTo>
                <a:cubicBezTo>
                  <a:pt x="1105" y="316"/>
                  <a:pt x="1107" y="312"/>
                  <a:pt x="1110" y="309"/>
                </a:cubicBezTo>
                <a:cubicBezTo>
                  <a:pt x="1134" y="274"/>
                  <a:pt x="1177" y="259"/>
                  <a:pt x="1216" y="271"/>
                </a:cubicBezTo>
                <a:cubicBezTo>
                  <a:pt x="1257" y="284"/>
                  <a:pt x="1284" y="320"/>
                  <a:pt x="1284" y="363"/>
                </a:cubicBezTo>
                <a:cubicBezTo>
                  <a:pt x="1284" y="445"/>
                  <a:pt x="1284" y="527"/>
                  <a:pt x="1284" y="609"/>
                </a:cubicBezTo>
                <a:cubicBezTo>
                  <a:pt x="1284" y="614"/>
                  <a:pt x="1284" y="620"/>
                  <a:pt x="1284" y="627"/>
                </a:cubicBezTo>
                <a:cubicBezTo>
                  <a:pt x="1317" y="627"/>
                  <a:pt x="1348" y="627"/>
                  <a:pt x="1379" y="627"/>
                </a:cubicBezTo>
                <a:cubicBezTo>
                  <a:pt x="1414" y="627"/>
                  <a:pt x="1441" y="648"/>
                  <a:pt x="1450" y="682"/>
                </a:cubicBezTo>
                <a:cubicBezTo>
                  <a:pt x="1452" y="687"/>
                  <a:pt x="1452" y="693"/>
                  <a:pt x="1452" y="699"/>
                </a:cubicBezTo>
                <a:cubicBezTo>
                  <a:pt x="1452" y="891"/>
                  <a:pt x="1452" y="1082"/>
                  <a:pt x="1452" y="1273"/>
                </a:cubicBezTo>
                <a:cubicBezTo>
                  <a:pt x="1452" y="1315"/>
                  <a:pt x="1421" y="1346"/>
                  <a:pt x="1379" y="1346"/>
                </a:cubicBezTo>
                <a:cubicBezTo>
                  <a:pt x="1258" y="1346"/>
                  <a:pt x="1137" y="1346"/>
                  <a:pt x="1016" y="1346"/>
                </a:cubicBezTo>
                <a:cubicBezTo>
                  <a:pt x="1007" y="1346"/>
                  <a:pt x="997" y="1349"/>
                  <a:pt x="989" y="1353"/>
                </a:cubicBezTo>
                <a:cubicBezTo>
                  <a:pt x="876" y="1419"/>
                  <a:pt x="753" y="1448"/>
                  <a:pt x="622" y="1441"/>
                </a:cubicBezTo>
                <a:cubicBezTo>
                  <a:pt x="554" y="1438"/>
                  <a:pt x="465" y="1417"/>
                  <a:pt x="413" y="1391"/>
                </a:cubicBezTo>
                <a:close/>
                <a:moveTo>
                  <a:pt x="1404" y="986"/>
                </a:moveTo>
                <a:cubicBezTo>
                  <a:pt x="1404" y="893"/>
                  <a:pt x="1404" y="799"/>
                  <a:pt x="1404" y="706"/>
                </a:cubicBezTo>
                <a:cubicBezTo>
                  <a:pt x="1404" y="684"/>
                  <a:pt x="1395" y="675"/>
                  <a:pt x="1373" y="675"/>
                </a:cubicBezTo>
                <a:cubicBezTo>
                  <a:pt x="1250" y="675"/>
                  <a:pt x="1127" y="675"/>
                  <a:pt x="1004" y="675"/>
                </a:cubicBezTo>
                <a:cubicBezTo>
                  <a:pt x="982" y="675"/>
                  <a:pt x="973" y="684"/>
                  <a:pt x="973" y="706"/>
                </a:cubicBezTo>
                <a:cubicBezTo>
                  <a:pt x="973" y="892"/>
                  <a:pt x="973" y="1077"/>
                  <a:pt x="973" y="1263"/>
                </a:cubicBezTo>
                <a:cubicBezTo>
                  <a:pt x="973" y="1291"/>
                  <a:pt x="981" y="1298"/>
                  <a:pt x="1009" y="1298"/>
                </a:cubicBezTo>
                <a:cubicBezTo>
                  <a:pt x="1129" y="1298"/>
                  <a:pt x="1249" y="1298"/>
                  <a:pt x="1370" y="1298"/>
                </a:cubicBezTo>
                <a:cubicBezTo>
                  <a:pt x="1396" y="1298"/>
                  <a:pt x="1404" y="1290"/>
                  <a:pt x="1404" y="1263"/>
                </a:cubicBezTo>
                <a:cubicBezTo>
                  <a:pt x="1404" y="1171"/>
                  <a:pt x="1404" y="1078"/>
                  <a:pt x="1404" y="986"/>
                </a:cubicBezTo>
                <a:close/>
                <a:moveTo>
                  <a:pt x="860" y="517"/>
                </a:moveTo>
                <a:cubicBezTo>
                  <a:pt x="865" y="510"/>
                  <a:pt x="869" y="505"/>
                  <a:pt x="873" y="501"/>
                </a:cubicBezTo>
                <a:cubicBezTo>
                  <a:pt x="896" y="477"/>
                  <a:pt x="896" y="477"/>
                  <a:pt x="884" y="447"/>
                </a:cubicBezTo>
                <a:cubicBezTo>
                  <a:pt x="858" y="381"/>
                  <a:pt x="832" y="316"/>
                  <a:pt x="805" y="250"/>
                </a:cubicBezTo>
                <a:cubicBezTo>
                  <a:pt x="802" y="241"/>
                  <a:pt x="803" y="235"/>
                  <a:pt x="810" y="228"/>
                </a:cubicBezTo>
                <a:cubicBezTo>
                  <a:pt x="830" y="210"/>
                  <a:pt x="848" y="190"/>
                  <a:pt x="867" y="171"/>
                </a:cubicBezTo>
                <a:cubicBezTo>
                  <a:pt x="892" y="145"/>
                  <a:pt x="909" y="114"/>
                  <a:pt x="918" y="79"/>
                </a:cubicBezTo>
                <a:cubicBezTo>
                  <a:pt x="920" y="71"/>
                  <a:pt x="921" y="63"/>
                  <a:pt x="923" y="54"/>
                </a:cubicBezTo>
                <a:cubicBezTo>
                  <a:pt x="884" y="59"/>
                  <a:pt x="851" y="72"/>
                  <a:pt x="824" y="95"/>
                </a:cubicBezTo>
                <a:cubicBezTo>
                  <a:pt x="798" y="117"/>
                  <a:pt x="775" y="141"/>
                  <a:pt x="752" y="165"/>
                </a:cubicBezTo>
                <a:cubicBezTo>
                  <a:pt x="742" y="174"/>
                  <a:pt x="735" y="175"/>
                  <a:pt x="723" y="170"/>
                </a:cubicBezTo>
                <a:cubicBezTo>
                  <a:pt x="656" y="142"/>
                  <a:pt x="588" y="115"/>
                  <a:pt x="520" y="89"/>
                </a:cubicBezTo>
                <a:cubicBezTo>
                  <a:pt x="511" y="86"/>
                  <a:pt x="499" y="86"/>
                  <a:pt x="492" y="90"/>
                </a:cubicBezTo>
                <a:cubicBezTo>
                  <a:pt x="481" y="96"/>
                  <a:pt x="472" y="108"/>
                  <a:pt x="462" y="118"/>
                </a:cubicBezTo>
                <a:cubicBezTo>
                  <a:pt x="535" y="158"/>
                  <a:pt x="606" y="198"/>
                  <a:pt x="681" y="240"/>
                </a:cubicBezTo>
                <a:cubicBezTo>
                  <a:pt x="674" y="244"/>
                  <a:pt x="669" y="247"/>
                  <a:pt x="665" y="251"/>
                </a:cubicBezTo>
                <a:cubicBezTo>
                  <a:pt x="611" y="304"/>
                  <a:pt x="557" y="358"/>
                  <a:pt x="503" y="413"/>
                </a:cubicBezTo>
                <a:cubicBezTo>
                  <a:pt x="500" y="416"/>
                  <a:pt x="495" y="421"/>
                  <a:pt x="495" y="426"/>
                </a:cubicBezTo>
                <a:cubicBezTo>
                  <a:pt x="494" y="444"/>
                  <a:pt x="494" y="463"/>
                  <a:pt x="494" y="483"/>
                </a:cubicBezTo>
                <a:cubicBezTo>
                  <a:pt x="511" y="483"/>
                  <a:pt x="526" y="483"/>
                  <a:pt x="542" y="483"/>
                </a:cubicBezTo>
                <a:cubicBezTo>
                  <a:pt x="551" y="484"/>
                  <a:pt x="558" y="481"/>
                  <a:pt x="565" y="474"/>
                </a:cubicBezTo>
                <a:cubicBezTo>
                  <a:pt x="619" y="419"/>
                  <a:pt x="673" y="366"/>
                  <a:pt x="727" y="312"/>
                </a:cubicBezTo>
                <a:cubicBezTo>
                  <a:pt x="731" y="308"/>
                  <a:pt x="734" y="304"/>
                  <a:pt x="739" y="300"/>
                </a:cubicBezTo>
                <a:cubicBezTo>
                  <a:pt x="779" y="372"/>
                  <a:pt x="818" y="442"/>
                  <a:pt x="860" y="517"/>
                </a:cubicBezTo>
                <a:close/>
                <a:moveTo>
                  <a:pt x="804" y="1376"/>
                </a:moveTo>
                <a:cubicBezTo>
                  <a:pt x="809" y="1348"/>
                  <a:pt x="805" y="1326"/>
                  <a:pt x="782" y="1308"/>
                </a:cubicBezTo>
                <a:cubicBezTo>
                  <a:pt x="771" y="1300"/>
                  <a:pt x="762" y="1289"/>
                  <a:pt x="752" y="1279"/>
                </a:cubicBezTo>
                <a:cubicBezTo>
                  <a:pt x="740" y="1266"/>
                  <a:pt x="733" y="1250"/>
                  <a:pt x="733" y="1232"/>
                </a:cubicBezTo>
                <a:cubicBezTo>
                  <a:pt x="734" y="1223"/>
                  <a:pt x="733" y="1215"/>
                  <a:pt x="733" y="1206"/>
                </a:cubicBezTo>
                <a:cubicBezTo>
                  <a:pt x="734" y="1162"/>
                  <a:pt x="760" y="1134"/>
                  <a:pt x="803" y="1130"/>
                </a:cubicBezTo>
                <a:cubicBezTo>
                  <a:pt x="820" y="1129"/>
                  <a:pt x="829" y="1120"/>
                  <a:pt x="829" y="1103"/>
                </a:cubicBezTo>
                <a:cubicBezTo>
                  <a:pt x="830" y="1082"/>
                  <a:pt x="830" y="1060"/>
                  <a:pt x="829" y="1038"/>
                </a:cubicBezTo>
                <a:cubicBezTo>
                  <a:pt x="829" y="1020"/>
                  <a:pt x="819" y="1011"/>
                  <a:pt x="802" y="1010"/>
                </a:cubicBezTo>
                <a:cubicBezTo>
                  <a:pt x="789" y="1010"/>
                  <a:pt x="775" y="1009"/>
                  <a:pt x="762" y="1011"/>
                </a:cubicBezTo>
                <a:cubicBezTo>
                  <a:pt x="751" y="1013"/>
                  <a:pt x="739" y="1016"/>
                  <a:pt x="732" y="1023"/>
                </a:cubicBezTo>
                <a:cubicBezTo>
                  <a:pt x="703" y="1051"/>
                  <a:pt x="674" y="1078"/>
                  <a:pt x="647" y="1108"/>
                </a:cubicBezTo>
                <a:cubicBezTo>
                  <a:pt x="619" y="1139"/>
                  <a:pt x="588" y="1161"/>
                  <a:pt x="543" y="1155"/>
                </a:cubicBezTo>
                <a:cubicBezTo>
                  <a:pt x="531" y="1153"/>
                  <a:pt x="520" y="1161"/>
                  <a:pt x="520" y="1173"/>
                </a:cubicBezTo>
                <a:cubicBezTo>
                  <a:pt x="518" y="1205"/>
                  <a:pt x="508" y="1239"/>
                  <a:pt x="542" y="1264"/>
                </a:cubicBezTo>
                <a:cubicBezTo>
                  <a:pt x="560" y="1278"/>
                  <a:pt x="567" y="1298"/>
                  <a:pt x="566" y="1321"/>
                </a:cubicBezTo>
                <a:cubicBezTo>
                  <a:pt x="565" y="1342"/>
                  <a:pt x="566" y="1363"/>
                  <a:pt x="566" y="1385"/>
                </a:cubicBezTo>
                <a:cubicBezTo>
                  <a:pt x="647" y="1399"/>
                  <a:pt x="726" y="1395"/>
                  <a:pt x="804" y="1376"/>
                </a:cubicBezTo>
                <a:close/>
                <a:moveTo>
                  <a:pt x="69" y="867"/>
                </a:moveTo>
                <a:cubicBezTo>
                  <a:pt x="69" y="873"/>
                  <a:pt x="69" y="877"/>
                  <a:pt x="69" y="881"/>
                </a:cubicBezTo>
                <a:cubicBezTo>
                  <a:pt x="80" y="950"/>
                  <a:pt x="102" y="1015"/>
                  <a:pt x="133" y="1078"/>
                </a:cubicBezTo>
                <a:cubicBezTo>
                  <a:pt x="145" y="1101"/>
                  <a:pt x="158" y="1109"/>
                  <a:pt x="184" y="1107"/>
                </a:cubicBezTo>
                <a:cubicBezTo>
                  <a:pt x="211" y="1104"/>
                  <a:pt x="229" y="1088"/>
                  <a:pt x="230" y="1060"/>
                </a:cubicBezTo>
                <a:cubicBezTo>
                  <a:pt x="231" y="1034"/>
                  <a:pt x="241" y="1013"/>
                  <a:pt x="259" y="995"/>
                </a:cubicBezTo>
                <a:cubicBezTo>
                  <a:pt x="276" y="978"/>
                  <a:pt x="293" y="961"/>
                  <a:pt x="310" y="944"/>
                </a:cubicBezTo>
                <a:cubicBezTo>
                  <a:pt x="332" y="921"/>
                  <a:pt x="333" y="885"/>
                  <a:pt x="311" y="862"/>
                </a:cubicBezTo>
                <a:cubicBezTo>
                  <a:pt x="304" y="854"/>
                  <a:pt x="296" y="847"/>
                  <a:pt x="289" y="839"/>
                </a:cubicBezTo>
                <a:cubicBezTo>
                  <a:pt x="266" y="818"/>
                  <a:pt x="243" y="818"/>
                  <a:pt x="220" y="839"/>
                </a:cubicBezTo>
                <a:cubicBezTo>
                  <a:pt x="201" y="858"/>
                  <a:pt x="179" y="867"/>
                  <a:pt x="152" y="867"/>
                </a:cubicBezTo>
                <a:cubicBezTo>
                  <a:pt x="124" y="866"/>
                  <a:pt x="97" y="867"/>
                  <a:pt x="69" y="867"/>
                </a:cubicBezTo>
                <a:close/>
                <a:moveTo>
                  <a:pt x="1141" y="626"/>
                </a:moveTo>
                <a:cubicBezTo>
                  <a:pt x="1174" y="626"/>
                  <a:pt x="1205" y="626"/>
                  <a:pt x="1237" y="626"/>
                </a:cubicBezTo>
                <a:cubicBezTo>
                  <a:pt x="1237" y="604"/>
                  <a:pt x="1237" y="584"/>
                  <a:pt x="1237" y="564"/>
                </a:cubicBezTo>
                <a:cubicBezTo>
                  <a:pt x="1237" y="498"/>
                  <a:pt x="1237" y="432"/>
                  <a:pt x="1236" y="366"/>
                </a:cubicBezTo>
                <a:cubicBezTo>
                  <a:pt x="1236" y="337"/>
                  <a:pt x="1215" y="315"/>
                  <a:pt x="1189" y="315"/>
                </a:cubicBezTo>
                <a:cubicBezTo>
                  <a:pt x="1162" y="315"/>
                  <a:pt x="1141" y="337"/>
                  <a:pt x="1141" y="366"/>
                </a:cubicBezTo>
                <a:cubicBezTo>
                  <a:pt x="1141" y="374"/>
                  <a:pt x="1141" y="382"/>
                  <a:pt x="1141" y="390"/>
                </a:cubicBezTo>
                <a:cubicBezTo>
                  <a:pt x="1141" y="468"/>
                  <a:pt x="1141" y="547"/>
                  <a:pt x="1141" y="626"/>
                </a:cubicBezTo>
                <a:close/>
                <a:moveTo>
                  <a:pt x="456" y="657"/>
                </a:moveTo>
                <a:cubicBezTo>
                  <a:pt x="466" y="646"/>
                  <a:pt x="473" y="637"/>
                  <a:pt x="481" y="630"/>
                </a:cubicBezTo>
                <a:cubicBezTo>
                  <a:pt x="488" y="623"/>
                  <a:pt x="489" y="618"/>
                  <a:pt x="485" y="610"/>
                </a:cubicBezTo>
                <a:cubicBezTo>
                  <a:pt x="475" y="585"/>
                  <a:pt x="465" y="560"/>
                  <a:pt x="455" y="536"/>
                </a:cubicBezTo>
                <a:cubicBezTo>
                  <a:pt x="453" y="531"/>
                  <a:pt x="448" y="525"/>
                  <a:pt x="444" y="523"/>
                </a:cubicBezTo>
                <a:cubicBezTo>
                  <a:pt x="417" y="512"/>
                  <a:pt x="391" y="501"/>
                  <a:pt x="364" y="491"/>
                </a:cubicBezTo>
                <a:cubicBezTo>
                  <a:pt x="360" y="490"/>
                  <a:pt x="354" y="491"/>
                  <a:pt x="351" y="493"/>
                </a:cubicBezTo>
                <a:cubicBezTo>
                  <a:pt x="341" y="501"/>
                  <a:pt x="331" y="510"/>
                  <a:pt x="320" y="521"/>
                </a:cubicBezTo>
                <a:cubicBezTo>
                  <a:pt x="327" y="524"/>
                  <a:pt x="331" y="526"/>
                  <a:pt x="335" y="528"/>
                </a:cubicBezTo>
                <a:cubicBezTo>
                  <a:pt x="358" y="537"/>
                  <a:pt x="382" y="545"/>
                  <a:pt x="404" y="556"/>
                </a:cubicBezTo>
                <a:cubicBezTo>
                  <a:pt x="411" y="559"/>
                  <a:pt x="418" y="566"/>
                  <a:pt x="422" y="573"/>
                </a:cubicBezTo>
                <a:cubicBezTo>
                  <a:pt x="433" y="599"/>
                  <a:pt x="443" y="626"/>
                  <a:pt x="456" y="657"/>
                </a:cubicBezTo>
                <a:close/>
                <a:moveTo>
                  <a:pt x="73" y="675"/>
                </a:moveTo>
                <a:cubicBezTo>
                  <a:pt x="103" y="675"/>
                  <a:pt x="129" y="676"/>
                  <a:pt x="155" y="675"/>
                </a:cubicBezTo>
                <a:cubicBezTo>
                  <a:pt x="178" y="674"/>
                  <a:pt x="191" y="649"/>
                  <a:pt x="177" y="633"/>
                </a:cubicBezTo>
                <a:cubicBezTo>
                  <a:pt x="156" y="610"/>
                  <a:pt x="132" y="589"/>
                  <a:pt x="107" y="565"/>
                </a:cubicBezTo>
                <a:cubicBezTo>
                  <a:pt x="96" y="601"/>
                  <a:pt x="85" y="637"/>
                  <a:pt x="73" y="67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Freeform 38">
            <a:extLst>
              <a:ext uri="{FF2B5EF4-FFF2-40B4-BE49-F238E27FC236}">
                <a16:creationId xmlns:a16="http://schemas.microsoft.com/office/drawing/2014/main" id="{CD1513A0-080B-4BB6-B793-17DDC0306B5C}"/>
              </a:ext>
            </a:extLst>
          </p:cNvPr>
          <p:cNvSpPr/>
          <p:nvPr/>
        </p:nvSpPr>
        <p:spPr bwMode="auto">
          <a:xfrm>
            <a:off x="7970838" y="3375026"/>
            <a:ext cx="1420813" cy="2998788"/>
          </a:xfrm>
          <a:custGeom>
            <a:gdLst>
              <a:gd name="T0" fmla="*/ 412 w 449"/>
              <a:gd name="T1" fmla="*/ 0 h 948"/>
              <a:gd name="T2" fmla="*/ 449 w 449"/>
              <a:gd name="T3" fmla="*/ 32 h 948"/>
              <a:gd name="T4" fmla="*/ 48 w 449"/>
              <a:gd name="T5" fmla="*/ 948 h 948"/>
              <a:gd name="T6" fmla="*/ 0 w 449"/>
              <a:gd name="T7" fmla="*/ 942 h 948"/>
              <a:gd name="T8" fmla="*/ 412 w 449"/>
              <a:gd name="T9" fmla="*/ 0 h 9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" h="947">
                <a:moveTo>
                  <a:pt x="412" y="0"/>
                </a:moveTo>
                <a:cubicBezTo>
                  <a:pt x="425" y="11"/>
                  <a:pt x="436" y="22"/>
                  <a:pt x="449" y="32"/>
                </a:cubicBezTo>
                <a:cubicBezTo>
                  <a:pt x="218" y="295"/>
                  <a:pt x="86" y="600"/>
                  <a:pt x="48" y="948"/>
                </a:cubicBezTo>
                <a:cubicBezTo>
                  <a:pt x="31" y="946"/>
                  <a:pt x="16" y="944"/>
                  <a:pt x="0" y="942"/>
                </a:cubicBezTo>
                <a:cubicBezTo>
                  <a:pt x="39" y="584"/>
                  <a:pt x="175" y="271"/>
                  <a:pt x="412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" name="Freeform 39">
            <a:extLst>
              <a:ext uri="{FF2B5EF4-FFF2-40B4-BE49-F238E27FC236}">
                <a16:creationId xmlns:a16="http://schemas.microsoft.com/office/drawing/2014/main" id="{B94C879C-9CA8-41C4-A946-C15E98F2ACE5}"/>
              </a:ext>
            </a:extLst>
          </p:cNvPr>
          <p:cNvSpPr>
            <a:spLocks noEditPoints="1"/>
          </p:cNvSpPr>
          <p:nvPr/>
        </p:nvSpPr>
        <p:spPr bwMode="auto">
          <a:xfrm>
            <a:off x="8948738" y="4013201"/>
            <a:ext cx="838200" cy="687388"/>
          </a:xfrm>
          <a:custGeom>
            <a:gdLst>
              <a:gd name="T0" fmla="*/ 170 w 265"/>
              <a:gd name="T1" fmla="*/ 0 h 217"/>
              <a:gd name="T2" fmla="*/ 218 w 265"/>
              <a:gd name="T3" fmla="*/ 0 h 217"/>
              <a:gd name="T4" fmla="*/ 265 w 265"/>
              <a:gd name="T5" fmla="*/ 47 h 217"/>
              <a:gd name="T6" fmla="*/ 265 w 265"/>
              <a:gd name="T7" fmla="*/ 121 h 217"/>
              <a:gd name="T8" fmla="*/ 219 w 265"/>
              <a:gd name="T9" fmla="*/ 167 h 217"/>
              <a:gd name="T10" fmla="*/ 151 w 265"/>
              <a:gd name="T11" fmla="*/ 196 h 217"/>
              <a:gd name="T12" fmla="*/ 105 w 265"/>
              <a:gd name="T13" fmla="*/ 216 h 217"/>
              <a:gd name="T14" fmla="*/ 51 w 265"/>
              <a:gd name="T15" fmla="*/ 215 h 217"/>
              <a:gd name="T16" fmla="*/ 1 w 265"/>
              <a:gd name="T17" fmla="*/ 167 h 217"/>
              <a:gd name="T18" fmla="*/ 24 w 265"/>
              <a:gd name="T19" fmla="*/ 110 h 217"/>
              <a:gd name="T20" fmla="*/ 54 w 265"/>
              <a:gd name="T21" fmla="*/ 81 h 217"/>
              <a:gd name="T22" fmla="*/ 74 w 265"/>
              <a:gd name="T23" fmla="*/ 40 h 217"/>
              <a:gd name="T24" fmla="*/ 117 w 265"/>
              <a:gd name="T25" fmla="*/ 0 h 217"/>
              <a:gd name="T26" fmla="*/ 120 w 265"/>
              <a:gd name="T27" fmla="*/ 0 h 217"/>
              <a:gd name="T28" fmla="*/ 170 w 265"/>
              <a:gd name="T29" fmla="*/ 0 h 217"/>
              <a:gd name="T30" fmla="*/ 170 w 265"/>
              <a:gd name="T31" fmla="*/ 0 h 217"/>
              <a:gd name="T32" fmla="*/ 46 w 265"/>
              <a:gd name="T33" fmla="*/ 168 h 217"/>
              <a:gd name="T34" fmla="*/ 67 w 265"/>
              <a:gd name="T35" fmla="*/ 168 h 217"/>
              <a:gd name="T36" fmla="*/ 142 w 265"/>
              <a:gd name="T37" fmla="*/ 137 h 217"/>
              <a:gd name="T38" fmla="*/ 184 w 265"/>
              <a:gd name="T39" fmla="*/ 120 h 217"/>
              <a:gd name="T40" fmla="*/ 217 w 265"/>
              <a:gd name="T41" fmla="*/ 120 h 217"/>
              <a:gd name="T42" fmla="*/ 217 w 265"/>
              <a:gd name="T43" fmla="*/ 49 h 217"/>
              <a:gd name="T44" fmla="*/ 121 w 265"/>
              <a:gd name="T45" fmla="*/ 49 h 217"/>
              <a:gd name="T46" fmla="*/ 95 w 265"/>
              <a:gd name="T47" fmla="*/ 109 h 217"/>
              <a:gd name="T48" fmla="*/ 57 w 265"/>
              <a:gd name="T49" fmla="*/ 147 h 217"/>
              <a:gd name="T50" fmla="*/ 46 w 265"/>
              <a:gd name="T51" fmla="*/ 168 h 2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5" h="216">
                <a:moveTo>
                  <a:pt x="170" y="0"/>
                </a:moveTo>
                <a:cubicBezTo>
                  <a:pt x="186" y="0"/>
                  <a:pt x="202" y="0"/>
                  <a:pt x="218" y="0"/>
                </a:cubicBezTo>
                <a:cubicBezTo>
                  <a:pt x="245" y="0"/>
                  <a:pt x="265" y="20"/>
                  <a:pt x="265" y="47"/>
                </a:cubicBezTo>
                <a:cubicBezTo>
                  <a:pt x="265" y="72"/>
                  <a:pt x="265" y="96"/>
                  <a:pt x="265" y="121"/>
                </a:cubicBezTo>
                <a:cubicBezTo>
                  <a:pt x="265" y="147"/>
                  <a:pt x="244" y="170"/>
                  <a:pt x="219" y="167"/>
                </a:cubicBezTo>
                <a:cubicBezTo>
                  <a:pt x="190" y="164"/>
                  <a:pt x="168" y="173"/>
                  <a:pt x="151" y="196"/>
                </a:cubicBezTo>
                <a:cubicBezTo>
                  <a:pt x="140" y="211"/>
                  <a:pt x="124" y="217"/>
                  <a:pt x="105" y="216"/>
                </a:cubicBezTo>
                <a:cubicBezTo>
                  <a:pt x="87" y="215"/>
                  <a:pt x="69" y="216"/>
                  <a:pt x="51" y="215"/>
                </a:cubicBezTo>
                <a:cubicBezTo>
                  <a:pt x="22" y="215"/>
                  <a:pt x="3" y="195"/>
                  <a:pt x="1" y="167"/>
                </a:cubicBezTo>
                <a:cubicBezTo>
                  <a:pt x="0" y="144"/>
                  <a:pt x="7" y="125"/>
                  <a:pt x="24" y="110"/>
                </a:cubicBezTo>
                <a:cubicBezTo>
                  <a:pt x="35" y="101"/>
                  <a:pt x="44" y="90"/>
                  <a:pt x="54" y="81"/>
                </a:cubicBezTo>
                <a:cubicBezTo>
                  <a:pt x="66" y="70"/>
                  <a:pt x="75" y="59"/>
                  <a:pt x="74" y="40"/>
                </a:cubicBezTo>
                <a:cubicBezTo>
                  <a:pt x="74" y="19"/>
                  <a:pt x="96" y="1"/>
                  <a:pt x="117" y="0"/>
                </a:cubicBezTo>
                <a:cubicBezTo>
                  <a:pt x="118" y="0"/>
                  <a:pt x="119" y="0"/>
                  <a:pt x="120" y="0"/>
                </a:cubicBezTo>
                <a:cubicBezTo>
                  <a:pt x="137" y="0"/>
                  <a:pt x="153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lose/>
                <a:moveTo>
                  <a:pt x="46" y="168"/>
                </a:moveTo>
                <a:cubicBezTo>
                  <a:pt x="56" y="168"/>
                  <a:pt x="62" y="167"/>
                  <a:pt x="67" y="168"/>
                </a:cubicBezTo>
                <a:cubicBezTo>
                  <a:pt x="99" y="173"/>
                  <a:pt x="123" y="163"/>
                  <a:pt x="142" y="137"/>
                </a:cubicBezTo>
                <a:cubicBezTo>
                  <a:pt x="152" y="123"/>
                  <a:pt x="167" y="118"/>
                  <a:pt x="184" y="120"/>
                </a:cubicBezTo>
                <a:cubicBezTo>
                  <a:pt x="195" y="120"/>
                  <a:pt x="206" y="120"/>
                  <a:pt x="217" y="120"/>
                </a:cubicBezTo>
                <a:cubicBezTo>
                  <a:pt x="217" y="95"/>
                  <a:pt x="217" y="72"/>
                  <a:pt x="217" y="49"/>
                </a:cubicBezTo>
                <a:cubicBezTo>
                  <a:pt x="185" y="49"/>
                  <a:pt x="154" y="49"/>
                  <a:pt x="121" y="49"/>
                </a:cubicBezTo>
                <a:cubicBezTo>
                  <a:pt x="126" y="76"/>
                  <a:pt x="112" y="93"/>
                  <a:pt x="95" y="109"/>
                </a:cubicBezTo>
                <a:cubicBezTo>
                  <a:pt x="81" y="121"/>
                  <a:pt x="69" y="134"/>
                  <a:pt x="57" y="147"/>
                </a:cubicBezTo>
                <a:cubicBezTo>
                  <a:pt x="52" y="152"/>
                  <a:pt x="51" y="159"/>
                  <a:pt x="46" y="168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40">
            <a:extLst>
              <a:ext uri="{FF2B5EF4-FFF2-40B4-BE49-F238E27FC236}">
                <a16:creationId xmlns:a16="http://schemas.microsoft.com/office/drawing/2014/main" id="{441F39E3-B5CB-4E83-80D1-3F6AE6100507}"/>
              </a:ext>
            </a:extLst>
          </p:cNvPr>
          <p:cNvSpPr/>
          <p:nvPr/>
        </p:nvSpPr>
        <p:spPr bwMode="auto">
          <a:xfrm>
            <a:off x="10242551" y="6215063"/>
            <a:ext cx="225425" cy="146050"/>
          </a:xfrm>
          <a:custGeom>
            <a:gdLst>
              <a:gd name="T0" fmla="*/ 0 w 71"/>
              <a:gd name="T1" fmla="*/ 46 h 46"/>
              <a:gd name="T2" fmla="*/ 0 w 71"/>
              <a:gd name="T3" fmla="*/ 0 h 46"/>
              <a:gd name="T4" fmla="*/ 71 w 71"/>
              <a:gd name="T5" fmla="*/ 0 h 46"/>
              <a:gd name="T6" fmla="*/ 71 w 71"/>
              <a:gd name="T7" fmla="*/ 46 h 46"/>
              <a:gd name="T8" fmla="*/ 0 w 71"/>
              <a:gd name="T9" fmla="*/ 46 h 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46">
                <a:moveTo>
                  <a:pt x="0" y="46"/>
                </a:moveTo>
                <a:cubicBezTo>
                  <a:pt x="0" y="30"/>
                  <a:pt x="0" y="16"/>
                  <a:pt x="0" y="0"/>
                </a:cubicBezTo>
                <a:cubicBezTo>
                  <a:pt x="23" y="0"/>
                  <a:pt x="46" y="0"/>
                  <a:pt x="71" y="0"/>
                </a:cubicBezTo>
                <a:cubicBezTo>
                  <a:pt x="71" y="15"/>
                  <a:pt x="71" y="30"/>
                  <a:pt x="71" y="46"/>
                </a:cubicBezTo>
                <a:cubicBezTo>
                  <a:pt x="48" y="46"/>
                  <a:pt x="25" y="46"/>
                  <a:pt x="0" y="4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Freeform 41">
            <a:extLst>
              <a:ext uri="{FF2B5EF4-FFF2-40B4-BE49-F238E27FC236}">
                <a16:creationId xmlns:a16="http://schemas.microsoft.com/office/drawing/2014/main" id="{38AF91C9-C098-47A9-A862-CB80A1005712}"/>
              </a:ext>
            </a:extLst>
          </p:cNvPr>
          <p:cNvSpPr/>
          <p:nvPr/>
        </p:nvSpPr>
        <p:spPr bwMode="auto">
          <a:xfrm>
            <a:off x="11153776" y="6215063"/>
            <a:ext cx="220663" cy="146050"/>
          </a:xfrm>
          <a:custGeom>
            <a:gdLst>
              <a:gd name="T0" fmla="*/ 70 w 70"/>
              <a:gd name="T1" fmla="*/ 46 h 46"/>
              <a:gd name="T2" fmla="*/ 0 w 70"/>
              <a:gd name="T3" fmla="*/ 46 h 46"/>
              <a:gd name="T4" fmla="*/ 0 w 70"/>
              <a:gd name="T5" fmla="*/ 0 h 46"/>
              <a:gd name="T6" fmla="*/ 70 w 70"/>
              <a:gd name="T7" fmla="*/ 0 h 46"/>
              <a:gd name="T8" fmla="*/ 70 w 70"/>
              <a:gd name="T9" fmla="*/ 46 h 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6">
                <a:moveTo>
                  <a:pt x="70" y="46"/>
                </a:moveTo>
                <a:cubicBezTo>
                  <a:pt x="47" y="46"/>
                  <a:pt x="24" y="46"/>
                  <a:pt x="0" y="46"/>
                </a:cubicBezTo>
                <a:cubicBezTo>
                  <a:pt x="0" y="31"/>
                  <a:pt x="0" y="15"/>
                  <a:pt x="0" y="0"/>
                </a:cubicBezTo>
                <a:cubicBezTo>
                  <a:pt x="23" y="0"/>
                  <a:pt x="46" y="0"/>
                  <a:pt x="70" y="0"/>
                </a:cubicBezTo>
                <a:cubicBezTo>
                  <a:pt x="70" y="14"/>
                  <a:pt x="70" y="30"/>
                  <a:pt x="70" y="4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" name="Freeform 42">
            <a:extLst>
              <a:ext uri="{FF2B5EF4-FFF2-40B4-BE49-F238E27FC236}">
                <a16:creationId xmlns:a16="http://schemas.microsoft.com/office/drawing/2014/main" id="{28054625-8CDB-49F1-83D9-A70D51A3864C}"/>
              </a:ext>
            </a:extLst>
          </p:cNvPr>
          <p:cNvSpPr/>
          <p:nvPr/>
        </p:nvSpPr>
        <p:spPr bwMode="auto">
          <a:xfrm>
            <a:off x="10321926" y="4092576"/>
            <a:ext cx="146050" cy="1660525"/>
          </a:xfrm>
          <a:custGeom>
            <a:gdLst>
              <a:gd name="T0" fmla="*/ 46 w 46"/>
              <a:gd name="T1" fmla="*/ 0 h 525"/>
              <a:gd name="T2" fmla="*/ 46 w 46"/>
              <a:gd name="T3" fmla="*/ 525 h 525"/>
              <a:gd name="T4" fmla="*/ 0 w 46"/>
              <a:gd name="T5" fmla="*/ 525 h 525"/>
              <a:gd name="T6" fmla="*/ 0 w 46"/>
              <a:gd name="T7" fmla="*/ 0 h 525"/>
              <a:gd name="T8" fmla="*/ 46 w 46"/>
              <a:gd name="T9" fmla="*/ 0 h 5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25">
                <a:moveTo>
                  <a:pt x="46" y="0"/>
                </a:moveTo>
                <a:cubicBezTo>
                  <a:pt x="46" y="175"/>
                  <a:pt x="46" y="349"/>
                  <a:pt x="46" y="525"/>
                </a:cubicBezTo>
                <a:cubicBezTo>
                  <a:pt x="31" y="525"/>
                  <a:pt x="16" y="525"/>
                  <a:pt x="0" y="525"/>
                </a:cubicBezTo>
                <a:cubicBezTo>
                  <a:pt x="0" y="350"/>
                  <a:pt x="0" y="175"/>
                  <a:pt x="0" y="0"/>
                </a:cubicBezTo>
                <a:cubicBezTo>
                  <a:pt x="15" y="0"/>
                  <a:pt x="30" y="0"/>
                  <a:pt x="46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" name="Freeform 43">
            <a:extLst>
              <a:ext uri="{FF2B5EF4-FFF2-40B4-BE49-F238E27FC236}">
                <a16:creationId xmlns:a16="http://schemas.microsoft.com/office/drawing/2014/main" id="{C3DBBC95-B521-4540-9BA4-B7191D2F6B28}"/>
              </a:ext>
            </a:extLst>
          </p:cNvPr>
          <p:cNvSpPr/>
          <p:nvPr/>
        </p:nvSpPr>
        <p:spPr bwMode="auto">
          <a:xfrm>
            <a:off x="10701338" y="4092576"/>
            <a:ext cx="142875" cy="1660525"/>
          </a:xfrm>
          <a:custGeom>
            <a:gdLst>
              <a:gd name="T0" fmla="*/ 45 w 45"/>
              <a:gd name="T1" fmla="*/ 525 h 525"/>
              <a:gd name="T2" fmla="*/ 0 w 45"/>
              <a:gd name="T3" fmla="*/ 525 h 525"/>
              <a:gd name="T4" fmla="*/ 0 w 45"/>
              <a:gd name="T5" fmla="*/ 0 h 525"/>
              <a:gd name="T6" fmla="*/ 45 w 45"/>
              <a:gd name="T7" fmla="*/ 0 h 525"/>
              <a:gd name="T8" fmla="*/ 45 w 45"/>
              <a:gd name="T9" fmla="*/ 525 h 5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5">
                <a:moveTo>
                  <a:pt x="45" y="525"/>
                </a:moveTo>
                <a:cubicBezTo>
                  <a:pt x="30" y="525"/>
                  <a:pt x="15" y="525"/>
                  <a:pt x="0" y="525"/>
                </a:cubicBezTo>
                <a:cubicBezTo>
                  <a:pt x="0" y="350"/>
                  <a:pt x="0" y="175"/>
                  <a:pt x="0" y="0"/>
                </a:cubicBezTo>
                <a:cubicBezTo>
                  <a:pt x="15" y="0"/>
                  <a:pt x="29" y="0"/>
                  <a:pt x="45" y="0"/>
                </a:cubicBezTo>
                <a:cubicBezTo>
                  <a:pt x="45" y="174"/>
                  <a:pt x="45" y="349"/>
                  <a:pt x="45" y="52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9343EEFC-893C-4E39-9E8D-8868438A7F27}"/>
              </a:ext>
            </a:extLst>
          </p:cNvPr>
          <p:cNvSpPr/>
          <p:nvPr/>
        </p:nvSpPr>
        <p:spPr bwMode="auto">
          <a:xfrm>
            <a:off x="11077576" y="4092576"/>
            <a:ext cx="146050" cy="1660525"/>
          </a:xfrm>
          <a:custGeom>
            <a:gdLst>
              <a:gd name="T0" fmla="*/ 46 w 46"/>
              <a:gd name="T1" fmla="*/ 525 h 525"/>
              <a:gd name="T2" fmla="*/ 0 w 46"/>
              <a:gd name="T3" fmla="*/ 525 h 525"/>
              <a:gd name="T4" fmla="*/ 0 w 46"/>
              <a:gd name="T5" fmla="*/ 0 h 525"/>
              <a:gd name="T6" fmla="*/ 46 w 46"/>
              <a:gd name="T7" fmla="*/ 0 h 525"/>
              <a:gd name="T8" fmla="*/ 46 w 46"/>
              <a:gd name="T9" fmla="*/ 525 h 5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25">
                <a:moveTo>
                  <a:pt x="46" y="525"/>
                </a:moveTo>
                <a:cubicBezTo>
                  <a:pt x="30" y="525"/>
                  <a:pt x="16" y="525"/>
                  <a:pt x="0" y="525"/>
                </a:cubicBezTo>
                <a:cubicBezTo>
                  <a:pt x="0" y="350"/>
                  <a:pt x="0" y="176"/>
                  <a:pt x="0" y="0"/>
                </a:cubicBezTo>
                <a:cubicBezTo>
                  <a:pt x="15" y="0"/>
                  <a:pt x="30" y="0"/>
                  <a:pt x="46" y="0"/>
                </a:cubicBezTo>
                <a:cubicBezTo>
                  <a:pt x="46" y="174"/>
                  <a:pt x="46" y="349"/>
                  <a:pt x="46" y="52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" name="Freeform 48">
            <a:extLst>
              <a:ext uri="{FF2B5EF4-FFF2-40B4-BE49-F238E27FC236}">
                <a16:creationId xmlns:a16="http://schemas.microsoft.com/office/drawing/2014/main" id="{C176746D-C28D-4227-BA90-EEDD98227131}"/>
              </a:ext>
            </a:extLst>
          </p:cNvPr>
          <p:cNvSpPr/>
          <p:nvPr/>
        </p:nvSpPr>
        <p:spPr bwMode="auto">
          <a:xfrm>
            <a:off x="4344988" y="890587"/>
            <a:ext cx="1998663" cy="2152650"/>
          </a:xfrm>
          <a:custGeom>
            <a:gdLst>
              <a:gd name="T0" fmla="*/ 702 w 852"/>
              <a:gd name="T1" fmla="*/ 312 h 917"/>
              <a:gd name="T2" fmla="*/ 769 w 852"/>
              <a:gd name="T3" fmla="*/ 265 h 917"/>
              <a:gd name="T4" fmla="*/ 692 w 852"/>
              <a:gd name="T5" fmla="*/ 256 h 917"/>
              <a:gd name="T6" fmla="*/ 684 w 852"/>
              <a:gd name="T7" fmla="*/ 322 h 917"/>
              <a:gd name="T8" fmla="*/ 606 w 852"/>
              <a:gd name="T9" fmla="*/ 425 h 917"/>
              <a:gd name="T10" fmla="*/ 673 w 852"/>
              <a:gd name="T11" fmla="*/ 518 h 917"/>
              <a:gd name="T12" fmla="*/ 646 w 852"/>
              <a:gd name="T13" fmla="*/ 631 h 917"/>
              <a:gd name="T14" fmla="*/ 567 w 852"/>
              <a:gd name="T15" fmla="*/ 628 h 917"/>
              <a:gd name="T16" fmla="*/ 425 w 852"/>
              <a:gd name="T17" fmla="*/ 658 h 917"/>
              <a:gd name="T18" fmla="*/ 387 w 852"/>
              <a:gd name="T19" fmla="*/ 901 h 917"/>
              <a:gd name="T20" fmla="*/ 110 w 852"/>
              <a:gd name="T21" fmla="*/ 763 h 917"/>
              <a:gd name="T22" fmla="*/ 107 w 852"/>
              <a:gd name="T23" fmla="*/ 734 h 917"/>
              <a:gd name="T24" fmla="*/ 267 w 852"/>
              <a:gd name="T25" fmla="*/ 773 h 917"/>
              <a:gd name="T26" fmla="*/ 331 w 852"/>
              <a:gd name="T27" fmla="*/ 838 h 917"/>
              <a:gd name="T28" fmla="*/ 362 w 852"/>
              <a:gd name="T29" fmla="*/ 877 h 917"/>
              <a:gd name="T30" fmla="*/ 286 w 852"/>
              <a:gd name="T31" fmla="*/ 779 h 917"/>
              <a:gd name="T32" fmla="*/ 148 w 852"/>
              <a:gd name="T33" fmla="*/ 721 h 917"/>
              <a:gd name="T34" fmla="*/ 25 w 852"/>
              <a:gd name="T35" fmla="*/ 602 h 917"/>
              <a:gd name="T36" fmla="*/ 159 w 852"/>
              <a:gd name="T37" fmla="*/ 402 h 917"/>
              <a:gd name="T38" fmla="*/ 163 w 852"/>
              <a:gd name="T39" fmla="*/ 326 h 917"/>
              <a:gd name="T40" fmla="*/ 98 w 852"/>
              <a:gd name="T41" fmla="*/ 436 h 917"/>
              <a:gd name="T42" fmla="*/ 10 w 852"/>
              <a:gd name="T43" fmla="*/ 508 h 917"/>
              <a:gd name="T44" fmla="*/ 44 w 852"/>
              <a:gd name="T45" fmla="*/ 290 h 917"/>
              <a:gd name="T46" fmla="*/ 68 w 852"/>
              <a:gd name="T47" fmla="*/ 318 h 917"/>
              <a:gd name="T48" fmla="*/ 122 w 852"/>
              <a:gd name="T49" fmla="*/ 291 h 917"/>
              <a:gd name="T50" fmla="*/ 198 w 852"/>
              <a:gd name="T51" fmla="*/ 196 h 917"/>
              <a:gd name="T52" fmla="*/ 286 w 852"/>
              <a:gd name="T53" fmla="*/ 322 h 917"/>
              <a:gd name="T54" fmla="*/ 292 w 852"/>
              <a:gd name="T55" fmla="*/ 145 h 917"/>
              <a:gd name="T56" fmla="*/ 391 w 852"/>
              <a:gd name="T57" fmla="*/ 24 h 917"/>
              <a:gd name="T58" fmla="*/ 623 w 852"/>
              <a:gd name="T59" fmla="*/ 51 h 917"/>
              <a:gd name="T60" fmla="*/ 469 w 852"/>
              <a:gd name="T61" fmla="*/ 162 h 917"/>
              <a:gd name="T62" fmla="*/ 541 w 852"/>
              <a:gd name="T63" fmla="*/ 334 h 917"/>
              <a:gd name="T64" fmla="*/ 331 w 852"/>
              <a:gd name="T65" fmla="*/ 326 h 917"/>
              <a:gd name="T66" fmla="*/ 312 w 852"/>
              <a:gd name="T67" fmla="*/ 570 h 917"/>
              <a:gd name="T68" fmla="*/ 443 w 852"/>
              <a:gd name="T69" fmla="*/ 631 h 917"/>
              <a:gd name="T70" fmla="*/ 439 w 852"/>
              <a:gd name="T71" fmla="*/ 596 h 917"/>
              <a:gd name="T72" fmla="*/ 275 w 852"/>
              <a:gd name="T73" fmla="*/ 519 h 917"/>
              <a:gd name="T74" fmla="*/ 476 w 852"/>
              <a:gd name="T75" fmla="*/ 327 h 917"/>
              <a:gd name="T76" fmla="*/ 569 w 852"/>
              <a:gd name="T77" fmla="*/ 268 h 917"/>
              <a:gd name="T78" fmla="*/ 492 w 852"/>
              <a:gd name="T79" fmla="*/ 148 h 917"/>
              <a:gd name="T80" fmla="*/ 633 w 852"/>
              <a:gd name="T81" fmla="*/ 69 h 917"/>
              <a:gd name="T82" fmla="*/ 848 w 852"/>
              <a:gd name="T83" fmla="*/ 215 h 917"/>
              <a:gd name="T84" fmla="*/ 822 w 852"/>
              <a:gd name="T85" fmla="*/ 281 h 917"/>
              <a:gd name="T86" fmla="*/ 848 w 852"/>
              <a:gd name="T87" fmla="*/ 386 h 9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2" h="917">
                <a:moveTo>
                  <a:pt x="848" y="386"/>
                </a:moveTo>
                <a:cubicBezTo>
                  <a:pt x="799" y="386"/>
                  <a:pt x="751" y="386"/>
                  <a:pt x="702" y="386"/>
                </a:cubicBezTo>
                <a:cubicBezTo>
                  <a:pt x="702" y="361"/>
                  <a:pt x="702" y="337"/>
                  <a:pt x="702" y="312"/>
                </a:cubicBezTo>
                <a:cubicBezTo>
                  <a:pt x="706" y="312"/>
                  <a:pt x="708" y="313"/>
                  <a:pt x="711" y="314"/>
                </a:cubicBezTo>
                <a:cubicBezTo>
                  <a:pt x="714" y="314"/>
                  <a:pt x="717" y="315"/>
                  <a:pt x="721" y="314"/>
                </a:cubicBezTo>
                <a:cubicBezTo>
                  <a:pt x="740" y="313"/>
                  <a:pt x="768" y="285"/>
                  <a:pt x="769" y="265"/>
                </a:cubicBezTo>
                <a:cubicBezTo>
                  <a:pt x="770" y="252"/>
                  <a:pt x="763" y="238"/>
                  <a:pt x="751" y="232"/>
                </a:cubicBezTo>
                <a:cubicBezTo>
                  <a:pt x="737" y="225"/>
                  <a:pt x="723" y="227"/>
                  <a:pt x="711" y="237"/>
                </a:cubicBezTo>
                <a:cubicBezTo>
                  <a:pt x="704" y="243"/>
                  <a:pt x="698" y="249"/>
                  <a:pt x="692" y="256"/>
                </a:cubicBezTo>
                <a:cubicBezTo>
                  <a:pt x="682" y="267"/>
                  <a:pt x="680" y="280"/>
                  <a:pt x="686" y="294"/>
                </a:cubicBezTo>
                <a:cubicBezTo>
                  <a:pt x="687" y="297"/>
                  <a:pt x="687" y="301"/>
                  <a:pt x="686" y="304"/>
                </a:cubicBezTo>
                <a:cubicBezTo>
                  <a:pt x="686" y="310"/>
                  <a:pt x="685" y="316"/>
                  <a:pt x="684" y="322"/>
                </a:cubicBezTo>
                <a:cubicBezTo>
                  <a:pt x="684" y="343"/>
                  <a:pt x="684" y="364"/>
                  <a:pt x="684" y="386"/>
                </a:cubicBezTo>
                <a:cubicBezTo>
                  <a:pt x="671" y="386"/>
                  <a:pt x="658" y="387"/>
                  <a:pt x="645" y="386"/>
                </a:cubicBezTo>
                <a:cubicBezTo>
                  <a:pt x="616" y="384"/>
                  <a:pt x="604" y="394"/>
                  <a:pt x="606" y="425"/>
                </a:cubicBezTo>
                <a:cubicBezTo>
                  <a:pt x="607" y="447"/>
                  <a:pt x="606" y="469"/>
                  <a:pt x="606" y="491"/>
                </a:cubicBezTo>
                <a:cubicBezTo>
                  <a:pt x="606" y="508"/>
                  <a:pt x="616" y="518"/>
                  <a:pt x="634" y="518"/>
                </a:cubicBezTo>
                <a:cubicBezTo>
                  <a:pt x="647" y="519"/>
                  <a:pt x="660" y="518"/>
                  <a:pt x="673" y="518"/>
                </a:cubicBezTo>
                <a:cubicBezTo>
                  <a:pt x="673" y="565"/>
                  <a:pt x="673" y="611"/>
                  <a:pt x="673" y="658"/>
                </a:cubicBezTo>
                <a:cubicBezTo>
                  <a:pt x="665" y="658"/>
                  <a:pt x="656" y="658"/>
                  <a:pt x="646" y="658"/>
                </a:cubicBezTo>
                <a:cubicBezTo>
                  <a:pt x="646" y="649"/>
                  <a:pt x="646" y="640"/>
                  <a:pt x="646" y="631"/>
                </a:cubicBezTo>
                <a:cubicBezTo>
                  <a:pt x="646" y="614"/>
                  <a:pt x="638" y="606"/>
                  <a:pt x="621" y="606"/>
                </a:cubicBezTo>
                <a:cubicBezTo>
                  <a:pt x="610" y="606"/>
                  <a:pt x="600" y="606"/>
                  <a:pt x="589" y="606"/>
                </a:cubicBezTo>
                <a:cubicBezTo>
                  <a:pt x="576" y="606"/>
                  <a:pt x="568" y="614"/>
                  <a:pt x="567" y="628"/>
                </a:cubicBezTo>
                <a:cubicBezTo>
                  <a:pt x="567" y="638"/>
                  <a:pt x="567" y="647"/>
                  <a:pt x="567" y="658"/>
                </a:cubicBezTo>
                <a:cubicBezTo>
                  <a:pt x="563" y="658"/>
                  <a:pt x="559" y="658"/>
                  <a:pt x="556" y="658"/>
                </a:cubicBezTo>
                <a:cubicBezTo>
                  <a:pt x="512" y="658"/>
                  <a:pt x="469" y="658"/>
                  <a:pt x="425" y="658"/>
                </a:cubicBezTo>
                <a:cubicBezTo>
                  <a:pt x="399" y="658"/>
                  <a:pt x="387" y="671"/>
                  <a:pt x="387" y="696"/>
                </a:cubicBezTo>
                <a:cubicBezTo>
                  <a:pt x="387" y="761"/>
                  <a:pt x="387" y="825"/>
                  <a:pt x="387" y="890"/>
                </a:cubicBezTo>
                <a:cubicBezTo>
                  <a:pt x="387" y="894"/>
                  <a:pt x="387" y="897"/>
                  <a:pt x="387" y="901"/>
                </a:cubicBezTo>
                <a:cubicBezTo>
                  <a:pt x="386" y="912"/>
                  <a:pt x="381" y="917"/>
                  <a:pt x="371" y="916"/>
                </a:cubicBezTo>
                <a:cubicBezTo>
                  <a:pt x="359" y="914"/>
                  <a:pt x="346" y="913"/>
                  <a:pt x="334" y="909"/>
                </a:cubicBezTo>
                <a:cubicBezTo>
                  <a:pt x="245" y="883"/>
                  <a:pt x="170" y="834"/>
                  <a:pt x="110" y="763"/>
                </a:cubicBezTo>
                <a:cubicBezTo>
                  <a:pt x="105" y="757"/>
                  <a:pt x="100" y="752"/>
                  <a:pt x="96" y="745"/>
                </a:cubicBezTo>
                <a:cubicBezTo>
                  <a:pt x="91" y="737"/>
                  <a:pt x="93" y="733"/>
                  <a:pt x="102" y="733"/>
                </a:cubicBezTo>
                <a:cubicBezTo>
                  <a:pt x="104" y="733"/>
                  <a:pt x="106" y="733"/>
                  <a:pt x="107" y="734"/>
                </a:cubicBezTo>
                <a:cubicBezTo>
                  <a:pt x="137" y="743"/>
                  <a:pt x="166" y="736"/>
                  <a:pt x="195" y="729"/>
                </a:cubicBezTo>
                <a:cubicBezTo>
                  <a:pt x="208" y="726"/>
                  <a:pt x="221" y="725"/>
                  <a:pt x="234" y="730"/>
                </a:cubicBezTo>
                <a:cubicBezTo>
                  <a:pt x="253" y="738"/>
                  <a:pt x="263" y="753"/>
                  <a:pt x="267" y="773"/>
                </a:cubicBezTo>
                <a:cubicBezTo>
                  <a:pt x="269" y="778"/>
                  <a:pt x="269" y="783"/>
                  <a:pt x="270" y="789"/>
                </a:cubicBezTo>
                <a:cubicBezTo>
                  <a:pt x="275" y="806"/>
                  <a:pt x="287" y="817"/>
                  <a:pt x="305" y="818"/>
                </a:cubicBezTo>
                <a:cubicBezTo>
                  <a:pt x="319" y="819"/>
                  <a:pt x="327" y="825"/>
                  <a:pt x="331" y="838"/>
                </a:cubicBezTo>
                <a:cubicBezTo>
                  <a:pt x="335" y="853"/>
                  <a:pt x="341" y="868"/>
                  <a:pt x="346" y="883"/>
                </a:cubicBezTo>
                <a:cubicBezTo>
                  <a:pt x="348" y="888"/>
                  <a:pt x="350" y="894"/>
                  <a:pt x="357" y="892"/>
                </a:cubicBezTo>
                <a:cubicBezTo>
                  <a:pt x="364" y="889"/>
                  <a:pt x="364" y="883"/>
                  <a:pt x="362" y="877"/>
                </a:cubicBezTo>
                <a:cubicBezTo>
                  <a:pt x="356" y="861"/>
                  <a:pt x="351" y="846"/>
                  <a:pt x="346" y="830"/>
                </a:cubicBezTo>
                <a:cubicBezTo>
                  <a:pt x="340" y="812"/>
                  <a:pt x="328" y="803"/>
                  <a:pt x="310" y="801"/>
                </a:cubicBezTo>
                <a:cubicBezTo>
                  <a:pt x="295" y="800"/>
                  <a:pt x="288" y="794"/>
                  <a:pt x="286" y="779"/>
                </a:cubicBezTo>
                <a:cubicBezTo>
                  <a:pt x="283" y="762"/>
                  <a:pt x="279" y="747"/>
                  <a:pt x="267" y="734"/>
                </a:cubicBezTo>
                <a:cubicBezTo>
                  <a:pt x="248" y="713"/>
                  <a:pt x="225" y="706"/>
                  <a:pt x="197" y="711"/>
                </a:cubicBezTo>
                <a:cubicBezTo>
                  <a:pt x="181" y="714"/>
                  <a:pt x="165" y="719"/>
                  <a:pt x="148" y="721"/>
                </a:cubicBezTo>
                <a:cubicBezTo>
                  <a:pt x="120" y="724"/>
                  <a:pt x="94" y="716"/>
                  <a:pt x="71" y="698"/>
                </a:cubicBezTo>
                <a:cubicBezTo>
                  <a:pt x="64" y="693"/>
                  <a:pt x="58" y="687"/>
                  <a:pt x="54" y="679"/>
                </a:cubicBezTo>
                <a:cubicBezTo>
                  <a:pt x="41" y="655"/>
                  <a:pt x="29" y="630"/>
                  <a:pt x="25" y="602"/>
                </a:cubicBezTo>
                <a:cubicBezTo>
                  <a:pt x="21" y="571"/>
                  <a:pt x="24" y="541"/>
                  <a:pt x="36" y="512"/>
                </a:cubicBezTo>
                <a:cubicBezTo>
                  <a:pt x="47" y="483"/>
                  <a:pt x="70" y="465"/>
                  <a:pt x="99" y="454"/>
                </a:cubicBezTo>
                <a:cubicBezTo>
                  <a:pt x="125" y="444"/>
                  <a:pt x="146" y="427"/>
                  <a:pt x="159" y="402"/>
                </a:cubicBezTo>
                <a:cubicBezTo>
                  <a:pt x="170" y="382"/>
                  <a:pt x="174" y="361"/>
                  <a:pt x="173" y="339"/>
                </a:cubicBezTo>
                <a:cubicBezTo>
                  <a:pt x="173" y="337"/>
                  <a:pt x="173" y="334"/>
                  <a:pt x="172" y="333"/>
                </a:cubicBezTo>
                <a:cubicBezTo>
                  <a:pt x="169" y="330"/>
                  <a:pt x="166" y="326"/>
                  <a:pt x="163" y="326"/>
                </a:cubicBezTo>
                <a:cubicBezTo>
                  <a:pt x="158" y="325"/>
                  <a:pt x="155" y="330"/>
                  <a:pt x="155" y="335"/>
                </a:cubicBezTo>
                <a:cubicBezTo>
                  <a:pt x="155" y="343"/>
                  <a:pt x="156" y="351"/>
                  <a:pt x="155" y="358"/>
                </a:cubicBezTo>
                <a:cubicBezTo>
                  <a:pt x="151" y="395"/>
                  <a:pt x="131" y="420"/>
                  <a:pt x="98" y="436"/>
                </a:cubicBezTo>
                <a:cubicBezTo>
                  <a:pt x="84" y="443"/>
                  <a:pt x="71" y="449"/>
                  <a:pt x="58" y="457"/>
                </a:cubicBezTo>
                <a:cubicBezTo>
                  <a:pt x="43" y="467"/>
                  <a:pt x="33" y="481"/>
                  <a:pt x="24" y="496"/>
                </a:cubicBezTo>
                <a:cubicBezTo>
                  <a:pt x="21" y="502"/>
                  <a:pt x="18" y="510"/>
                  <a:pt x="10" y="508"/>
                </a:cubicBezTo>
                <a:cubicBezTo>
                  <a:pt x="7" y="506"/>
                  <a:pt x="4" y="497"/>
                  <a:pt x="4" y="492"/>
                </a:cubicBezTo>
                <a:cubicBezTo>
                  <a:pt x="0" y="423"/>
                  <a:pt x="10" y="357"/>
                  <a:pt x="41" y="295"/>
                </a:cubicBezTo>
                <a:cubicBezTo>
                  <a:pt x="42" y="294"/>
                  <a:pt x="43" y="292"/>
                  <a:pt x="44" y="290"/>
                </a:cubicBezTo>
                <a:cubicBezTo>
                  <a:pt x="46" y="288"/>
                  <a:pt x="48" y="286"/>
                  <a:pt x="50" y="286"/>
                </a:cubicBezTo>
                <a:cubicBezTo>
                  <a:pt x="52" y="286"/>
                  <a:pt x="55" y="289"/>
                  <a:pt x="56" y="291"/>
                </a:cubicBezTo>
                <a:cubicBezTo>
                  <a:pt x="60" y="300"/>
                  <a:pt x="64" y="309"/>
                  <a:pt x="68" y="318"/>
                </a:cubicBezTo>
                <a:cubicBezTo>
                  <a:pt x="75" y="334"/>
                  <a:pt x="86" y="337"/>
                  <a:pt x="100" y="327"/>
                </a:cubicBezTo>
                <a:cubicBezTo>
                  <a:pt x="104" y="324"/>
                  <a:pt x="107" y="320"/>
                  <a:pt x="112" y="318"/>
                </a:cubicBezTo>
                <a:cubicBezTo>
                  <a:pt x="122" y="311"/>
                  <a:pt x="125" y="303"/>
                  <a:pt x="122" y="291"/>
                </a:cubicBezTo>
                <a:cubicBezTo>
                  <a:pt x="118" y="278"/>
                  <a:pt x="116" y="265"/>
                  <a:pt x="113" y="252"/>
                </a:cubicBezTo>
                <a:cubicBezTo>
                  <a:pt x="112" y="247"/>
                  <a:pt x="114" y="244"/>
                  <a:pt x="118" y="242"/>
                </a:cubicBezTo>
                <a:cubicBezTo>
                  <a:pt x="145" y="227"/>
                  <a:pt x="172" y="212"/>
                  <a:pt x="198" y="196"/>
                </a:cubicBezTo>
                <a:cubicBezTo>
                  <a:pt x="203" y="193"/>
                  <a:pt x="205" y="195"/>
                  <a:pt x="208" y="200"/>
                </a:cubicBezTo>
                <a:cubicBezTo>
                  <a:pt x="225" y="238"/>
                  <a:pt x="242" y="277"/>
                  <a:pt x="259" y="315"/>
                </a:cubicBezTo>
                <a:cubicBezTo>
                  <a:pt x="266" y="330"/>
                  <a:pt x="273" y="332"/>
                  <a:pt x="286" y="322"/>
                </a:cubicBezTo>
                <a:cubicBezTo>
                  <a:pt x="289" y="320"/>
                  <a:pt x="292" y="317"/>
                  <a:pt x="295" y="315"/>
                </a:cubicBezTo>
                <a:cubicBezTo>
                  <a:pt x="303" y="310"/>
                  <a:pt x="305" y="304"/>
                  <a:pt x="304" y="295"/>
                </a:cubicBezTo>
                <a:cubicBezTo>
                  <a:pt x="300" y="245"/>
                  <a:pt x="296" y="195"/>
                  <a:pt x="292" y="145"/>
                </a:cubicBezTo>
                <a:cubicBezTo>
                  <a:pt x="292" y="139"/>
                  <a:pt x="293" y="135"/>
                  <a:pt x="298" y="131"/>
                </a:cubicBezTo>
                <a:cubicBezTo>
                  <a:pt x="328" y="110"/>
                  <a:pt x="356" y="88"/>
                  <a:pt x="376" y="57"/>
                </a:cubicBezTo>
                <a:cubicBezTo>
                  <a:pt x="383" y="47"/>
                  <a:pt x="387" y="35"/>
                  <a:pt x="391" y="24"/>
                </a:cubicBezTo>
                <a:cubicBezTo>
                  <a:pt x="393" y="17"/>
                  <a:pt x="396" y="14"/>
                  <a:pt x="403" y="12"/>
                </a:cubicBezTo>
                <a:cubicBezTo>
                  <a:pt x="476" y="0"/>
                  <a:pt x="547" y="9"/>
                  <a:pt x="616" y="33"/>
                </a:cubicBezTo>
                <a:cubicBezTo>
                  <a:pt x="625" y="36"/>
                  <a:pt x="627" y="43"/>
                  <a:pt x="623" y="51"/>
                </a:cubicBezTo>
                <a:cubicBezTo>
                  <a:pt x="623" y="52"/>
                  <a:pt x="623" y="52"/>
                  <a:pt x="622" y="52"/>
                </a:cubicBezTo>
                <a:cubicBezTo>
                  <a:pt x="613" y="78"/>
                  <a:pt x="596" y="87"/>
                  <a:pt x="568" y="84"/>
                </a:cubicBezTo>
                <a:cubicBezTo>
                  <a:pt x="517" y="80"/>
                  <a:pt x="479" y="118"/>
                  <a:pt x="469" y="162"/>
                </a:cubicBezTo>
                <a:cubicBezTo>
                  <a:pt x="464" y="185"/>
                  <a:pt x="472" y="204"/>
                  <a:pt x="489" y="220"/>
                </a:cubicBezTo>
                <a:cubicBezTo>
                  <a:pt x="509" y="238"/>
                  <a:pt x="531" y="255"/>
                  <a:pt x="551" y="273"/>
                </a:cubicBezTo>
                <a:cubicBezTo>
                  <a:pt x="572" y="292"/>
                  <a:pt x="566" y="325"/>
                  <a:pt x="541" y="334"/>
                </a:cubicBezTo>
                <a:cubicBezTo>
                  <a:pt x="528" y="338"/>
                  <a:pt x="516" y="336"/>
                  <a:pt x="505" y="328"/>
                </a:cubicBezTo>
                <a:cubicBezTo>
                  <a:pt x="498" y="323"/>
                  <a:pt x="491" y="318"/>
                  <a:pt x="484" y="312"/>
                </a:cubicBezTo>
                <a:cubicBezTo>
                  <a:pt x="436" y="278"/>
                  <a:pt x="373" y="284"/>
                  <a:pt x="331" y="326"/>
                </a:cubicBezTo>
                <a:cubicBezTo>
                  <a:pt x="321" y="337"/>
                  <a:pt x="310" y="348"/>
                  <a:pt x="300" y="360"/>
                </a:cubicBezTo>
                <a:cubicBezTo>
                  <a:pt x="257" y="408"/>
                  <a:pt x="243" y="463"/>
                  <a:pt x="259" y="525"/>
                </a:cubicBezTo>
                <a:cubicBezTo>
                  <a:pt x="266" y="550"/>
                  <a:pt x="287" y="567"/>
                  <a:pt x="312" y="570"/>
                </a:cubicBezTo>
                <a:cubicBezTo>
                  <a:pt x="328" y="572"/>
                  <a:pt x="345" y="573"/>
                  <a:pt x="361" y="575"/>
                </a:cubicBezTo>
                <a:cubicBezTo>
                  <a:pt x="396" y="578"/>
                  <a:pt x="422" y="598"/>
                  <a:pt x="441" y="627"/>
                </a:cubicBezTo>
                <a:cubicBezTo>
                  <a:pt x="442" y="628"/>
                  <a:pt x="442" y="630"/>
                  <a:pt x="443" y="631"/>
                </a:cubicBezTo>
                <a:cubicBezTo>
                  <a:pt x="446" y="636"/>
                  <a:pt x="450" y="639"/>
                  <a:pt x="456" y="636"/>
                </a:cubicBezTo>
                <a:cubicBezTo>
                  <a:pt x="461" y="633"/>
                  <a:pt x="461" y="628"/>
                  <a:pt x="458" y="623"/>
                </a:cubicBezTo>
                <a:cubicBezTo>
                  <a:pt x="452" y="614"/>
                  <a:pt x="447" y="604"/>
                  <a:pt x="439" y="596"/>
                </a:cubicBezTo>
                <a:cubicBezTo>
                  <a:pt x="416" y="570"/>
                  <a:pt x="385" y="559"/>
                  <a:pt x="351" y="557"/>
                </a:cubicBezTo>
                <a:cubicBezTo>
                  <a:pt x="339" y="556"/>
                  <a:pt x="327" y="555"/>
                  <a:pt x="315" y="553"/>
                </a:cubicBezTo>
                <a:cubicBezTo>
                  <a:pt x="295" y="551"/>
                  <a:pt x="280" y="539"/>
                  <a:pt x="275" y="519"/>
                </a:cubicBezTo>
                <a:cubicBezTo>
                  <a:pt x="261" y="466"/>
                  <a:pt x="272" y="418"/>
                  <a:pt x="308" y="376"/>
                </a:cubicBezTo>
                <a:cubicBezTo>
                  <a:pt x="320" y="362"/>
                  <a:pt x="333" y="349"/>
                  <a:pt x="346" y="336"/>
                </a:cubicBezTo>
                <a:cubicBezTo>
                  <a:pt x="381" y="301"/>
                  <a:pt x="436" y="297"/>
                  <a:pt x="476" y="327"/>
                </a:cubicBezTo>
                <a:cubicBezTo>
                  <a:pt x="488" y="336"/>
                  <a:pt x="500" y="345"/>
                  <a:pt x="513" y="350"/>
                </a:cubicBezTo>
                <a:cubicBezTo>
                  <a:pt x="535" y="359"/>
                  <a:pt x="559" y="350"/>
                  <a:pt x="572" y="331"/>
                </a:cubicBezTo>
                <a:cubicBezTo>
                  <a:pt x="585" y="311"/>
                  <a:pt x="584" y="286"/>
                  <a:pt x="569" y="268"/>
                </a:cubicBezTo>
                <a:cubicBezTo>
                  <a:pt x="561" y="259"/>
                  <a:pt x="551" y="251"/>
                  <a:pt x="542" y="243"/>
                </a:cubicBezTo>
                <a:cubicBezTo>
                  <a:pt x="529" y="231"/>
                  <a:pt x="515" y="220"/>
                  <a:pt x="502" y="209"/>
                </a:cubicBezTo>
                <a:cubicBezTo>
                  <a:pt x="483" y="192"/>
                  <a:pt x="480" y="170"/>
                  <a:pt x="492" y="148"/>
                </a:cubicBezTo>
                <a:cubicBezTo>
                  <a:pt x="506" y="122"/>
                  <a:pt x="525" y="105"/>
                  <a:pt x="555" y="101"/>
                </a:cubicBezTo>
                <a:cubicBezTo>
                  <a:pt x="561" y="101"/>
                  <a:pt x="567" y="101"/>
                  <a:pt x="573" y="101"/>
                </a:cubicBezTo>
                <a:cubicBezTo>
                  <a:pt x="602" y="105"/>
                  <a:pt x="620" y="95"/>
                  <a:pt x="633" y="69"/>
                </a:cubicBezTo>
                <a:cubicBezTo>
                  <a:pt x="645" y="45"/>
                  <a:pt x="647" y="44"/>
                  <a:pt x="670" y="56"/>
                </a:cubicBezTo>
                <a:cubicBezTo>
                  <a:pt x="734" y="88"/>
                  <a:pt x="787" y="133"/>
                  <a:pt x="830" y="189"/>
                </a:cubicBezTo>
                <a:cubicBezTo>
                  <a:pt x="836" y="198"/>
                  <a:pt x="842" y="206"/>
                  <a:pt x="848" y="215"/>
                </a:cubicBezTo>
                <a:cubicBezTo>
                  <a:pt x="852" y="220"/>
                  <a:pt x="852" y="224"/>
                  <a:pt x="845" y="227"/>
                </a:cubicBezTo>
                <a:cubicBezTo>
                  <a:pt x="829" y="233"/>
                  <a:pt x="822" y="246"/>
                  <a:pt x="822" y="262"/>
                </a:cubicBezTo>
                <a:cubicBezTo>
                  <a:pt x="822" y="269"/>
                  <a:pt x="822" y="275"/>
                  <a:pt x="822" y="281"/>
                </a:cubicBezTo>
                <a:cubicBezTo>
                  <a:pt x="822" y="297"/>
                  <a:pt x="829" y="308"/>
                  <a:pt x="843" y="315"/>
                </a:cubicBezTo>
                <a:cubicBezTo>
                  <a:pt x="845" y="316"/>
                  <a:pt x="848" y="318"/>
                  <a:pt x="848" y="320"/>
                </a:cubicBezTo>
                <a:cubicBezTo>
                  <a:pt x="849" y="342"/>
                  <a:pt x="848" y="364"/>
                  <a:pt x="848" y="38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37" name="Freeform 49">
            <a:extLst>
              <a:ext uri="{FF2B5EF4-FFF2-40B4-BE49-F238E27FC236}">
                <a16:creationId xmlns:a16="http://schemas.microsoft.com/office/drawing/2014/main" id="{8BD70BDB-78B1-4127-B0C7-8AF8525B8724}"/>
              </a:ext>
            </a:extLst>
          </p:cNvPr>
          <p:cNvSpPr>
            <a:spLocks noEditPoints="1"/>
          </p:cNvSpPr>
          <p:nvPr/>
        </p:nvSpPr>
        <p:spPr bwMode="auto">
          <a:xfrm>
            <a:off x="5965826" y="2106613"/>
            <a:ext cx="779463" cy="963613"/>
          </a:xfrm>
          <a:custGeom>
            <a:gdLst>
              <a:gd name="T0" fmla="*/ 0 w 332"/>
              <a:gd name="T1" fmla="*/ 140 h 410"/>
              <a:gd name="T2" fmla="*/ 0 w 332"/>
              <a:gd name="T3" fmla="*/ 1 h 410"/>
              <a:gd name="T4" fmla="*/ 9 w 332"/>
              <a:gd name="T5" fmla="*/ 0 h 410"/>
              <a:gd name="T6" fmla="*/ 317 w 332"/>
              <a:gd name="T7" fmla="*/ 0 h 410"/>
              <a:gd name="T8" fmla="*/ 332 w 332"/>
              <a:gd name="T9" fmla="*/ 16 h 410"/>
              <a:gd name="T10" fmla="*/ 332 w 332"/>
              <a:gd name="T11" fmla="*/ 395 h 410"/>
              <a:gd name="T12" fmla="*/ 318 w 332"/>
              <a:gd name="T13" fmla="*/ 410 h 410"/>
              <a:gd name="T14" fmla="*/ 149 w 332"/>
              <a:gd name="T15" fmla="*/ 409 h 410"/>
              <a:gd name="T16" fmla="*/ 135 w 332"/>
              <a:gd name="T17" fmla="*/ 395 h 410"/>
              <a:gd name="T18" fmla="*/ 135 w 332"/>
              <a:gd name="T19" fmla="*/ 175 h 410"/>
              <a:gd name="T20" fmla="*/ 101 w 332"/>
              <a:gd name="T21" fmla="*/ 140 h 410"/>
              <a:gd name="T22" fmla="*/ 11 w 332"/>
              <a:gd name="T23" fmla="*/ 140 h 410"/>
              <a:gd name="T24" fmla="*/ 0 w 332"/>
              <a:gd name="T25" fmla="*/ 140 h 410"/>
              <a:gd name="T26" fmla="*/ 166 w 332"/>
              <a:gd name="T27" fmla="*/ 83 h 410"/>
              <a:gd name="T28" fmla="*/ 270 w 332"/>
              <a:gd name="T29" fmla="*/ 83 h 410"/>
              <a:gd name="T30" fmla="*/ 277 w 332"/>
              <a:gd name="T31" fmla="*/ 83 h 410"/>
              <a:gd name="T32" fmla="*/ 284 w 332"/>
              <a:gd name="T33" fmla="*/ 74 h 410"/>
              <a:gd name="T34" fmla="*/ 277 w 332"/>
              <a:gd name="T35" fmla="*/ 67 h 410"/>
              <a:gd name="T36" fmla="*/ 269 w 332"/>
              <a:gd name="T37" fmla="*/ 66 h 410"/>
              <a:gd name="T38" fmla="*/ 61 w 332"/>
              <a:gd name="T39" fmla="*/ 66 h 410"/>
              <a:gd name="T40" fmla="*/ 55 w 332"/>
              <a:gd name="T41" fmla="*/ 67 h 410"/>
              <a:gd name="T42" fmla="*/ 48 w 332"/>
              <a:gd name="T43" fmla="*/ 74 h 410"/>
              <a:gd name="T44" fmla="*/ 54 w 332"/>
              <a:gd name="T45" fmla="*/ 82 h 410"/>
              <a:gd name="T46" fmla="*/ 62 w 332"/>
              <a:gd name="T47" fmla="*/ 83 h 410"/>
              <a:gd name="T48" fmla="*/ 166 w 332"/>
              <a:gd name="T49" fmla="*/ 83 h 410"/>
              <a:gd name="T50" fmla="*/ 217 w 332"/>
              <a:gd name="T51" fmla="*/ 138 h 410"/>
              <a:gd name="T52" fmla="*/ 273 w 332"/>
              <a:gd name="T53" fmla="*/ 138 h 410"/>
              <a:gd name="T54" fmla="*/ 284 w 332"/>
              <a:gd name="T55" fmla="*/ 127 h 410"/>
              <a:gd name="T56" fmla="*/ 273 w 332"/>
              <a:gd name="T57" fmla="*/ 121 h 410"/>
              <a:gd name="T58" fmla="*/ 161 w 332"/>
              <a:gd name="T59" fmla="*/ 121 h 410"/>
              <a:gd name="T60" fmla="*/ 150 w 332"/>
              <a:gd name="T61" fmla="*/ 129 h 410"/>
              <a:gd name="T62" fmla="*/ 161 w 332"/>
              <a:gd name="T63" fmla="*/ 138 h 410"/>
              <a:gd name="T64" fmla="*/ 217 w 332"/>
              <a:gd name="T65" fmla="*/ 138 h 4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2" h="410">
                <a:moveTo>
                  <a:pt x="0" y="140"/>
                </a:moveTo>
                <a:cubicBezTo>
                  <a:pt x="0" y="93"/>
                  <a:pt x="0" y="47"/>
                  <a:pt x="0" y="1"/>
                </a:cubicBezTo>
                <a:cubicBezTo>
                  <a:pt x="3" y="1"/>
                  <a:pt x="6" y="0"/>
                  <a:pt x="9" y="0"/>
                </a:cubicBezTo>
                <a:cubicBezTo>
                  <a:pt x="112" y="0"/>
                  <a:pt x="214" y="0"/>
                  <a:pt x="317" y="0"/>
                </a:cubicBezTo>
                <a:cubicBezTo>
                  <a:pt x="328" y="0"/>
                  <a:pt x="332" y="4"/>
                  <a:pt x="332" y="16"/>
                </a:cubicBezTo>
                <a:cubicBezTo>
                  <a:pt x="332" y="142"/>
                  <a:pt x="332" y="269"/>
                  <a:pt x="332" y="395"/>
                </a:cubicBezTo>
                <a:cubicBezTo>
                  <a:pt x="332" y="407"/>
                  <a:pt x="329" y="410"/>
                  <a:pt x="318" y="410"/>
                </a:cubicBezTo>
                <a:cubicBezTo>
                  <a:pt x="262" y="410"/>
                  <a:pt x="205" y="410"/>
                  <a:pt x="149" y="409"/>
                </a:cubicBezTo>
                <a:cubicBezTo>
                  <a:pt x="138" y="409"/>
                  <a:pt x="135" y="406"/>
                  <a:pt x="135" y="395"/>
                </a:cubicBezTo>
                <a:cubicBezTo>
                  <a:pt x="135" y="322"/>
                  <a:pt x="135" y="248"/>
                  <a:pt x="135" y="175"/>
                </a:cubicBezTo>
                <a:cubicBezTo>
                  <a:pt x="135" y="154"/>
                  <a:pt x="121" y="141"/>
                  <a:pt x="101" y="140"/>
                </a:cubicBezTo>
                <a:cubicBezTo>
                  <a:pt x="71" y="140"/>
                  <a:pt x="41" y="140"/>
                  <a:pt x="11" y="140"/>
                </a:cubicBezTo>
                <a:cubicBezTo>
                  <a:pt x="7" y="140"/>
                  <a:pt x="4" y="140"/>
                  <a:pt x="0" y="140"/>
                </a:cubicBezTo>
                <a:close/>
                <a:moveTo>
                  <a:pt x="166" y="83"/>
                </a:moveTo>
                <a:cubicBezTo>
                  <a:pt x="200" y="83"/>
                  <a:pt x="235" y="83"/>
                  <a:pt x="270" y="83"/>
                </a:cubicBezTo>
                <a:cubicBezTo>
                  <a:pt x="272" y="83"/>
                  <a:pt x="275" y="84"/>
                  <a:pt x="277" y="83"/>
                </a:cubicBezTo>
                <a:cubicBezTo>
                  <a:pt x="280" y="80"/>
                  <a:pt x="283" y="77"/>
                  <a:pt x="284" y="74"/>
                </a:cubicBezTo>
                <a:cubicBezTo>
                  <a:pt x="284" y="72"/>
                  <a:pt x="280" y="68"/>
                  <a:pt x="277" y="67"/>
                </a:cubicBezTo>
                <a:cubicBezTo>
                  <a:pt x="275" y="65"/>
                  <a:pt x="272" y="66"/>
                  <a:pt x="269" y="66"/>
                </a:cubicBezTo>
                <a:cubicBezTo>
                  <a:pt x="200" y="66"/>
                  <a:pt x="131" y="66"/>
                  <a:pt x="61" y="66"/>
                </a:cubicBezTo>
                <a:cubicBezTo>
                  <a:pt x="59" y="66"/>
                  <a:pt x="56" y="65"/>
                  <a:pt x="55" y="67"/>
                </a:cubicBezTo>
                <a:cubicBezTo>
                  <a:pt x="52" y="69"/>
                  <a:pt x="48" y="72"/>
                  <a:pt x="48" y="74"/>
                </a:cubicBezTo>
                <a:cubicBezTo>
                  <a:pt x="48" y="77"/>
                  <a:pt x="52" y="81"/>
                  <a:pt x="54" y="82"/>
                </a:cubicBezTo>
                <a:cubicBezTo>
                  <a:pt x="56" y="84"/>
                  <a:pt x="60" y="83"/>
                  <a:pt x="62" y="83"/>
                </a:cubicBezTo>
                <a:cubicBezTo>
                  <a:pt x="97" y="83"/>
                  <a:pt x="131" y="83"/>
                  <a:pt x="166" y="83"/>
                </a:cubicBezTo>
                <a:close/>
                <a:moveTo>
                  <a:pt x="217" y="138"/>
                </a:moveTo>
                <a:cubicBezTo>
                  <a:pt x="236" y="138"/>
                  <a:pt x="255" y="138"/>
                  <a:pt x="273" y="138"/>
                </a:cubicBezTo>
                <a:cubicBezTo>
                  <a:pt x="281" y="138"/>
                  <a:pt x="286" y="133"/>
                  <a:pt x="284" y="127"/>
                </a:cubicBezTo>
                <a:cubicBezTo>
                  <a:pt x="282" y="121"/>
                  <a:pt x="277" y="121"/>
                  <a:pt x="273" y="121"/>
                </a:cubicBezTo>
                <a:cubicBezTo>
                  <a:pt x="235" y="121"/>
                  <a:pt x="198" y="121"/>
                  <a:pt x="161" y="121"/>
                </a:cubicBezTo>
                <a:cubicBezTo>
                  <a:pt x="155" y="121"/>
                  <a:pt x="150" y="122"/>
                  <a:pt x="150" y="129"/>
                </a:cubicBezTo>
                <a:cubicBezTo>
                  <a:pt x="150" y="136"/>
                  <a:pt x="155" y="138"/>
                  <a:pt x="161" y="138"/>
                </a:cubicBezTo>
                <a:cubicBezTo>
                  <a:pt x="180" y="138"/>
                  <a:pt x="198" y="138"/>
                  <a:pt x="217" y="138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38" name="Freeform 50">
            <a:extLst>
              <a:ext uri="{FF2B5EF4-FFF2-40B4-BE49-F238E27FC236}">
                <a16:creationId xmlns:a16="http://schemas.microsoft.com/office/drawing/2014/main" id="{3931CB7C-E169-45BB-A8B1-3DAAE0ACABF6}"/>
              </a:ext>
            </a:extLst>
          </p:cNvPr>
          <p:cNvSpPr>
            <a:spLocks noEditPoints="1"/>
          </p:cNvSpPr>
          <p:nvPr/>
        </p:nvSpPr>
        <p:spPr bwMode="auto">
          <a:xfrm>
            <a:off x="5292726" y="2474913"/>
            <a:ext cx="950913" cy="595313"/>
          </a:xfrm>
          <a:custGeom>
            <a:gdLst>
              <a:gd name="T0" fmla="*/ 162 w 405"/>
              <a:gd name="T1" fmla="*/ 0 h 253"/>
              <a:gd name="T2" fmla="*/ 165 w 405"/>
              <a:gd name="T3" fmla="*/ 17 h 253"/>
              <a:gd name="T4" fmla="*/ 185 w 405"/>
              <a:gd name="T5" fmla="*/ 28 h 253"/>
              <a:gd name="T6" fmla="*/ 217 w 405"/>
              <a:gd name="T7" fmla="*/ 29 h 253"/>
              <a:gd name="T8" fmla="*/ 242 w 405"/>
              <a:gd name="T9" fmla="*/ 5 h 253"/>
              <a:gd name="T10" fmla="*/ 242 w 405"/>
              <a:gd name="T11" fmla="*/ 0 h 253"/>
              <a:gd name="T12" fmla="*/ 250 w 405"/>
              <a:gd name="T13" fmla="*/ 0 h 253"/>
              <a:gd name="T14" fmla="*/ 385 w 405"/>
              <a:gd name="T15" fmla="*/ 0 h 253"/>
              <a:gd name="T16" fmla="*/ 405 w 405"/>
              <a:gd name="T17" fmla="*/ 20 h 253"/>
              <a:gd name="T18" fmla="*/ 405 w 405"/>
              <a:gd name="T19" fmla="*/ 234 h 253"/>
              <a:gd name="T20" fmla="*/ 385 w 405"/>
              <a:gd name="T21" fmla="*/ 253 h 253"/>
              <a:gd name="T22" fmla="*/ 22 w 405"/>
              <a:gd name="T23" fmla="*/ 253 h 253"/>
              <a:gd name="T24" fmla="*/ 0 w 405"/>
              <a:gd name="T25" fmla="*/ 230 h 253"/>
              <a:gd name="T26" fmla="*/ 0 w 405"/>
              <a:gd name="T27" fmla="*/ 22 h 253"/>
              <a:gd name="T28" fmla="*/ 22 w 405"/>
              <a:gd name="T29" fmla="*/ 0 h 253"/>
              <a:gd name="T30" fmla="*/ 153 w 405"/>
              <a:gd name="T31" fmla="*/ 0 h 253"/>
              <a:gd name="T32" fmla="*/ 162 w 405"/>
              <a:gd name="T33" fmla="*/ 0 h 253"/>
              <a:gd name="T34" fmla="*/ 96 w 405"/>
              <a:gd name="T35" fmla="*/ 217 h 253"/>
              <a:gd name="T36" fmla="*/ 127 w 405"/>
              <a:gd name="T37" fmla="*/ 217 h 253"/>
              <a:gd name="T38" fmla="*/ 158 w 405"/>
              <a:gd name="T39" fmla="*/ 217 h 253"/>
              <a:gd name="T40" fmla="*/ 169 w 405"/>
              <a:gd name="T41" fmla="*/ 206 h 253"/>
              <a:gd name="T42" fmla="*/ 169 w 405"/>
              <a:gd name="T43" fmla="*/ 168 h 253"/>
              <a:gd name="T44" fmla="*/ 124 w 405"/>
              <a:gd name="T45" fmla="*/ 123 h 253"/>
              <a:gd name="T46" fmla="*/ 68 w 405"/>
              <a:gd name="T47" fmla="*/ 123 h 253"/>
              <a:gd name="T48" fmla="*/ 23 w 405"/>
              <a:gd name="T49" fmla="*/ 168 h 253"/>
              <a:gd name="T50" fmla="*/ 23 w 405"/>
              <a:gd name="T51" fmla="*/ 205 h 253"/>
              <a:gd name="T52" fmla="*/ 35 w 405"/>
              <a:gd name="T53" fmla="*/ 217 h 253"/>
              <a:gd name="T54" fmla="*/ 96 w 405"/>
              <a:gd name="T55" fmla="*/ 217 h 253"/>
              <a:gd name="T56" fmla="*/ 96 w 405"/>
              <a:gd name="T57" fmla="*/ 30 h 253"/>
              <a:gd name="T58" fmla="*/ 57 w 405"/>
              <a:gd name="T59" fmla="*/ 69 h 253"/>
              <a:gd name="T60" fmla="*/ 97 w 405"/>
              <a:gd name="T61" fmla="*/ 109 h 253"/>
              <a:gd name="T62" fmla="*/ 136 w 405"/>
              <a:gd name="T63" fmla="*/ 69 h 253"/>
              <a:gd name="T64" fmla="*/ 96 w 405"/>
              <a:gd name="T65" fmla="*/ 30 h 253"/>
              <a:gd name="T66" fmla="*/ 274 w 405"/>
              <a:gd name="T67" fmla="*/ 98 h 253"/>
              <a:gd name="T68" fmla="*/ 358 w 405"/>
              <a:gd name="T69" fmla="*/ 98 h 253"/>
              <a:gd name="T70" fmla="*/ 369 w 405"/>
              <a:gd name="T71" fmla="*/ 90 h 253"/>
              <a:gd name="T72" fmla="*/ 356 w 405"/>
              <a:gd name="T73" fmla="*/ 81 h 253"/>
              <a:gd name="T74" fmla="*/ 191 w 405"/>
              <a:gd name="T75" fmla="*/ 82 h 253"/>
              <a:gd name="T76" fmla="*/ 179 w 405"/>
              <a:gd name="T77" fmla="*/ 90 h 253"/>
              <a:gd name="T78" fmla="*/ 191 w 405"/>
              <a:gd name="T79" fmla="*/ 98 h 253"/>
              <a:gd name="T80" fmla="*/ 274 w 405"/>
              <a:gd name="T81" fmla="*/ 98 h 253"/>
              <a:gd name="T82" fmla="*/ 293 w 405"/>
              <a:gd name="T83" fmla="*/ 177 h 253"/>
              <a:gd name="T84" fmla="*/ 293 w 405"/>
              <a:gd name="T85" fmla="*/ 177 h 253"/>
              <a:gd name="T86" fmla="*/ 302 w 405"/>
              <a:gd name="T87" fmla="*/ 177 h 253"/>
              <a:gd name="T88" fmla="*/ 359 w 405"/>
              <a:gd name="T89" fmla="*/ 177 h 253"/>
              <a:gd name="T90" fmla="*/ 369 w 405"/>
              <a:gd name="T91" fmla="*/ 169 h 253"/>
              <a:gd name="T92" fmla="*/ 360 w 405"/>
              <a:gd name="T93" fmla="*/ 161 h 253"/>
              <a:gd name="T94" fmla="*/ 356 w 405"/>
              <a:gd name="T95" fmla="*/ 161 h 253"/>
              <a:gd name="T96" fmla="*/ 230 w 405"/>
              <a:gd name="T97" fmla="*/ 161 h 253"/>
              <a:gd name="T98" fmla="*/ 218 w 405"/>
              <a:gd name="T99" fmla="*/ 169 h 253"/>
              <a:gd name="T100" fmla="*/ 230 w 405"/>
              <a:gd name="T101" fmla="*/ 177 h 253"/>
              <a:gd name="T102" fmla="*/ 293 w 405"/>
              <a:gd name="T103" fmla="*/ 177 h 2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5" h="253">
                <a:moveTo>
                  <a:pt x="162" y="0"/>
                </a:moveTo>
                <a:cubicBezTo>
                  <a:pt x="163" y="7"/>
                  <a:pt x="163" y="12"/>
                  <a:pt x="165" y="17"/>
                </a:cubicBezTo>
                <a:cubicBezTo>
                  <a:pt x="169" y="25"/>
                  <a:pt x="176" y="28"/>
                  <a:pt x="185" y="28"/>
                </a:cubicBezTo>
                <a:cubicBezTo>
                  <a:pt x="195" y="29"/>
                  <a:pt x="206" y="29"/>
                  <a:pt x="217" y="29"/>
                </a:cubicBezTo>
                <a:cubicBezTo>
                  <a:pt x="234" y="28"/>
                  <a:pt x="241" y="22"/>
                  <a:pt x="242" y="5"/>
                </a:cubicBezTo>
                <a:cubicBezTo>
                  <a:pt x="242" y="4"/>
                  <a:pt x="242" y="3"/>
                  <a:pt x="242" y="0"/>
                </a:cubicBezTo>
                <a:cubicBezTo>
                  <a:pt x="245" y="0"/>
                  <a:pt x="248" y="0"/>
                  <a:pt x="250" y="0"/>
                </a:cubicBezTo>
                <a:cubicBezTo>
                  <a:pt x="295" y="0"/>
                  <a:pt x="340" y="0"/>
                  <a:pt x="385" y="0"/>
                </a:cubicBezTo>
                <a:cubicBezTo>
                  <a:pt x="399" y="0"/>
                  <a:pt x="405" y="5"/>
                  <a:pt x="405" y="20"/>
                </a:cubicBezTo>
                <a:cubicBezTo>
                  <a:pt x="405" y="91"/>
                  <a:pt x="405" y="162"/>
                  <a:pt x="405" y="234"/>
                </a:cubicBezTo>
                <a:cubicBezTo>
                  <a:pt x="405" y="247"/>
                  <a:pt x="399" y="253"/>
                  <a:pt x="385" y="253"/>
                </a:cubicBezTo>
                <a:cubicBezTo>
                  <a:pt x="264" y="253"/>
                  <a:pt x="143" y="253"/>
                  <a:pt x="22" y="253"/>
                </a:cubicBezTo>
                <a:cubicBezTo>
                  <a:pt x="4" y="253"/>
                  <a:pt x="0" y="248"/>
                  <a:pt x="0" y="230"/>
                </a:cubicBezTo>
                <a:cubicBezTo>
                  <a:pt x="0" y="161"/>
                  <a:pt x="0" y="91"/>
                  <a:pt x="0" y="22"/>
                </a:cubicBezTo>
                <a:cubicBezTo>
                  <a:pt x="0" y="5"/>
                  <a:pt x="5" y="0"/>
                  <a:pt x="22" y="0"/>
                </a:cubicBezTo>
                <a:cubicBezTo>
                  <a:pt x="66" y="0"/>
                  <a:pt x="109" y="0"/>
                  <a:pt x="153" y="0"/>
                </a:cubicBezTo>
                <a:cubicBezTo>
                  <a:pt x="156" y="0"/>
                  <a:pt x="159" y="0"/>
                  <a:pt x="162" y="0"/>
                </a:cubicBezTo>
                <a:close/>
                <a:moveTo>
                  <a:pt x="96" y="217"/>
                </a:moveTo>
                <a:cubicBezTo>
                  <a:pt x="106" y="217"/>
                  <a:pt x="117" y="217"/>
                  <a:pt x="127" y="217"/>
                </a:cubicBezTo>
                <a:cubicBezTo>
                  <a:pt x="137" y="217"/>
                  <a:pt x="148" y="217"/>
                  <a:pt x="158" y="217"/>
                </a:cubicBezTo>
                <a:cubicBezTo>
                  <a:pt x="167" y="217"/>
                  <a:pt x="169" y="214"/>
                  <a:pt x="169" y="206"/>
                </a:cubicBezTo>
                <a:cubicBezTo>
                  <a:pt x="170" y="193"/>
                  <a:pt x="170" y="180"/>
                  <a:pt x="169" y="168"/>
                </a:cubicBezTo>
                <a:cubicBezTo>
                  <a:pt x="169" y="141"/>
                  <a:pt x="151" y="123"/>
                  <a:pt x="124" y="123"/>
                </a:cubicBezTo>
                <a:cubicBezTo>
                  <a:pt x="106" y="122"/>
                  <a:pt x="87" y="123"/>
                  <a:pt x="68" y="123"/>
                </a:cubicBezTo>
                <a:cubicBezTo>
                  <a:pt x="41" y="123"/>
                  <a:pt x="23" y="141"/>
                  <a:pt x="23" y="168"/>
                </a:cubicBezTo>
                <a:cubicBezTo>
                  <a:pt x="23" y="180"/>
                  <a:pt x="23" y="192"/>
                  <a:pt x="23" y="205"/>
                </a:cubicBezTo>
                <a:cubicBezTo>
                  <a:pt x="23" y="214"/>
                  <a:pt x="26" y="217"/>
                  <a:pt x="35" y="217"/>
                </a:cubicBezTo>
                <a:cubicBezTo>
                  <a:pt x="56" y="217"/>
                  <a:pt x="76" y="217"/>
                  <a:pt x="96" y="217"/>
                </a:cubicBezTo>
                <a:close/>
                <a:moveTo>
                  <a:pt x="96" y="30"/>
                </a:moveTo>
                <a:cubicBezTo>
                  <a:pt x="74" y="30"/>
                  <a:pt x="57" y="48"/>
                  <a:pt x="57" y="69"/>
                </a:cubicBezTo>
                <a:cubicBezTo>
                  <a:pt x="57" y="91"/>
                  <a:pt x="74" y="109"/>
                  <a:pt x="97" y="109"/>
                </a:cubicBezTo>
                <a:cubicBezTo>
                  <a:pt x="118" y="109"/>
                  <a:pt x="136" y="91"/>
                  <a:pt x="136" y="69"/>
                </a:cubicBezTo>
                <a:cubicBezTo>
                  <a:pt x="136" y="48"/>
                  <a:pt x="118" y="30"/>
                  <a:pt x="96" y="30"/>
                </a:cubicBezTo>
                <a:close/>
                <a:moveTo>
                  <a:pt x="274" y="98"/>
                </a:moveTo>
                <a:cubicBezTo>
                  <a:pt x="302" y="98"/>
                  <a:pt x="330" y="98"/>
                  <a:pt x="358" y="98"/>
                </a:cubicBezTo>
                <a:cubicBezTo>
                  <a:pt x="364" y="98"/>
                  <a:pt x="369" y="97"/>
                  <a:pt x="369" y="90"/>
                </a:cubicBezTo>
                <a:cubicBezTo>
                  <a:pt x="369" y="83"/>
                  <a:pt x="363" y="81"/>
                  <a:pt x="356" y="81"/>
                </a:cubicBezTo>
                <a:cubicBezTo>
                  <a:pt x="301" y="82"/>
                  <a:pt x="246" y="82"/>
                  <a:pt x="191" y="82"/>
                </a:cubicBezTo>
                <a:cubicBezTo>
                  <a:pt x="185" y="81"/>
                  <a:pt x="179" y="82"/>
                  <a:pt x="179" y="90"/>
                </a:cubicBezTo>
                <a:cubicBezTo>
                  <a:pt x="179" y="98"/>
                  <a:pt x="185" y="98"/>
                  <a:pt x="191" y="98"/>
                </a:cubicBezTo>
                <a:cubicBezTo>
                  <a:pt x="219" y="98"/>
                  <a:pt x="246" y="98"/>
                  <a:pt x="274" y="98"/>
                </a:cubicBezTo>
                <a:close/>
                <a:moveTo>
                  <a:pt x="293" y="177"/>
                </a:moveTo>
                <a:cubicBezTo>
                  <a:pt x="293" y="177"/>
                  <a:pt x="293" y="177"/>
                  <a:pt x="293" y="177"/>
                </a:cubicBezTo>
                <a:cubicBezTo>
                  <a:pt x="296" y="177"/>
                  <a:pt x="299" y="177"/>
                  <a:pt x="302" y="177"/>
                </a:cubicBezTo>
                <a:cubicBezTo>
                  <a:pt x="321" y="177"/>
                  <a:pt x="340" y="177"/>
                  <a:pt x="359" y="177"/>
                </a:cubicBezTo>
                <a:cubicBezTo>
                  <a:pt x="365" y="177"/>
                  <a:pt x="369" y="175"/>
                  <a:pt x="369" y="169"/>
                </a:cubicBezTo>
                <a:cubicBezTo>
                  <a:pt x="369" y="164"/>
                  <a:pt x="365" y="161"/>
                  <a:pt x="360" y="161"/>
                </a:cubicBezTo>
                <a:cubicBezTo>
                  <a:pt x="358" y="161"/>
                  <a:pt x="357" y="161"/>
                  <a:pt x="356" y="161"/>
                </a:cubicBezTo>
                <a:cubicBezTo>
                  <a:pt x="314" y="161"/>
                  <a:pt x="272" y="161"/>
                  <a:pt x="230" y="161"/>
                </a:cubicBezTo>
                <a:cubicBezTo>
                  <a:pt x="224" y="161"/>
                  <a:pt x="218" y="161"/>
                  <a:pt x="218" y="169"/>
                </a:cubicBezTo>
                <a:cubicBezTo>
                  <a:pt x="218" y="176"/>
                  <a:pt x="224" y="178"/>
                  <a:pt x="230" y="177"/>
                </a:cubicBezTo>
                <a:cubicBezTo>
                  <a:pt x="251" y="177"/>
                  <a:pt x="272" y="177"/>
                  <a:pt x="293" y="177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39" name="Freeform 51">
            <a:extLst>
              <a:ext uri="{FF2B5EF4-FFF2-40B4-BE49-F238E27FC236}">
                <a16:creationId xmlns:a16="http://schemas.microsoft.com/office/drawing/2014/main" id="{64B9DB29-6F30-4ED6-BB83-7D6566B5372A}"/>
              </a:ext>
            </a:extLst>
          </p:cNvPr>
          <p:cNvSpPr/>
          <p:nvPr/>
        </p:nvSpPr>
        <p:spPr bwMode="auto">
          <a:xfrm>
            <a:off x="5807076" y="1836738"/>
            <a:ext cx="1098550" cy="231775"/>
          </a:xfrm>
          <a:custGeom>
            <a:gdLst>
              <a:gd name="T0" fmla="*/ 234 w 468"/>
              <a:gd name="T1" fmla="*/ 99 h 99"/>
              <a:gd name="T2" fmla="*/ 16 w 468"/>
              <a:gd name="T3" fmla="*/ 99 h 99"/>
              <a:gd name="T4" fmla="*/ 0 w 468"/>
              <a:gd name="T5" fmla="*/ 83 h 99"/>
              <a:gd name="T6" fmla="*/ 0 w 468"/>
              <a:gd name="T7" fmla="*/ 16 h 99"/>
              <a:gd name="T8" fmla="*/ 16 w 468"/>
              <a:gd name="T9" fmla="*/ 0 h 99"/>
              <a:gd name="T10" fmla="*/ 439 w 468"/>
              <a:gd name="T11" fmla="*/ 0 h 99"/>
              <a:gd name="T12" fmla="*/ 458 w 468"/>
              <a:gd name="T13" fmla="*/ 0 h 99"/>
              <a:gd name="T14" fmla="*/ 468 w 468"/>
              <a:gd name="T15" fmla="*/ 11 h 99"/>
              <a:gd name="T16" fmla="*/ 468 w 468"/>
              <a:gd name="T17" fmla="*/ 88 h 99"/>
              <a:gd name="T18" fmla="*/ 456 w 468"/>
              <a:gd name="T19" fmla="*/ 99 h 99"/>
              <a:gd name="T20" fmla="*/ 402 w 468"/>
              <a:gd name="T21" fmla="*/ 99 h 99"/>
              <a:gd name="T22" fmla="*/ 234 w 468"/>
              <a:gd name="T23" fmla="*/ 99 h 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" h="99">
                <a:moveTo>
                  <a:pt x="234" y="99"/>
                </a:moveTo>
                <a:cubicBezTo>
                  <a:pt x="161" y="99"/>
                  <a:pt x="88" y="99"/>
                  <a:pt x="16" y="99"/>
                </a:cubicBezTo>
                <a:cubicBezTo>
                  <a:pt x="2" y="99"/>
                  <a:pt x="0" y="97"/>
                  <a:pt x="0" y="83"/>
                </a:cubicBezTo>
                <a:cubicBezTo>
                  <a:pt x="0" y="61"/>
                  <a:pt x="0" y="38"/>
                  <a:pt x="0" y="16"/>
                </a:cubicBezTo>
                <a:cubicBezTo>
                  <a:pt x="0" y="2"/>
                  <a:pt x="2" y="0"/>
                  <a:pt x="16" y="0"/>
                </a:cubicBezTo>
                <a:cubicBezTo>
                  <a:pt x="157" y="0"/>
                  <a:pt x="298" y="0"/>
                  <a:pt x="439" y="0"/>
                </a:cubicBezTo>
                <a:cubicBezTo>
                  <a:pt x="445" y="0"/>
                  <a:pt x="451" y="0"/>
                  <a:pt x="458" y="0"/>
                </a:cubicBezTo>
                <a:cubicBezTo>
                  <a:pt x="464" y="0"/>
                  <a:pt x="468" y="4"/>
                  <a:pt x="468" y="11"/>
                </a:cubicBezTo>
                <a:cubicBezTo>
                  <a:pt x="468" y="36"/>
                  <a:pt x="468" y="62"/>
                  <a:pt x="468" y="88"/>
                </a:cubicBezTo>
                <a:cubicBezTo>
                  <a:pt x="468" y="96"/>
                  <a:pt x="463" y="99"/>
                  <a:pt x="456" y="99"/>
                </a:cubicBezTo>
                <a:cubicBezTo>
                  <a:pt x="438" y="99"/>
                  <a:pt x="420" y="99"/>
                  <a:pt x="402" y="99"/>
                </a:cubicBezTo>
                <a:cubicBezTo>
                  <a:pt x="346" y="99"/>
                  <a:pt x="290" y="99"/>
                  <a:pt x="234" y="99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0" name="Freeform 52">
            <a:extLst>
              <a:ext uri="{FF2B5EF4-FFF2-40B4-BE49-F238E27FC236}">
                <a16:creationId xmlns:a16="http://schemas.microsoft.com/office/drawing/2014/main" id="{11619D4F-07B2-4DBA-AED0-BBD160EE4F20}"/>
              </a:ext>
            </a:extLst>
          </p:cNvPr>
          <p:cNvSpPr/>
          <p:nvPr/>
        </p:nvSpPr>
        <p:spPr bwMode="auto">
          <a:xfrm>
            <a:off x="4346576" y="892175"/>
            <a:ext cx="887413" cy="739775"/>
          </a:xfrm>
          <a:custGeom>
            <a:gdLst>
              <a:gd name="T0" fmla="*/ 84 w 378"/>
              <a:gd name="T1" fmla="*/ 315 h 315"/>
              <a:gd name="T2" fmla="*/ 62 w 378"/>
              <a:gd name="T3" fmla="*/ 263 h 315"/>
              <a:gd name="T4" fmla="*/ 43 w 378"/>
              <a:gd name="T5" fmla="*/ 238 h 315"/>
              <a:gd name="T6" fmla="*/ 8 w 378"/>
              <a:gd name="T7" fmla="*/ 208 h 315"/>
              <a:gd name="T8" fmla="*/ 8 w 378"/>
              <a:gd name="T9" fmla="*/ 193 h 315"/>
              <a:gd name="T10" fmla="*/ 30 w 378"/>
              <a:gd name="T11" fmla="*/ 191 h 315"/>
              <a:gd name="T12" fmla="*/ 68 w 378"/>
              <a:gd name="T13" fmla="*/ 211 h 315"/>
              <a:gd name="T14" fmla="*/ 82 w 378"/>
              <a:gd name="T15" fmla="*/ 209 h 315"/>
              <a:gd name="T16" fmla="*/ 158 w 378"/>
              <a:gd name="T17" fmla="*/ 134 h 315"/>
              <a:gd name="T18" fmla="*/ 156 w 378"/>
              <a:gd name="T19" fmla="*/ 103 h 315"/>
              <a:gd name="T20" fmla="*/ 70 w 378"/>
              <a:gd name="T21" fmla="*/ 31 h 315"/>
              <a:gd name="T22" fmla="*/ 65 w 378"/>
              <a:gd name="T23" fmla="*/ 27 h 315"/>
              <a:gd name="T24" fmla="*/ 61 w 378"/>
              <a:gd name="T25" fmla="*/ 18 h 315"/>
              <a:gd name="T26" fmla="*/ 73 w 378"/>
              <a:gd name="T27" fmla="*/ 12 h 315"/>
              <a:gd name="T28" fmla="*/ 109 w 378"/>
              <a:gd name="T29" fmla="*/ 25 h 315"/>
              <a:gd name="T30" fmla="*/ 219 w 378"/>
              <a:gd name="T31" fmla="*/ 67 h 315"/>
              <a:gd name="T32" fmla="*/ 239 w 378"/>
              <a:gd name="T33" fmla="*/ 63 h 315"/>
              <a:gd name="T34" fmla="*/ 304 w 378"/>
              <a:gd name="T35" fmla="*/ 19 h 315"/>
              <a:gd name="T36" fmla="*/ 350 w 378"/>
              <a:gd name="T37" fmla="*/ 3 h 315"/>
              <a:gd name="T38" fmla="*/ 370 w 378"/>
              <a:gd name="T39" fmla="*/ 31 h 315"/>
              <a:gd name="T40" fmla="*/ 334 w 378"/>
              <a:gd name="T41" fmla="*/ 78 h 315"/>
              <a:gd name="T42" fmla="*/ 281 w 378"/>
              <a:gd name="T43" fmla="*/ 122 h 315"/>
              <a:gd name="T44" fmla="*/ 273 w 378"/>
              <a:gd name="T45" fmla="*/ 137 h 315"/>
              <a:gd name="T46" fmla="*/ 286 w 378"/>
              <a:gd name="T47" fmla="*/ 286 h 315"/>
              <a:gd name="T48" fmla="*/ 274 w 378"/>
              <a:gd name="T49" fmla="*/ 307 h 315"/>
              <a:gd name="T50" fmla="*/ 269 w 378"/>
              <a:gd name="T51" fmla="*/ 296 h 315"/>
              <a:gd name="T52" fmla="*/ 222 w 378"/>
              <a:gd name="T53" fmla="*/ 192 h 315"/>
              <a:gd name="T54" fmla="*/ 187 w 378"/>
              <a:gd name="T55" fmla="*/ 182 h 315"/>
              <a:gd name="T56" fmla="*/ 102 w 378"/>
              <a:gd name="T57" fmla="*/ 230 h 315"/>
              <a:gd name="T58" fmla="*/ 94 w 378"/>
              <a:gd name="T59" fmla="*/ 247 h 315"/>
              <a:gd name="T60" fmla="*/ 104 w 378"/>
              <a:gd name="T61" fmla="*/ 293 h 315"/>
              <a:gd name="T62" fmla="*/ 100 w 378"/>
              <a:gd name="T63" fmla="*/ 303 h 315"/>
              <a:gd name="T64" fmla="*/ 84 w 378"/>
              <a:gd name="T65" fmla="*/ 315 h 3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8" h="315">
                <a:moveTo>
                  <a:pt x="84" y="315"/>
                </a:moveTo>
                <a:cubicBezTo>
                  <a:pt x="77" y="297"/>
                  <a:pt x="69" y="280"/>
                  <a:pt x="62" y="263"/>
                </a:cubicBezTo>
                <a:cubicBezTo>
                  <a:pt x="58" y="253"/>
                  <a:pt x="52" y="245"/>
                  <a:pt x="43" y="238"/>
                </a:cubicBezTo>
                <a:cubicBezTo>
                  <a:pt x="31" y="228"/>
                  <a:pt x="20" y="218"/>
                  <a:pt x="8" y="208"/>
                </a:cubicBezTo>
                <a:cubicBezTo>
                  <a:pt x="0" y="201"/>
                  <a:pt x="0" y="200"/>
                  <a:pt x="8" y="193"/>
                </a:cubicBezTo>
                <a:cubicBezTo>
                  <a:pt x="15" y="186"/>
                  <a:pt x="22" y="186"/>
                  <a:pt x="30" y="191"/>
                </a:cubicBezTo>
                <a:cubicBezTo>
                  <a:pt x="42" y="198"/>
                  <a:pt x="55" y="204"/>
                  <a:pt x="68" y="211"/>
                </a:cubicBezTo>
                <a:cubicBezTo>
                  <a:pt x="73" y="214"/>
                  <a:pt x="78" y="213"/>
                  <a:pt x="82" y="209"/>
                </a:cubicBezTo>
                <a:cubicBezTo>
                  <a:pt x="108" y="184"/>
                  <a:pt x="133" y="159"/>
                  <a:pt x="158" y="134"/>
                </a:cubicBezTo>
                <a:cubicBezTo>
                  <a:pt x="167" y="125"/>
                  <a:pt x="166" y="112"/>
                  <a:pt x="156" y="103"/>
                </a:cubicBezTo>
                <a:cubicBezTo>
                  <a:pt x="127" y="79"/>
                  <a:pt x="98" y="55"/>
                  <a:pt x="70" y="31"/>
                </a:cubicBezTo>
                <a:cubicBezTo>
                  <a:pt x="68" y="30"/>
                  <a:pt x="66" y="29"/>
                  <a:pt x="65" y="27"/>
                </a:cubicBezTo>
                <a:cubicBezTo>
                  <a:pt x="63" y="24"/>
                  <a:pt x="60" y="20"/>
                  <a:pt x="61" y="18"/>
                </a:cubicBezTo>
                <a:cubicBezTo>
                  <a:pt x="63" y="13"/>
                  <a:pt x="67" y="10"/>
                  <a:pt x="73" y="12"/>
                </a:cubicBezTo>
                <a:cubicBezTo>
                  <a:pt x="85" y="16"/>
                  <a:pt x="97" y="21"/>
                  <a:pt x="109" y="25"/>
                </a:cubicBezTo>
                <a:cubicBezTo>
                  <a:pt x="146" y="39"/>
                  <a:pt x="183" y="52"/>
                  <a:pt x="219" y="67"/>
                </a:cubicBezTo>
                <a:cubicBezTo>
                  <a:pt x="227" y="70"/>
                  <a:pt x="232" y="68"/>
                  <a:pt x="239" y="63"/>
                </a:cubicBezTo>
                <a:cubicBezTo>
                  <a:pt x="260" y="48"/>
                  <a:pt x="282" y="32"/>
                  <a:pt x="304" y="19"/>
                </a:cubicBezTo>
                <a:cubicBezTo>
                  <a:pt x="318" y="11"/>
                  <a:pt x="334" y="6"/>
                  <a:pt x="350" y="3"/>
                </a:cubicBezTo>
                <a:cubicBezTo>
                  <a:pt x="370" y="0"/>
                  <a:pt x="378" y="11"/>
                  <a:pt x="370" y="31"/>
                </a:cubicBezTo>
                <a:cubicBezTo>
                  <a:pt x="362" y="50"/>
                  <a:pt x="349" y="65"/>
                  <a:pt x="334" y="78"/>
                </a:cubicBezTo>
                <a:cubicBezTo>
                  <a:pt x="317" y="93"/>
                  <a:pt x="299" y="107"/>
                  <a:pt x="281" y="122"/>
                </a:cubicBezTo>
                <a:cubicBezTo>
                  <a:pt x="275" y="126"/>
                  <a:pt x="273" y="130"/>
                  <a:pt x="273" y="137"/>
                </a:cubicBezTo>
                <a:cubicBezTo>
                  <a:pt x="278" y="187"/>
                  <a:pt x="281" y="236"/>
                  <a:pt x="286" y="286"/>
                </a:cubicBezTo>
                <a:cubicBezTo>
                  <a:pt x="287" y="296"/>
                  <a:pt x="285" y="303"/>
                  <a:pt x="274" y="307"/>
                </a:cubicBezTo>
                <a:cubicBezTo>
                  <a:pt x="273" y="304"/>
                  <a:pt x="271" y="300"/>
                  <a:pt x="269" y="296"/>
                </a:cubicBezTo>
                <a:cubicBezTo>
                  <a:pt x="253" y="261"/>
                  <a:pt x="238" y="227"/>
                  <a:pt x="222" y="192"/>
                </a:cubicBezTo>
                <a:cubicBezTo>
                  <a:pt x="214" y="175"/>
                  <a:pt x="204" y="172"/>
                  <a:pt x="187" y="182"/>
                </a:cubicBezTo>
                <a:cubicBezTo>
                  <a:pt x="159" y="198"/>
                  <a:pt x="130" y="214"/>
                  <a:pt x="102" y="230"/>
                </a:cubicBezTo>
                <a:cubicBezTo>
                  <a:pt x="94" y="234"/>
                  <a:pt x="92" y="239"/>
                  <a:pt x="94" y="247"/>
                </a:cubicBezTo>
                <a:cubicBezTo>
                  <a:pt x="98" y="262"/>
                  <a:pt x="100" y="278"/>
                  <a:pt x="104" y="293"/>
                </a:cubicBezTo>
                <a:cubicBezTo>
                  <a:pt x="105" y="297"/>
                  <a:pt x="104" y="301"/>
                  <a:pt x="100" y="303"/>
                </a:cubicBezTo>
                <a:cubicBezTo>
                  <a:pt x="95" y="307"/>
                  <a:pt x="90" y="311"/>
                  <a:pt x="84" y="31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1" name="Freeform 53">
            <a:extLst>
              <a:ext uri="{FF2B5EF4-FFF2-40B4-BE49-F238E27FC236}">
                <a16:creationId xmlns:a16="http://schemas.microsoft.com/office/drawing/2014/main" id="{E889BC16-C361-4A22-ADDE-33E954F472E5}"/>
              </a:ext>
            </a:extLst>
          </p:cNvPr>
          <p:cNvSpPr/>
          <p:nvPr/>
        </p:nvSpPr>
        <p:spPr bwMode="auto">
          <a:xfrm>
            <a:off x="6577013" y="1431925"/>
            <a:ext cx="166688" cy="161925"/>
          </a:xfrm>
          <a:custGeom>
            <a:gdLst>
              <a:gd name="T0" fmla="*/ 29 w 71"/>
              <a:gd name="T1" fmla="*/ 0 h 69"/>
              <a:gd name="T2" fmla="*/ 42 w 71"/>
              <a:gd name="T3" fmla="*/ 7 h 69"/>
              <a:gd name="T4" fmla="*/ 62 w 71"/>
              <a:gd name="T5" fmla="*/ 27 h 69"/>
              <a:gd name="T6" fmla="*/ 62 w 71"/>
              <a:gd name="T7" fmla="*/ 60 h 69"/>
              <a:gd name="T8" fmla="*/ 30 w 71"/>
              <a:gd name="T9" fmla="*/ 60 h 69"/>
              <a:gd name="T10" fmla="*/ 9 w 71"/>
              <a:gd name="T11" fmla="*/ 38 h 69"/>
              <a:gd name="T12" fmla="*/ 5 w 71"/>
              <a:gd name="T13" fmla="*/ 13 h 69"/>
              <a:gd name="T14" fmla="*/ 29 w 71"/>
              <a:gd name="T15" fmla="*/ 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69">
                <a:moveTo>
                  <a:pt x="29" y="0"/>
                </a:moveTo>
                <a:cubicBezTo>
                  <a:pt x="32" y="1"/>
                  <a:pt x="38" y="3"/>
                  <a:pt x="42" y="7"/>
                </a:cubicBezTo>
                <a:cubicBezTo>
                  <a:pt x="49" y="13"/>
                  <a:pt x="56" y="20"/>
                  <a:pt x="62" y="27"/>
                </a:cubicBezTo>
                <a:cubicBezTo>
                  <a:pt x="71" y="37"/>
                  <a:pt x="71" y="51"/>
                  <a:pt x="62" y="60"/>
                </a:cubicBezTo>
                <a:cubicBezTo>
                  <a:pt x="54" y="68"/>
                  <a:pt x="39" y="69"/>
                  <a:pt x="30" y="60"/>
                </a:cubicBezTo>
                <a:cubicBezTo>
                  <a:pt x="23" y="53"/>
                  <a:pt x="15" y="46"/>
                  <a:pt x="9" y="38"/>
                </a:cubicBezTo>
                <a:cubicBezTo>
                  <a:pt x="2" y="31"/>
                  <a:pt x="0" y="22"/>
                  <a:pt x="5" y="13"/>
                </a:cubicBezTo>
                <a:cubicBezTo>
                  <a:pt x="9" y="4"/>
                  <a:pt x="16" y="0"/>
                  <a:pt x="29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2" name="Freeform 54">
            <a:extLst>
              <a:ext uri="{FF2B5EF4-FFF2-40B4-BE49-F238E27FC236}">
                <a16:creationId xmlns:a16="http://schemas.microsoft.com/office/drawing/2014/main" id="{9246F400-003D-4002-9FEE-3E16B60FD478}"/>
              </a:ext>
            </a:extLst>
          </p:cNvPr>
          <p:cNvSpPr/>
          <p:nvPr/>
        </p:nvSpPr>
        <p:spPr bwMode="auto">
          <a:xfrm>
            <a:off x="5715001" y="2352675"/>
            <a:ext cx="106363" cy="150813"/>
          </a:xfrm>
          <a:custGeom>
            <a:gdLst>
              <a:gd name="T0" fmla="*/ 45 w 45"/>
              <a:gd name="T1" fmla="*/ 32 h 64"/>
              <a:gd name="T2" fmla="*/ 45 w 45"/>
              <a:gd name="T3" fmla="*/ 55 h 64"/>
              <a:gd name="T4" fmla="*/ 36 w 45"/>
              <a:gd name="T5" fmla="*/ 64 h 64"/>
              <a:gd name="T6" fmla="*/ 8 w 45"/>
              <a:gd name="T7" fmla="*/ 64 h 64"/>
              <a:gd name="T8" fmla="*/ 0 w 45"/>
              <a:gd name="T9" fmla="*/ 56 h 64"/>
              <a:gd name="T10" fmla="*/ 0 w 45"/>
              <a:gd name="T11" fmla="*/ 7 h 64"/>
              <a:gd name="T12" fmla="*/ 7 w 45"/>
              <a:gd name="T13" fmla="*/ 0 h 64"/>
              <a:gd name="T14" fmla="*/ 38 w 45"/>
              <a:gd name="T15" fmla="*/ 0 h 64"/>
              <a:gd name="T16" fmla="*/ 45 w 45"/>
              <a:gd name="T17" fmla="*/ 7 h 64"/>
              <a:gd name="T18" fmla="*/ 45 w 45"/>
              <a:gd name="T19" fmla="*/ 32 h 64"/>
              <a:gd name="T20" fmla="*/ 45 w 45"/>
              <a:gd name="T21" fmla="*/ 32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64">
                <a:moveTo>
                  <a:pt x="45" y="32"/>
                </a:moveTo>
                <a:cubicBezTo>
                  <a:pt x="45" y="39"/>
                  <a:pt x="45" y="47"/>
                  <a:pt x="45" y="55"/>
                </a:cubicBezTo>
                <a:cubicBezTo>
                  <a:pt x="45" y="62"/>
                  <a:pt x="42" y="64"/>
                  <a:pt x="36" y="64"/>
                </a:cubicBezTo>
                <a:cubicBezTo>
                  <a:pt x="26" y="63"/>
                  <a:pt x="17" y="63"/>
                  <a:pt x="8" y="64"/>
                </a:cubicBezTo>
                <a:cubicBezTo>
                  <a:pt x="2" y="64"/>
                  <a:pt x="0" y="62"/>
                  <a:pt x="0" y="56"/>
                </a:cubicBezTo>
                <a:cubicBezTo>
                  <a:pt x="0" y="40"/>
                  <a:pt x="0" y="23"/>
                  <a:pt x="0" y="7"/>
                </a:cubicBezTo>
                <a:cubicBezTo>
                  <a:pt x="0" y="2"/>
                  <a:pt x="2" y="0"/>
                  <a:pt x="7" y="0"/>
                </a:cubicBezTo>
                <a:cubicBezTo>
                  <a:pt x="17" y="0"/>
                  <a:pt x="28" y="0"/>
                  <a:pt x="38" y="0"/>
                </a:cubicBezTo>
                <a:cubicBezTo>
                  <a:pt x="43" y="0"/>
                  <a:pt x="45" y="2"/>
                  <a:pt x="45" y="7"/>
                </a:cubicBezTo>
                <a:cubicBezTo>
                  <a:pt x="45" y="15"/>
                  <a:pt x="45" y="23"/>
                  <a:pt x="45" y="32"/>
                </a:cubicBezTo>
                <a:cubicBezTo>
                  <a:pt x="45" y="32"/>
                  <a:pt x="45" y="32"/>
                  <a:pt x="45" y="32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3" name="Freeform 55">
            <a:extLst>
              <a:ext uri="{FF2B5EF4-FFF2-40B4-BE49-F238E27FC236}">
                <a16:creationId xmlns:a16="http://schemas.microsoft.com/office/drawing/2014/main" id="{4D7B0495-BF4A-4E03-A2A5-B246338B9735}"/>
              </a:ext>
            </a:extLst>
          </p:cNvPr>
          <p:cNvSpPr/>
          <p:nvPr/>
        </p:nvSpPr>
        <p:spPr bwMode="auto">
          <a:xfrm>
            <a:off x="6716713" y="1593850"/>
            <a:ext cx="73025" cy="207963"/>
          </a:xfrm>
          <a:custGeom>
            <a:gdLst>
              <a:gd name="T0" fmla="*/ 30 w 31"/>
              <a:gd name="T1" fmla="*/ 46 h 88"/>
              <a:gd name="T2" fmla="*/ 30 w 31"/>
              <a:gd name="T3" fmla="*/ 77 h 88"/>
              <a:gd name="T4" fmla="*/ 21 w 31"/>
              <a:gd name="T5" fmla="*/ 86 h 88"/>
              <a:gd name="T6" fmla="*/ 2 w 31"/>
              <a:gd name="T7" fmla="*/ 68 h 88"/>
              <a:gd name="T8" fmla="*/ 2 w 31"/>
              <a:gd name="T9" fmla="*/ 26 h 88"/>
              <a:gd name="T10" fmla="*/ 21 w 31"/>
              <a:gd name="T11" fmla="*/ 0 h 88"/>
              <a:gd name="T12" fmla="*/ 28 w 31"/>
              <a:gd name="T13" fmla="*/ 4 h 88"/>
              <a:gd name="T14" fmla="*/ 30 w 31"/>
              <a:gd name="T15" fmla="*/ 16 h 88"/>
              <a:gd name="T16" fmla="*/ 30 w 31"/>
              <a:gd name="T17" fmla="*/ 18 h 88"/>
              <a:gd name="T18" fmla="*/ 30 w 31"/>
              <a:gd name="T19" fmla="*/ 46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88">
                <a:moveTo>
                  <a:pt x="30" y="46"/>
                </a:moveTo>
                <a:cubicBezTo>
                  <a:pt x="30" y="56"/>
                  <a:pt x="30" y="67"/>
                  <a:pt x="30" y="77"/>
                </a:cubicBezTo>
                <a:cubicBezTo>
                  <a:pt x="31" y="84"/>
                  <a:pt x="28" y="86"/>
                  <a:pt x="21" y="86"/>
                </a:cubicBezTo>
                <a:cubicBezTo>
                  <a:pt x="0" y="86"/>
                  <a:pt x="2" y="88"/>
                  <a:pt x="2" y="68"/>
                </a:cubicBezTo>
                <a:cubicBezTo>
                  <a:pt x="2" y="54"/>
                  <a:pt x="2" y="40"/>
                  <a:pt x="2" y="26"/>
                </a:cubicBezTo>
                <a:cubicBezTo>
                  <a:pt x="2" y="17"/>
                  <a:pt x="13" y="2"/>
                  <a:pt x="21" y="0"/>
                </a:cubicBezTo>
                <a:cubicBezTo>
                  <a:pt x="23" y="0"/>
                  <a:pt x="27" y="2"/>
                  <a:pt x="28" y="4"/>
                </a:cubicBezTo>
                <a:cubicBezTo>
                  <a:pt x="30" y="8"/>
                  <a:pt x="30" y="12"/>
                  <a:pt x="30" y="16"/>
                </a:cubicBezTo>
                <a:cubicBezTo>
                  <a:pt x="30" y="17"/>
                  <a:pt x="30" y="17"/>
                  <a:pt x="30" y="18"/>
                </a:cubicBezTo>
                <a:cubicBezTo>
                  <a:pt x="30" y="27"/>
                  <a:pt x="30" y="36"/>
                  <a:pt x="30" y="4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4" name="Freeform 56">
            <a:extLst>
              <a:ext uri="{FF2B5EF4-FFF2-40B4-BE49-F238E27FC236}">
                <a16:creationId xmlns:a16="http://schemas.microsoft.com/office/drawing/2014/main" id="{3E407574-0A07-4EA4-9073-3C8C03C54A4A}"/>
              </a:ext>
            </a:extLst>
          </p:cNvPr>
          <p:cNvSpPr/>
          <p:nvPr/>
        </p:nvSpPr>
        <p:spPr bwMode="auto">
          <a:xfrm>
            <a:off x="6313488" y="1455738"/>
            <a:ext cx="84138" cy="141288"/>
          </a:xfrm>
          <a:custGeom>
            <a:gdLst>
              <a:gd name="T0" fmla="*/ 0 w 36"/>
              <a:gd name="T1" fmla="*/ 31 h 60"/>
              <a:gd name="T2" fmla="*/ 0 w 36"/>
              <a:gd name="T3" fmla="*/ 17 h 60"/>
              <a:gd name="T4" fmla="*/ 17 w 36"/>
              <a:gd name="T5" fmla="*/ 1 h 60"/>
              <a:gd name="T6" fmla="*/ 35 w 36"/>
              <a:gd name="T7" fmla="*/ 15 h 60"/>
              <a:gd name="T8" fmla="*/ 35 w 36"/>
              <a:gd name="T9" fmla="*/ 45 h 60"/>
              <a:gd name="T10" fmla="*/ 16 w 36"/>
              <a:gd name="T11" fmla="*/ 60 h 60"/>
              <a:gd name="T12" fmla="*/ 0 w 36"/>
              <a:gd name="T13" fmla="*/ 43 h 60"/>
              <a:gd name="T14" fmla="*/ 0 w 36"/>
              <a:gd name="T15" fmla="*/ 31 h 60"/>
              <a:gd name="T16" fmla="*/ 0 w 36"/>
              <a:gd name="T17" fmla="*/ 31 h 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60">
                <a:moveTo>
                  <a:pt x="0" y="31"/>
                </a:moveTo>
                <a:cubicBezTo>
                  <a:pt x="0" y="26"/>
                  <a:pt x="0" y="22"/>
                  <a:pt x="0" y="17"/>
                </a:cubicBezTo>
                <a:cubicBezTo>
                  <a:pt x="1" y="8"/>
                  <a:pt x="8" y="1"/>
                  <a:pt x="17" y="1"/>
                </a:cubicBezTo>
                <a:cubicBezTo>
                  <a:pt x="26" y="0"/>
                  <a:pt x="35" y="6"/>
                  <a:pt x="35" y="15"/>
                </a:cubicBezTo>
                <a:cubicBezTo>
                  <a:pt x="36" y="25"/>
                  <a:pt x="36" y="35"/>
                  <a:pt x="35" y="45"/>
                </a:cubicBezTo>
                <a:cubicBezTo>
                  <a:pt x="34" y="55"/>
                  <a:pt x="26" y="60"/>
                  <a:pt x="16" y="60"/>
                </a:cubicBezTo>
                <a:cubicBezTo>
                  <a:pt x="7" y="59"/>
                  <a:pt x="1" y="52"/>
                  <a:pt x="0" y="43"/>
                </a:cubicBezTo>
                <a:cubicBezTo>
                  <a:pt x="0" y="39"/>
                  <a:pt x="0" y="35"/>
                  <a:pt x="0" y="31"/>
                </a:cubicBezTo>
                <a:cubicBezTo>
                  <a:pt x="0" y="31"/>
                  <a:pt x="0" y="31"/>
                  <a:pt x="0" y="31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5" name="Freeform 57">
            <a:extLst>
              <a:ext uri="{FF2B5EF4-FFF2-40B4-BE49-F238E27FC236}">
                <a16:creationId xmlns:a16="http://schemas.microsoft.com/office/drawing/2014/main" id="{69845101-9D1B-47AE-A5A6-BECC62C8860A}"/>
              </a:ext>
            </a:extLst>
          </p:cNvPr>
          <p:cNvSpPr/>
          <p:nvPr/>
        </p:nvSpPr>
        <p:spPr bwMode="auto">
          <a:xfrm>
            <a:off x="5980113" y="1465263"/>
            <a:ext cx="133350" cy="127000"/>
          </a:xfrm>
          <a:custGeom>
            <a:gdLst>
              <a:gd name="T0" fmla="*/ 36 w 57"/>
              <a:gd name="T1" fmla="*/ 0 h 54"/>
              <a:gd name="T2" fmla="*/ 53 w 57"/>
              <a:gd name="T3" fmla="*/ 10 h 54"/>
              <a:gd name="T4" fmla="*/ 51 w 57"/>
              <a:gd name="T5" fmla="*/ 29 h 54"/>
              <a:gd name="T6" fmla="*/ 32 w 57"/>
              <a:gd name="T7" fmla="*/ 48 h 54"/>
              <a:gd name="T8" fmla="*/ 9 w 57"/>
              <a:gd name="T9" fmla="*/ 48 h 54"/>
              <a:gd name="T10" fmla="*/ 6 w 57"/>
              <a:gd name="T11" fmla="*/ 25 h 54"/>
              <a:gd name="T12" fmla="*/ 28 w 57"/>
              <a:gd name="T13" fmla="*/ 3 h 54"/>
              <a:gd name="T14" fmla="*/ 36 w 57"/>
              <a:gd name="T15" fmla="*/ 0 h 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4">
                <a:moveTo>
                  <a:pt x="36" y="0"/>
                </a:moveTo>
                <a:cubicBezTo>
                  <a:pt x="45" y="0"/>
                  <a:pt x="50" y="4"/>
                  <a:pt x="53" y="10"/>
                </a:cubicBezTo>
                <a:cubicBezTo>
                  <a:pt x="57" y="17"/>
                  <a:pt x="56" y="24"/>
                  <a:pt x="51" y="29"/>
                </a:cubicBezTo>
                <a:cubicBezTo>
                  <a:pt x="45" y="36"/>
                  <a:pt x="39" y="43"/>
                  <a:pt x="32" y="48"/>
                </a:cubicBezTo>
                <a:cubicBezTo>
                  <a:pt x="25" y="54"/>
                  <a:pt x="15" y="54"/>
                  <a:pt x="9" y="48"/>
                </a:cubicBezTo>
                <a:cubicBezTo>
                  <a:pt x="2" y="42"/>
                  <a:pt x="0" y="32"/>
                  <a:pt x="6" y="25"/>
                </a:cubicBezTo>
                <a:cubicBezTo>
                  <a:pt x="12" y="17"/>
                  <a:pt x="20" y="10"/>
                  <a:pt x="28" y="3"/>
                </a:cubicBezTo>
                <a:cubicBezTo>
                  <a:pt x="31" y="1"/>
                  <a:pt x="34" y="1"/>
                  <a:pt x="36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6" name="Freeform 58">
            <a:extLst>
              <a:ext uri="{FF2B5EF4-FFF2-40B4-BE49-F238E27FC236}">
                <a16:creationId xmlns:a16="http://schemas.microsoft.com/office/drawing/2014/main" id="{200113B6-D13B-45C6-8E5A-89E1EC978A81}"/>
              </a:ext>
            </a:extLst>
          </p:cNvPr>
          <p:cNvSpPr/>
          <p:nvPr/>
        </p:nvSpPr>
        <p:spPr bwMode="auto">
          <a:xfrm>
            <a:off x="6373813" y="1616075"/>
            <a:ext cx="58738" cy="182563"/>
          </a:xfrm>
          <a:custGeom>
            <a:gdLst>
              <a:gd name="T0" fmla="*/ 1 w 25"/>
              <a:gd name="T1" fmla="*/ 77 h 78"/>
              <a:gd name="T2" fmla="*/ 1 w 25"/>
              <a:gd name="T3" fmla="*/ 11 h 78"/>
              <a:gd name="T4" fmla="*/ 17 w 25"/>
              <a:gd name="T5" fmla="*/ 1 h 78"/>
              <a:gd name="T6" fmla="*/ 24 w 25"/>
              <a:gd name="T7" fmla="*/ 11 h 78"/>
              <a:gd name="T8" fmla="*/ 25 w 25"/>
              <a:gd name="T9" fmla="*/ 67 h 78"/>
              <a:gd name="T10" fmla="*/ 13 w 25"/>
              <a:gd name="T11" fmla="*/ 77 h 78"/>
              <a:gd name="T12" fmla="*/ 1 w 25"/>
              <a:gd name="T13" fmla="*/ 77 h 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78">
                <a:moveTo>
                  <a:pt x="1" y="77"/>
                </a:moveTo>
                <a:cubicBezTo>
                  <a:pt x="1" y="55"/>
                  <a:pt x="0" y="33"/>
                  <a:pt x="1" y="11"/>
                </a:cubicBezTo>
                <a:cubicBezTo>
                  <a:pt x="2" y="7"/>
                  <a:pt x="11" y="3"/>
                  <a:pt x="17" y="1"/>
                </a:cubicBezTo>
                <a:cubicBezTo>
                  <a:pt x="17" y="0"/>
                  <a:pt x="24" y="7"/>
                  <a:pt x="24" y="11"/>
                </a:cubicBezTo>
                <a:cubicBezTo>
                  <a:pt x="25" y="29"/>
                  <a:pt x="24" y="48"/>
                  <a:pt x="25" y="67"/>
                </a:cubicBezTo>
                <a:cubicBezTo>
                  <a:pt x="25" y="75"/>
                  <a:pt x="21" y="78"/>
                  <a:pt x="13" y="77"/>
                </a:cubicBezTo>
                <a:cubicBezTo>
                  <a:pt x="10" y="77"/>
                  <a:pt x="6" y="77"/>
                  <a:pt x="1" y="77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7" name="Freeform 59">
            <a:extLst>
              <a:ext uri="{FF2B5EF4-FFF2-40B4-BE49-F238E27FC236}">
                <a16:creationId xmlns:a16="http://schemas.microsoft.com/office/drawing/2014/main" id="{A8BEAF1D-0632-4DE2-A8ED-C15F7A5CBC2D}"/>
              </a:ext>
            </a:extLst>
          </p:cNvPr>
          <p:cNvSpPr/>
          <p:nvPr/>
        </p:nvSpPr>
        <p:spPr bwMode="auto">
          <a:xfrm>
            <a:off x="5386388" y="2801938"/>
            <a:ext cx="265113" cy="141288"/>
          </a:xfrm>
          <a:custGeom>
            <a:gdLst>
              <a:gd name="T0" fmla="*/ 0 w 113"/>
              <a:gd name="T1" fmla="*/ 60 h 60"/>
              <a:gd name="T2" fmla="*/ 1 w 113"/>
              <a:gd name="T3" fmla="*/ 22 h 60"/>
              <a:gd name="T4" fmla="*/ 25 w 113"/>
              <a:gd name="T5" fmla="*/ 1 h 60"/>
              <a:gd name="T6" fmla="*/ 87 w 113"/>
              <a:gd name="T7" fmla="*/ 1 h 60"/>
              <a:gd name="T8" fmla="*/ 112 w 113"/>
              <a:gd name="T9" fmla="*/ 25 h 60"/>
              <a:gd name="T10" fmla="*/ 113 w 113"/>
              <a:gd name="T11" fmla="*/ 60 h 60"/>
              <a:gd name="T12" fmla="*/ 0 w 113"/>
              <a:gd name="T13" fmla="*/ 60 h 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60">
                <a:moveTo>
                  <a:pt x="0" y="60"/>
                </a:moveTo>
                <a:cubicBezTo>
                  <a:pt x="0" y="47"/>
                  <a:pt x="0" y="35"/>
                  <a:pt x="1" y="22"/>
                </a:cubicBezTo>
                <a:cubicBezTo>
                  <a:pt x="1" y="10"/>
                  <a:pt x="13" y="1"/>
                  <a:pt x="25" y="1"/>
                </a:cubicBezTo>
                <a:cubicBezTo>
                  <a:pt x="46" y="0"/>
                  <a:pt x="66" y="0"/>
                  <a:pt x="87" y="1"/>
                </a:cubicBezTo>
                <a:cubicBezTo>
                  <a:pt x="101" y="1"/>
                  <a:pt x="112" y="11"/>
                  <a:pt x="112" y="25"/>
                </a:cubicBezTo>
                <a:cubicBezTo>
                  <a:pt x="113" y="36"/>
                  <a:pt x="113" y="48"/>
                  <a:pt x="113" y="60"/>
                </a:cubicBezTo>
                <a:cubicBezTo>
                  <a:pt x="75" y="60"/>
                  <a:pt x="38" y="60"/>
                  <a:pt x="0" y="6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8" name="Freeform 60">
            <a:extLst>
              <a:ext uri="{FF2B5EF4-FFF2-40B4-BE49-F238E27FC236}">
                <a16:creationId xmlns:a16="http://schemas.microsoft.com/office/drawing/2014/main" id="{48DCFC7B-AF99-44F6-A50D-D6013CE073B4}"/>
              </a:ext>
            </a:extLst>
          </p:cNvPr>
          <p:cNvSpPr/>
          <p:nvPr/>
        </p:nvSpPr>
        <p:spPr bwMode="auto">
          <a:xfrm>
            <a:off x="5465763" y="2586038"/>
            <a:ext cx="106363" cy="104775"/>
          </a:xfrm>
          <a:custGeom>
            <a:gdLst>
              <a:gd name="T0" fmla="*/ 45 w 45"/>
              <a:gd name="T1" fmla="*/ 23 h 45"/>
              <a:gd name="T2" fmla="*/ 22 w 45"/>
              <a:gd name="T3" fmla="*/ 45 h 45"/>
              <a:gd name="T4" fmla="*/ 0 w 45"/>
              <a:gd name="T5" fmla="*/ 22 h 45"/>
              <a:gd name="T6" fmla="*/ 22 w 45"/>
              <a:gd name="T7" fmla="*/ 0 h 45"/>
              <a:gd name="T8" fmla="*/ 45 w 45"/>
              <a:gd name="T9" fmla="*/ 23 h 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45" y="23"/>
                </a:moveTo>
                <a:cubicBezTo>
                  <a:pt x="45" y="35"/>
                  <a:pt x="35" y="45"/>
                  <a:pt x="22" y="45"/>
                </a:cubicBezTo>
                <a:cubicBezTo>
                  <a:pt x="10" y="45"/>
                  <a:pt x="0" y="35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5" y="0"/>
                  <a:pt x="45" y="10"/>
                  <a:pt x="45" y="23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723937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40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1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rgbClr val="00BEFF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rgbClr val="00BEFF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rgbClr val="00BEFF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rgbClr val="00BEFF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rgbClr val="00BEFF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rgbClr val="00BEFF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7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00BEFF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00BEFF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rgbClr val="00BEFF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rgbClr val="00BEFF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00BEFF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rgbClr val="00BEFF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rgbClr val="00BEFF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00BEFF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00BEFF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rgbClr val="00BEFF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00BEFF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rgbClr val="00BEFF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rgbClr val="00BEFF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rgbClr val="00BEFF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781429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400"/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rgbClr val="00BEFF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rgbClr val="00BEFF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rgbClr val="00BEFF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rgbClr val="00BEFF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rgbClr val="00BEFF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rgbClr val="00BEFF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6"/>
            <a:ext cx="527560" cy="556052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rgbClr val="00BEFF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rgbClr val="00BEFF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rgbClr val="00BEFF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rgbClr val="00BEFF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rgbClr val="00BEFF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0" y="3717611"/>
            <a:ext cx="526279" cy="437343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rgbClr val="00BEFF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rgbClr val="00BEFF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rgbClr val="00BEFF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rgbClr val="00BEFF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rgbClr val="00BEFF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rgbClr val="00BEFF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rgbClr val="00BEFF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rgbClr val="00BEFF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rgbClr val="00BEFF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rgbClr val="00BEFF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rgbClr val="00BEFF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rgbClr val="00BEFF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00BEFF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rgbClr val="00BEFF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rgbClr val="00BEFF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rgbClr val="00BEFF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rgbClr val="00BEFF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rgbClr val="00BEFF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rgbClr val="00BEFF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rgbClr val="00BEFF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00BEFF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rgbClr val="00BEFF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926064689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3" y="166271"/>
            <a:ext cx="11573197" cy="724247"/>
          </a:xfrm>
        </p:spPr>
        <p:txBody>
          <a:bodyPr/>
          <a:lstStyle/>
          <a:p>
            <a:r>
              <a:rPr lang="en-US" sz="640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rgbClr val="00BEFF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rgbClr val="00BEFF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rgbClr val="00BEFF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00BEFF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rgbClr val="00BEFF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rgbClr val="00BEFF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rgbClr val="00BEFF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rgbClr val="00BEFF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00BEFF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rgbClr val="00BEFF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00BEFF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rgbClr val="00BEFF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00BEFF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8" y="2277203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rgbClr val="00BEFF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rgbClr val="00BEFF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rgbClr val="00BEFF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00BEFF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rgbClr val="00BEFF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00BEFF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5" y="3436130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3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00B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rgbClr val="00BEFF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rgbClr val="00BEFF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rgbClr val="00BEFF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rgbClr val="00BEFF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rgbClr val="00BEFF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rgbClr val="00BEFF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00BEFF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rgbClr val="00BEFF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9950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157683-4566-487A-8477-F6DF509E95A4}"/>
              </a:ext>
            </a:extLst>
          </p:cNvPr>
          <p:cNvSpPr/>
          <p:nvPr/>
        </p:nvSpPr>
        <p:spPr>
          <a:xfrm>
            <a:off x="2090761" y="-19771"/>
            <a:ext cx="10101239" cy="6858000"/>
          </a:xfrm>
          <a:custGeom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956646" y="4750562"/>
            <a:ext cx="63900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>
                <a:solidFill>
                  <a:srgbClr val="00BDFB"/>
                </a:solidFill>
                <a:cs typeface="Arial" panose="020b0604020202020204" pitchFamily="34" charset="0"/>
              </a:rPr>
              <a:t>Section Break</a:t>
            </a:r>
            <a:endParaRPr lang="ko-KR" altLang="en-US" sz="6000">
              <a:solidFill>
                <a:srgbClr val="00BDFB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956593" y="5628152"/>
            <a:ext cx="639002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68A2D4-0C68-42F1-ACF3-E521CB309004}"/>
              </a:ext>
            </a:extLst>
          </p:cNvPr>
          <p:cNvSpPr/>
          <p:nvPr/>
        </p:nvSpPr>
        <p:spPr>
          <a:xfrm rot="18326748">
            <a:off x="10178807" y="371801"/>
            <a:ext cx="2204904" cy="666266"/>
          </a:xfrm>
          <a:custGeom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B5C258-C06B-4B1B-937D-DA569DB7552C}"/>
              </a:ext>
            </a:extLst>
          </p:cNvPr>
          <p:cNvSpPr/>
          <p:nvPr/>
        </p:nvSpPr>
        <p:spPr>
          <a:xfrm rot="18326748" flipH="1" flipV="1">
            <a:off x="-191713" y="5819647"/>
            <a:ext cx="2204904" cy="666266"/>
          </a:xfrm>
          <a:custGeom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4DC93ED-D56A-4CEE-A474-3F3A7DF546C0}"/>
              </a:ext>
            </a:extLst>
          </p:cNvPr>
          <p:cNvGrpSpPr/>
          <p:nvPr/>
        </p:nvGrpSpPr>
        <p:grpSpPr>
          <a:xfrm>
            <a:off x="6794670" y="1338973"/>
            <a:ext cx="3649758" cy="3234899"/>
            <a:chOff x="7289800" y="506413"/>
            <a:chExt cx="2346325" cy="207962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1729953-F77A-49AB-AF45-E5950415D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6700" y="1374775"/>
              <a:ext cx="1450975" cy="1211262"/>
            </a:xfrm>
            <a:custGeom>
              <a:gdLst>
                <a:gd name="T0" fmla="*/ 64 w 102"/>
                <a:gd name="T1" fmla="*/ 21 h 85"/>
                <a:gd name="T2" fmla="*/ 100 w 102"/>
                <a:gd name="T3" fmla="*/ 6 h 85"/>
                <a:gd name="T4" fmla="*/ 102 w 102"/>
                <a:gd name="T5" fmla="*/ 9 h 85"/>
                <a:gd name="T6" fmla="*/ 96 w 102"/>
                <a:gd name="T7" fmla="*/ 13 h 85"/>
                <a:gd name="T8" fmla="*/ 67 w 102"/>
                <a:gd name="T9" fmla="*/ 25 h 85"/>
                <a:gd name="T10" fmla="*/ 58 w 102"/>
                <a:gd name="T11" fmla="*/ 31 h 85"/>
                <a:gd name="T12" fmla="*/ 44 w 102"/>
                <a:gd name="T13" fmla="*/ 34 h 85"/>
                <a:gd name="T14" fmla="*/ 32 w 102"/>
                <a:gd name="T15" fmla="*/ 42 h 85"/>
                <a:gd name="T16" fmla="*/ 29 w 102"/>
                <a:gd name="T17" fmla="*/ 56 h 85"/>
                <a:gd name="T18" fmla="*/ 26 w 102"/>
                <a:gd name="T19" fmla="*/ 61 h 85"/>
                <a:gd name="T20" fmla="*/ 17 w 102"/>
                <a:gd name="T21" fmla="*/ 46 h 85"/>
                <a:gd name="T22" fmla="*/ 11 w 102"/>
                <a:gd name="T23" fmla="*/ 40 h 85"/>
                <a:gd name="T24" fmla="*/ 12 w 102"/>
                <a:gd name="T25" fmla="*/ 49 h 85"/>
                <a:gd name="T26" fmla="*/ 22 w 102"/>
                <a:gd name="T27" fmla="*/ 66 h 85"/>
                <a:gd name="T28" fmla="*/ 29 w 102"/>
                <a:gd name="T29" fmla="*/ 71 h 85"/>
                <a:gd name="T30" fmla="*/ 35 w 102"/>
                <a:gd name="T31" fmla="*/ 64 h 85"/>
                <a:gd name="T32" fmla="*/ 38 w 102"/>
                <a:gd name="T33" fmla="*/ 50 h 85"/>
                <a:gd name="T34" fmla="*/ 38 w 102"/>
                <a:gd name="T35" fmla="*/ 85 h 85"/>
                <a:gd name="T36" fmla="*/ 36 w 102"/>
                <a:gd name="T37" fmla="*/ 74 h 85"/>
                <a:gd name="T38" fmla="*/ 31 w 102"/>
                <a:gd name="T39" fmla="*/ 76 h 85"/>
                <a:gd name="T40" fmla="*/ 19 w 102"/>
                <a:gd name="T41" fmla="*/ 70 h 85"/>
                <a:gd name="T42" fmla="*/ 6 w 102"/>
                <a:gd name="T43" fmla="*/ 47 h 85"/>
                <a:gd name="T44" fmla="*/ 5 w 102"/>
                <a:gd name="T45" fmla="*/ 45 h 85"/>
                <a:gd name="T46" fmla="*/ 0 w 102"/>
                <a:gd name="T47" fmla="*/ 32 h 85"/>
                <a:gd name="T48" fmla="*/ 0 w 102"/>
                <a:gd name="T49" fmla="*/ 29 h 85"/>
                <a:gd name="T50" fmla="*/ 6 w 102"/>
                <a:gd name="T51" fmla="*/ 31 h 85"/>
                <a:gd name="T52" fmla="*/ 8 w 102"/>
                <a:gd name="T53" fmla="*/ 25 h 85"/>
                <a:gd name="T54" fmla="*/ 25 w 102"/>
                <a:gd name="T55" fmla="*/ 49 h 85"/>
                <a:gd name="T56" fmla="*/ 34 w 102"/>
                <a:gd name="T57" fmla="*/ 28 h 85"/>
                <a:gd name="T58" fmla="*/ 35 w 102"/>
                <a:gd name="T59" fmla="*/ 7 h 85"/>
                <a:gd name="T60" fmla="*/ 51 w 102"/>
                <a:gd name="T61" fmla="*/ 2 h 85"/>
                <a:gd name="T62" fmla="*/ 64 w 102"/>
                <a:gd name="T63" fmla="*/ 21 h 85"/>
                <a:gd name="T64" fmla="*/ 35 w 102"/>
                <a:gd name="T65" fmla="*/ 18 h 85"/>
                <a:gd name="T66" fmla="*/ 47 w 102"/>
                <a:gd name="T67" fmla="*/ 30 h 85"/>
                <a:gd name="T68" fmla="*/ 59 w 102"/>
                <a:gd name="T69" fmla="*/ 18 h 85"/>
                <a:gd name="T70" fmla="*/ 47 w 102"/>
                <a:gd name="T71" fmla="*/ 6 h 85"/>
                <a:gd name="T72" fmla="*/ 35 w 102"/>
                <a:gd name="T73" fmla="*/ 18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85">
                  <a:moveTo>
                    <a:pt x="64" y="21"/>
                  </a:moveTo>
                  <a:cubicBezTo>
                    <a:pt x="77" y="16"/>
                    <a:pt x="89" y="11"/>
                    <a:pt x="100" y="6"/>
                  </a:cubicBezTo>
                  <a:cubicBezTo>
                    <a:pt x="101" y="7"/>
                    <a:pt x="101" y="8"/>
                    <a:pt x="102" y="9"/>
                  </a:cubicBezTo>
                  <a:cubicBezTo>
                    <a:pt x="100" y="10"/>
                    <a:pt x="98" y="12"/>
                    <a:pt x="96" y="13"/>
                  </a:cubicBezTo>
                  <a:cubicBezTo>
                    <a:pt x="87" y="17"/>
                    <a:pt x="77" y="21"/>
                    <a:pt x="67" y="25"/>
                  </a:cubicBezTo>
                  <a:cubicBezTo>
                    <a:pt x="64" y="27"/>
                    <a:pt x="61" y="30"/>
                    <a:pt x="58" y="31"/>
                  </a:cubicBezTo>
                  <a:cubicBezTo>
                    <a:pt x="53" y="32"/>
                    <a:pt x="48" y="34"/>
                    <a:pt x="44" y="34"/>
                  </a:cubicBezTo>
                  <a:cubicBezTo>
                    <a:pt x="37" y="34"/>
                    <a:pt x="33" y="35"/>
                    <a:pt x="32" y="42"/>
                  </a:cubicBezTo>
                  <a:cubicBezTo>
                    <a:pt x="31" y="47"/>
                    <a:pt x="30" y="52"/>
                    <a:pt x="29" y="56"/>
                  </a:cubicBezTo>
                  <a:cubicBezTo>
                    <a:pt x="29" y="58"/>
                    <a:pt x="28" y="59"/>
                    <a:pt x="26" y="61"/>
                  </a:cubicBezTo>
                  <a:cubicBezTo>
                    <a:pt x="23" y="56"/>
                    <a:pt x="21" y="51"/>
                    <a:pt x="17" y="46"/>
                  </a:cubicBezTo>
                  <a:cubicBezTo>
                    <a:pt x="16" y="44"/>
                    <a:pt x="12" y="40"/>
                    <a:pt x="11" y="40"/>
                  </a:cubicBezTo>
                  <a:cubicBezTo>
                    <a:pt x="7" y="43"/>
                    <a:pt x="11" y="46"/>
                    <a:pt x="12" y="49"/>
                  </a:cubicBezTo>
                  <a:cubicBezTo>
                    <a:pt x="15" y="55"/>
                    <a:pt x="18" y="61"/>
                    <a:pt x="22" y="66"/>
                  </a:cubicBezTo>
                  <a:cubicBezTo>
                    <a:pt x="23" y="69"/>
                    <a:pt x="27" y="72"/>
                    <a:pt x="29" y="71"/>
                  </a:cubicBezTo>
                  <a:cubicBezTo>
                    <a:pt x="32" y="70"/>
                    <a:pt x="34" y="67"/>
                    <a:pt x="35" y="64"/>
                  </a:cubicBezTo>
                  <a:cubicBezTo>
                    <a:pt x="37" y="60"/>
                    <a:pt x="37" y="55"/>
                    <a:pt x="38" y="50"/>
                  </a:cubicBezTo>
                  <a:cubicBezTo>
                    <a:pt x="42" y="54"/>
                    <a:pt x="42" y="79"/>
                    <a:pt x="38" y="85"/>
                  </a:cubicBezTo>
                  <a:cubicBezTo>
                    <a:pt x="37" y="81"/>
                    <a:pt x="37" y="78"/>
                    <a:pt x="36" y="74"/>
                  </a:cubicBezTo>
                  <a:cubicBezTo>
                    <a:pt x="35" y="75"/>
                    <a:pt x="33" y="75"/>
                    <a:pt x="31" y="76"/>
                  </a:cubicBezTo>
                  <a:cubicBezTo>
                    <a:pt x="26" y="77"/>
                    <a:pt x="21" y="75"/>
                    <a:pt x="19" y="70"/>
                  </a:cubicBezTo>
                  <a:cubicBezTo>
                    <a:pt x="14" y="63"/>
                    <a:pt x="10" y="55"/>
                    <a:pt x="6" y="47"/>
                  </a:cubicBezTo>
                  <a:cubicBezTo>
                    <a:pt x="6" y="46"/>
                    <a:pt x="5" y="46"/>
                    <a:pt x="5" y="45"/>
                  </a:cubicBezTo>
                  <a:cubicBezTo>
                    <a:pt x="6" y="40"/>
                    <a:pt x="5" y="35"/>
                    <a:pt x="0" y="32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2" y="30"/>
                    <a:pt x="4" y="30"/>
                    <a:pt x="6" y="31"/>
                  </a:cubicBezTo>
                  <a:cubicBezTo>
                    <a:pt x="7" y="29"/>
                    <a:pt x="8" y="27"/>
                    <a:pt x="8" y="25"/>
                  </a:cubicBezTo>
                  <a:cubicBezTo>
                    <a:pt x="14" y="33"/>
                    <a:pt x="19" y="41"/>
                    <a:pt x="25" y="49"/>
                  </a:cubicBezTo>
                  <a:cubicBezTo>
                    <a:pt x="28" y="42"/>
                    <a:pt x="30" y="36"/>
                    <a:pt x="34" y="28"/>
                  </a:cubicBezTo>
                  <a:cubicBezTo>
                    <a:pt x="30" y="22"/>
                    <a:pt x="29" y="14"/>
                    <a:pt x="35" y="7"/>
                  </a:cubicBezTo>
                  <a:cubicBezTo>
                    <a:pt x="39" y="2"/>
                    <a:pt x="45" y="0"/>
                    <a:pt x="51" y="2"/>
                  </a:cubicBezTo>
                  <a:cubicBezTo>
                    <a:pt x="61" y="4"/>
                    <a:pt x="64" y="11"/>
                    <a:pt x="64" y="21"/>
                  </a:cubicBezTo>
                  <a:close/>
                  <a:moveTo>
                    <a:pt x="35" y="18"/>
                  </a:moveTo>
                  <a:cubicBezTo>
                    <a:pt x="35" y="24"/>
                    <a:pt x="41" y="30"/>
                    <a:pt x="47" y="30"/>
                  </a:cubicBezTo>
                  <a:cubicBezTo>
                    <a:pt x="54" y="30"/>
                    <a:pt x="59" y="25"/>
                    <a:pt x="59" y="18"/>
                  </a:cubicBezTo>
                  <a:cubicBezTo>
                    <a:pt x="59" y="11"/>
                    <a:pt x="54" y="6"/>
                    <a:pt x="47" y="6"/>
                  </a:cubicBezTo>
                  <a:cubicBezTo>
                    <a:pt x="41" y="6"/>
                    <a:pt x="35" y="11"/>
                    <a:pt x="3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29465E5-5B4C-4AC8-B664-064FACE85279}"/>
                </a:ext>
              </a:extLst>
            </p:cNvPr>
            <p:cNvSpPr/>
            <p:nvPr/>
          </p:nvSpPr>
          <p:spPr bwMode="auto">
            <a:xfrm>
              <a:off x="7489825" y="506413"/>
              <a:ext cx="938213" cy="1595437"/>
            </a:xfrm>
            <a:custGeom>
              <a:gdLst>
                <a:gd name="T0" fmla="*/ 31 w 66"/>
                <a:gd name="T1" fmla="*/ 44 h 112"/>
                <a:gd name="T2" fmla="*/ 28 w 66"/>
                <a:gd name="T3" fmla="*/ 57 h 112"/>
                <a:gd name="T4" fmla="*/ 38 w 66"/>
                <a:gd name="T5" fmla="*/ 59 h 112"/>
                <a:gd name="T6" fmla="*/ 38 w 66"/>
                <a:gd name="T7" fmla="*/ 61 h 112"/>
                <a:gd name="T8" fmla="*/ 21 w 66"/>
                <a:gd name="T9" fmla="*/ 65 h 112"/>
                <a:gd name="T10" fmla="*/ 21 w 66"/>
                <a:gd name="T11" fmla="*/ 68 h 112"/>
                <a:gd name="T12" fmla="*/ 44 w 66"/>
                <a:gd name="T13" fmla="*/ 68 h 112"/>
                <a:gd name="T14" fmla="*/ 44 w 66"/>
                <a:gd name="T15" fmla="*/ 71 h 112"/>
                <a:gd name="T16" fmla="*/ 39 w 66"/>
                <a:gd name="T17" fmla="*/ 72 h 112"/>
                <a:gd name="T18" fmla="*/ 20 w 66"/>
                <a:gd name="T19" fmla="*/ 72 h 112"/>
                <a:gd name="T20" fmla="*/ 13 w 66"/>
                <a:gd name="T21" fmla="*/ 77 h 112"/>
                <a:gd name="T22" fmla="*/ 4 w 66"/>
                <a:gd name="T23" fmla="*/ 108 h 112"/>
                <a:gd name="T24" fmla="*/ 1 w 66"/>
                <a:gd name="T25" fmla="*/ 112 h 112"/>
                <a:gd name="T26" fmla="*/ 0 w 66"/>
                <a:gd name="T27" fmla="*/ 107 h 112"/>
                <a:gd name="T28" fmla="*/ 10 w 66"/>
                <a:gd name="T29" fmla="*/ 72 h 112"/>
                <a:gd name="T30" fmla="*/ 19 w 66"/>
                <a:gd name="T31" fmla="*/ 62 h 112"/>
                <a:gd name="T32" fmla="*/ 23 w 66"/>
                <a:gd name="T33" fmla="*/ 35 h 112"/>
                <a:gd name="T34" fmla="*/ 27 w 66"/>
                <a:gd name="T35" fmla="*/ 7 h 112"/>
                <a:gd name="T36" fmla="*/ 55 w 66"/>
                <a:gd name="T37" fmla="*/ 7 h 112"/>
                <a:gd name="T38" fmla="*/ 60 w 66"/>
                <a:gd name="T39" fmla="*/ 34 h 112"/>
                <a:gd name="T40" fmla="*/ 57 w 66"/>
                <a:gd name="T41" fmla="*/ 50 h 112"/>
                <a:gd name="T42" fmla="*/ 57 w 66"/>
                <a:gd name="T43" fmla="*/ 61 h 112"/>
                <a:gd name="T44" fmla="*/ 51 w 66"/>
                <a:gd name="T45" fmla="*/ 44 h 112"/>
                <a:gd name="T46" fmla="*/ 44 w 66"/>
                <a:gd name="T47" fmla="*/ 43 h 112"/>
                <a:gd name="T48" fmla="*/ 49 w 66"/>
                <a:gd name="T49" fmla="*/ 39 h 112"/>
                <a:gd name="T50" fmla="*/ 58 w 66"/>
                <a:gd name="T51" fmla="*/ 19 h 112"/>
                <a:gd name="T52" fmla="*/ 41 w 66"/>
                <a:gd name="T53" fmla="*/ 6 h 112"/>
                <a:gd name="T54" fmla="*/ 25 w 66"/>
                <a:gd name="T55" fmla="*/ 19 h 112"/>
                <a:gd name="T56" fmla="*/ 34 w 66"/>
                <a:gd name="T57" fmla="*/ 39 h 112"/>
                <a:gd name="T58" fmla="*/ 37 w 66"/>
                <a:gd name="T59" fmla="*/ 41 h 112"/>
                <a:gd name="T60" fmla="*/ 38 w 66"/>
                <a:gd name="T61" fmla="*/ 43 h 112"/>
                <a:gd name="T62" fmla="*/ 31 w 66"/>
                <a:gd name="T63" fmla="*/ 44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12">
                  <a:moveTo>
                    <a:pt x="31" y="44"/>
                  </a:moveTo>
                  <a:cubicBezTo>
                    <a:pt x="30" y="48"/>
                    <a:pt x="29" y="53"/>
                    <a:pt x="28" y="57"/>
                  </a:cubicBezTo>
                  <a:cubicBezTo>
                    <a:pt x="32" y="58"/>
                    <a:pt x="35" y="58"/>
                    <a:pt x="38" y="59"/>
                  </a:cubicBezTo>
                  <a:cubicBezTo>
                    <a:pt x="38" y="59"/>
                    <a:pt x="38" y="60"/>
                    <a:pt x="38" y="61"/>
                  </a:cubicBezTo>
                  <a:cubicBezTo>
                    <a:pt x="32" y="62"/>
                    <a:pt x="27" y="63"/>
                    <a:pt x="21" y="65"/>
                  </a:cubicBezTo>
                  <a:cubicBezTo>
                    <a:pt x="21" y="66"/>
                    <a:pt x="21" y="67"/>
                    <a:pt x="21" y="68"/>
                  </a:cubicBezTo>
                  <a:cubicBezTo>
                    <a:pt x="29" y="68"/>
                    <a:pt x="36" y="68"/>
                    <a:pt x="44" y="68"/>
                  </a:cubicBezTo>
                  <a:cubicBezTo>
                    <a:pt x="44" y="69"/>
                    <a:pt x="44" y="70"/>
                    <a:pt x="44" y="71"/>
                  </a:cubicBezTo>
                  <a:cubicBezTo>
                    <a:pt x="42" y="71"/>
                    <a:pt x="40" y="72"/>
                    <a:pt x="39" y="72"/>
                  </a:cubicBezTo>
                  <a:cubicBezTo>
                    <a:pt x="32" y="72"/>
                    <a:pt x="26" y="72"/>
                    <a:pt x="20" y="72"/>
                  </a:cubicBezTo>
                  <a:cubicBezTo>
                    <a:pt x="16" y="72"/>
                    <a:pt x="14" y="73"/>
                    <a:pt x="13" y="77"/>
                  </a:cubicBezTo>
                  <a:cubicBezTo>
                    <a:pt x="10" y="87"/>
                    <a:pt x="7" y="98"/>
                    <a:pt x="4" y="108"/>
                  </a:cubicBezTo>
                  <a:cubicBezTo>
                    <a:pt x="4" y="109"/>
                    <a:pt x="2" y="111"/>
                    <a:pt x="1" y="112"/>
                  </a:cubicBezTo>
                  <a:cubicBezTo>
                    <a:pt x="1" y="110"/>
                    <a:pt x="0" y="108"/>
                    <a:pt x="0" y="107"/>
                  </a:cubicBezTo>
                  <a:cubicBezTo>
                    <a:pt x="3" y="95"/>
                    <a:pt x="6" y="84"/>
                    <a:pt x="10" y="72"/>
                  </a:cubicBezTo>
                  <a:cubicBezTo>
                    <a:pt x="11" y="68"/>
                    <a:pt x="15" y="65"/>
                    <a:pt x="19" y="62"/>
                  </a:cubicBezTo>
                  <a:cubicBezTo>
                    <a:pt x="26" y="56"/>
                    <a:pt x="28" y="43"/>
                    <a:pt x="23" y="35"/>
                  </a:cubicBezTo>
                  <a:cubicBezTo>
                    <a:pt x="17" y="26"/>
                    <a:pt x="19" y="14"/>
                    <a:pt x="27" y="7"/>
                  </a:cubicBezTo>
                  <a:cubicBezTo>
                    <a:pt x="34" y="0"/>
                    <a:pt x="47" y="0"/>
                    <a:pt x="55" y="7"/>
                  </a:cubicBezTo>
                  <a:cubicBezTo>
                    <a:pt x="63" y="14"/>
                    <a:pt x="66" y="26"/>
                    <a:pt x="60" y="34"/>
                  </a:cubicBezTo>
                  <a:cubicBezTo>
                    <a:pt x="56" y="39"/>
                    <a:pt x="56" y="44"/>
                    <a:pt x="57" y="50"/>
                  </a:cubicBezTo>
                  <a:cubicBezTo>
                    <a:pt x="57" y="53"/>
                    <a:pt x="57" y="57"/>
                    <a:pt x="57" y="61"/>
                  </a:cubicBezTo>
                  <a:cubicBezTo>
                    <a:pt x="51" y="56"/>
                    <a:pt x="54" y="49"/>
                    <a:pt x="51" y="44"/>
                  </a:cubicBezTo>
                  <a:cubicBezTo>
                    <a:pt x="49" y="44"/>
                    <a:pt x="47" y="43"/>
                    <a:pt x="44" y="43"/>
                  </a:cubicBezTo>
                  <a:cubicBezTo>
                    <a:pt x="46" y="41"/>
                    <a:pt x="48" y="39"/>
                    <a:pt x="49" y="39"/>
                  </a:cubicBezTo>
                  <a:cubicBezTo>
                    <a:pt x="57" y="34"/>
                    <a:pt x="60" y="27"/>
                    <a:pt x="58" y="19"/>
                  </a:cubicBezTo>
                  <a:cubicBezTo>
                    <a:pt x="56" y="11"/>
                    <a:pt x="49" y="6"/>
                    <a:pt x="41" y="6"/>
                  </a:cubicBezTo>
                  <a:cubicBezTo>
                    <a:pt x="33" y="6"/>
                    <a:pt x="26" y="12"/>
                    <a:pt x="25" y="19"/>
                  </a:cubicBezTo>
                  <a:cubicBezTo>
                    <a:pt x="23" y="27"/>
                    <a:pt x="26" y="35"/>
                    <a:pt x="34" y="39"/>
                  </a:cubicBezTo>
                  <a:cubicBezTo>
                    <a:pt x="35" y="39"/>
                    <a:pt x="36" y="40"/>
                    <a:pt x="37" y="41"/>
                  </a:cubicBezTo>
                  <a:cubicBezTo>
                    <a:pt x="38" y="41"/>
                    <a:pt x="38" y="42"/>
                    <a:pt x="38" y="43"/>
                  </a:cubicBezTo>
                  <a:cubicBezTo>
                    <a:pt x="36" y="43"/>
                    <a:pt x="34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494C488-194B-4576-A9C7-255ECE0F0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0625" y="1162050"/>
              <a:ext cx="825500" cy="1423987"/>
            </a:xfrm>
            <a:custGeom>
              <a:gdLst>
                <a:gd name="T0" fmla="*/ 47 w 58"/>
                <a:gd name="T1" fmla="*/ 30 h 100"/>
                <a:gd name="T2" fmla="*/ 42 w 58"/>
                <a:gd name="T3" fmla="*/ 25 h 100"/>
                <a:gd name="T4" fmla="*/ 38 w 58"/>
                <a:gd name="T5" fmla="*/ 15 h 100"/>
                <a:gd name="T6" fmla="*/ 45 w 58"/>
                <a:gd name="T7" fmla="*/ 1 h 100"/>
                <a:gd name="T8" fmla="*/ 48 w 58"/>
                <a:gd name="T9" fmla="*/ 1 h 100"/>
                <a:gd name="T10" fmla="*/ 57 w 58"/>
                <a:gd name="T11" fmla="*/ 22 h 100"/>
                <a:gd name="T12" fmla="*/ 47 w 58"/>
                <a:gd name="T13" fmla="*/ 35 h 100"/>
                <a:gd name="T14" fmla="*/ 10 w 58"/>
                <a:gd name="T15" fmla="*/ 51 h 100"/>
                <a:gd name="T16" fmla="*/ 6 w 58"/>
                <a:gd name="T17" fmla="*/ 61 h 100"/>
                <a:gd name="T18" fmla="*/ 12 w 58"/>
                <a:gd name="T19" fmla="*/ 92 h 100"/>
                <a:gd name="T20" fmla="*/ 12 w 58"/>
                <a:gd name="T21" fmla="*/ 99 h 100"/>
                <a:gd name="T22" fmla="*/ 9 w 58"/>
                <a:gd name="T23" fmla="*/ 100 h 100"/>
                <a:gd name="T24" fmla="*/ 7 w 58"/>
                <a:gd name="T25" fmla="*/ 94 h 100"/>
                <a:gd name="T26" fmla="*/ 1 w 58"/>
                <a:gd name="T27" fmla="*/ 57 h 100"/>
                <a:gd name="T28" fmla="*/ 6 w 58"/>
                <a:gd name="T29" fmla="*/ 48 h 100"/>
                <a:gd name="T30" fmla="*/ 47 w 58"/>
                <a:gd name="T31" fmla="*/ 30 h 100"/>
                <a:gd name="T32" fmla="*/ 53 w 58"/>
                <a:gd name="T33" fmla="*/ 21 h 100"/>
                <a:gd name="T34" fmla="*/ 47 w 58"/>
                <a:gd name="T35" fmla="*/ 8 h 100"/>
                <a:gd name="T36" fmla="*/ 43 w 58"/>
                <a:gd name="T37" fmla="*/ 7 h 100"/>
                <a:gd name="T38" fmla="*/ 41 w 58"/>
                <a:gd name="T39" fmla="*/ 11 h 100"/>
                <a:gd name="T40" fmla="*/ 47 w 58"/>
                <a:gd name="T41" fmla="*/ 23 h 100"/>
                <a:gd name="T42" fmla="*/ 53 w 58"/>
                <a:gd name="T43" fmla="*/ 21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100">
                  <a:moveTo>
                    <a:pt x="47" y="30"/>
                  </a:moveTo>
                  <a:cubicBezTo>
                    <a:pt x="45" y="28"/>
                    <a:pt x="43" y="27"/>
                    <a:pt x="42" y="25"/>
                  </a:cubicBezTo>
                  <a:cubicBezTo>
                    <a:pt x="41" y="22"/>
                    <a:pt x="39" y="19"/>
                    <a:pt x="38" y="15"/>
                  </a:cubicBezTo>
                  <a:cubicBezTo>
                    <a:pt x="33" y="6"/>
                    <a:pt x="35" y="3"/>
                    <a:pt x="45" y="1"/>
                  </a:cubicBezTo>
                  <a:cubicBezTo>
                    <a:pt x="46" y="1"/>
                    <a:pt x="48" y="0"/>
                    <a:pt x="48" y="1"/>
                  </a:cubicBezTo>
                  <a:cubicBezTo>
                    <a:pt x="51" y="8"/>
                    <a:pt x="57" y="15"/>
                    <a:pt x="57" y="22"/>
                  </a:cubicBezTo>
                  <a:cubicBezTo>
                    <a:pt x="58" y="26"/>
                    <a:pt x="54" y="33"/>
                    <a:pt x="47" y="35"/>
                  </a:cubicBezTo>
                  <a:cubicBezTo>
                    <a:pt x="35" y="40"/>
                    <a:pt x="23" y="46"/>
                    <a:pt x="10" y="51"/>
                  </a:cubicBezTo>
                  <a:cubicBezTo>
                    <a:pt x="6" y="53"/>
                    <a:pt x="5" y="56"/>
                    <a:pt x="6" y="61"/>
                  </a:cubicBezTo>
                  <a:cubicBezTo>
                    <a:pt x="8" y="71"/>
                    <a:pt x="10" y="82"/>
                    <a:pt x="12" y="92"/>
                  </a:cubicBezTo>
                  <a:cubicBezTo>
                    <a:pt x="12" y="95"/>
                    <a:pt x="12" y="97"/>
                    <a:pt x="12" y="99"/>
                  </a:cubicBezTo>
                  <a:cubicBezTo>
                    <a:pt x="11" y="99"/>
                    <a:pt x="10" y="99"/>
                    <a:pt x="9" y="100"/>
                  </a:cubicBezTo>
                  <a:cubicBezTo>
                    <a:pt x="9" y="98"/>
                    <a:pt x="8" y="96"/>
                    <a:pt x="7" y="94"/>
                  </a:cubicBezTo>
                  <a:cubicBezTo>
                    <a:pt x="5" y="82"/>
                    <a:pt x="3" y="69"/>
                    <a:pt x="1" y="57"/>
                  </a:cubicBezTo>
                  <a:cubicBezTo>
                    <a:pt x="0" y="53"/>
                    <a:pt x="1" y="50"/>
                    <a:pt x="6" y="48"/>
                  </a:cubicBezTo>
                  <a:cubicBezTo>
                    <a:pt x="19" y="43"/>
                    <a:pt x="33" y="36"/>
                    <a:pt x="47" y="30"/>
                  </a:cubicBezTo>
                  <a:close/>
                  <a:moveTo>
                    <a:pt x="53" y="21"/>
                  </a:moveTo>
                  <a:cubicBezTo>
                    <a:pt x="51" y="16"/>
                    <a:pt x="49" y="12"/>
                    <a:pt x="47" y="8"/>
                  </a:cubicBezTo>
                  <a:cubicBezTo>
                    <a:pt x="47" y="7"/>
                    <a:pt x="44" y="7"/>
                    <a:pt x="43" y="7"/>
                  </a:cubicBezTo>
                  <a:cubicBezTo>
                    <a:pt x="42" y="7"/>
                    <a:pt x="40" y="10"/>
                    <a:pt x="41" y="11"/>
                  </a:cubicBezTo>
                  <a:cubicBezTo>
                    <a:pt x="42" y="15"/>
                    <a:pt x="45" y="19"/>
                    <a:pt x="47" y="23"/>
                  </a:cubicBezTo>
                  <a:cubicBezTo>
                    <a:pt x="49" y="22"/>
                    <a:pt x="51" y="22"/>
                    <a:pt x="5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1BC8989-9657-4CA7-8779-86BF3F9803EC}"/>
                </a:ext>
              </a:extLst>
            </p:cNvPr>
            <p:cNvSpPr/>
            <p:nvPr/>
          </p:nvSpPr>
          <p:spPr bwMode="auto">
            <a:xfrm>
              <a:off x="7289800" y="2159000"/>
              <a:ext cx="555625" cy="427037"/>
            </a:xfrm>
            <a:custGeom>
              <a:gdLst>
                <a:gd name="T0" fmla="*/ 2 w 39"/>
                <a:gd name="T1" fmla="*/ 29 h 30"/>
                <a:gd name="T2" fmla="*/ 1 w 39"/>
                <a:gd name="T3" fmla="*/ 26 h 30"/>
                <a:gd name="T4" fmla="*/ 9 w 39"/>
                <a:gd name="T5" fmla="*/ 3 h 30"/>
                <a:gd name="T6" fmla="*/ 12 w 39"/>
                <a:gd name="T7" fmla="*/ 0 h 30"/>
                <a:gd name="T8" fmla="*/ 36 w 39"/>
                <a:gd name="T9" fmla="*/ 1 h 30"/>
                <a:gd name="T10" fmla="*/ 39 w 39"/>
                <a:gd name="T11" fmla="*/ 3 h 30"/>
                <a:gd name="T12" fmla="*/ 27 w 39"/>
                <a:gd name="T13" fmla="*/ 4 h 30"/>
                <a:gd name="T14" fmla="*/ 8 w 39"/>
                <a:gd name="T15" fmla="*/ 18 h 30"/>
                <a:gd name="T16" fmla="*/ 4 w 39"/>
                <a:gd name="T17" fmla="*/ 30 h 30"/>
                <a:gd name="T18" fmla="*/ 2 w 39"/>
                <a:gd name="T19" fmla="*/ 29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0">
                  <a:moveTo>
                    <a:pt x="2" y="29"/>
                  </a:moveTo>
                  <a:cubicBezTo>
                    <a:pt x="1" y="28"/>
                    <a:pt x="0" y="27"/>
                    <a:pt x="1" y="26"/>
                  </a:cubicBezTo>
                  <a:cubicBezTo>
                    <a:pt x="3" y="18"/>
                    <a:pt x="6" y="11"/>
                    <a:pt x="9" y="3"/>
                  </a:cubicBezTo>
                  <a:cubicBezTo>
                    <a:pt x="9" y="2"/>
                    <a:pt x="11" y="0"/>
                    <a:pt x="12" y="0"/>
                  </a:cubicBezTo>
                  <a:cubicBezTo>
                    <a:pt x="20" y="0"/>
                    <a:pt x="28" y="0"/>
                    <a:pt x="36" y="1"/>
                  </a:cubicBezTo>
                  <a:cubicBezTo>
                    <a:pt x="37" y="1"/>
                    <a:pt x="37" y="1"/>
                    <a:pt x="39" y="3"/>
                  </a:cubicBezTo>
                  <a:cubicBezTo>
                    <a:pt x="34" y="4"/>
                    <a:pt x="30" y="4"/>
                    <a:pt x="27" y="4"/>
                  </a:cubicBezTo>
                  <a:cubicBezTo>
                    <a:pt x="13" y="4"/>
                    <a:pt x="13" y="4"/>
                    <a:pt x="8" y="18"/>
                  </a:cubicBezTo>
                  <a:cubicBezTo>
                    <a:pt x="7" y="22"/>
                    <a:pt x="5" y="26"/>
                    <a:pt x="4" y="30"/>
                  </a:cubicBezTo>
                  <a:cubicBezTo>
                    <a:pt x="3" y="30"/>
                    <a:pt x="2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B9ECC3D-8843-4641-8C20-45EF30E5B10D}"/>
                </a:ext>
              </a:extLst>
            </p:cNvPr>
            <p:cNvSpPr/>
            <p:nvPr/>
          </p:nvSpPr>
          <p:spPr bwMode="auto">
            <a:xfrm>
              <a:off x="8967788" y="1317625"/>
              <a:ext cx="241300" cy="128587"/>
            </a:xfrm>
            <a:custGeom>
              <a:gdLst>
                <a:gd name="T0" fmla="*/ 0 w 17"/>
                <a:gd name="T1" fmla="*/ 7 h 9"/>
                <a:gd name="T2" fmla="*/ 15 w 17"/>
                <a:gd name="T3" fmla="*/ 0 h 9"/>
                <a:gd name="T4" fmla="*/ 17 w 17"/>
                <a:gd name="T5" fmla="*/ 1 h 9"/>
                <a:gd name="T6" fmla="*/ 17 w 17"/>
                <a:gd name="T7" fmla="*/ 4 h 9"/>
                <a:gd name="T8" fmla="*/ 0 w 17"/>
                <a:gd name="T9" fmla="*/ 7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7"/>
                  </a:moveTo>
                  <a:cubicBezTo>
                    <a:pt x="5" y="5"/>
                    <a:pt x="10" y="2"/>
                    <a:pt x="15" y="0"/>
                  </a:cubicBezTo>
                  <a:cubicBezTo>
                    <a:pt x="15" y="0"/>
                    <a:pt x="17" y="1"/>
                    <a:pt x="17" y="1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5" y="6"/>
                    <a:pt x="4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7A77267-32AC-437C-A5B6-63EAE90DCE03}"/>
                </a:ext>
              </a:extLst>
            </p:cNvPr>
            <p:cNvSpPr/>
            <p:nvPr/>
          </p:nvSpPr>
          <p:spPr bwMode="auto">
            <a:xfrm>
              <a:off x="9151938" y="833438"/>
              <a:ext cx="157163" cy="242887"/>
            </a:xfrm>
            <a:custGeom>
              <a:gdLst>
                <a:gd name="T0" fmla="*/ 9 w 11"/>
                <a:gd name="T1" fmla="*/ 17 h 17"/>
                <a:gd name="T2" fmla="*/ 0 w 11"/>
                <a:gd name="T3" fmla="*/ 0 h 17"/>
                <a:gd name="T4" fmla="*/ 11 w 11"/>
                <a:gd name="T5" fmla="*/ 16 h 17"/>
                <a:gd name="T6" fmla="*/ 9 w 11"/>
                <a:gd name="T7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7">
                  <a:moveTo>
                    <a:pt x="9" y="17"/>
                  </a:moveTo>
                  <a:cubicBezTo>
                    <a:pt x="6" y="12"/>
                    <a:pt x="3" y="7"/>
                    <a:pt x="0" y="0"/>
                  </a:cubicBezTo>
                  <a:cubicBezTo>
                    <a:pt x="6" y="2"/>
                    <a:pt x="11" y="10"/>
                    <a:pt x="11" y="16"/>
                  </a:cubicBezTo>
                  <a:cubicBezTo>
                    <a:pt x="10" y="16"/>
                    <a:pt x="9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752343F-850A-4F97-9277-3B9A09903C14}"/>
                </a:ext>
              </a:extLst>
            </p:cNvPr>
            <p:cNvSpPr/>
            <p:nvPr/>
          </p:nvSpPr>
          <p:spPr bwMode="auto">
            <a:xfrm>
              <a:off x="8953500" y="1090613"/>
              <a:ext cx="227013" cy="100012"/>
            </a:xfrm>
            <a:custGeom>
              <a:gdLst>
                <a:gd name="T0" fmla="*/ 1 w 16"/>
                <a:gd name="T1" fmla="*/ 0 h 7"/>
                <a:gd name="T2" fmla="*/ 16 w 16"/>
                <a:gd name="T3" fmla="*/ 3 h 7"/>
                <a:gd name="T4" fmla="*/ 16 w 16"/>
                <a:gd name="T5" fmla="*/ 6 h 7"/>
                <a:gd name="T6" fmla="*/ 14 w 16"/>
                <a:gd name="T7" fmla="*/ 7 h 7"/>
                <a:gd name="T8" fmla="*/ 0 w 16"/>
                <a:gd name="T9" fmla="*/ 3 h 7"/>
                <a:gd name="T10" fmla="*/ 1 w 16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1" y="0"/>
                  </a:moveTo>
                  <a:cubicBezTo>
                    <a:pt x="6" y="1"/>
                    <a:pt x="11" y="2"/>
                    <a:pt x="16" y="3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6"/>
                    <a:pt x="15" y="7"/>
                    <a:pt x="14" y="7"/>
                  </a:cubicBezTo>
                  <a:cubicBezTo>
                    <a:pt x="9" y="6"/>
                    <a:pt x="4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040447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CCE71BE0-F7EA-4D6B-A81D-D130E2CE4E57}"/>
              </a:ext>
            </a:extLst>
          </p:cNvPr>
          <p:cNvCxnSpPr/>
          <p:nvPr/>
        </p:nvCxnSpPr>
        <p:spPr>
          <a:xfrm>
            <a:off x="914401" y="5311800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ardrop 273">
            <a:extLst>
              <a:ext uri="{FF2B5EF4-FFF2-40B4-BE49-F238E27FC236}">
                <a16:creationId xmlns:a16="http://schemas.microsoft.com/office/drawing/2014/main" id="{95C239F2-A8C5-4B95-BB4D-C0726D811109}"/>
              </a:ext>
            </a:extLst>
          </p:cNvPr>
          <p:cNvSpPr/>
          <p:nvPr/>
        </p:nvSpPr>
        <p:spPr>
          <a:xfrm rot="18900000">
            <a:off x="1311919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8827686-031A-4136-8F36-74A7F1263ADF}"/>
              </a:ext>
            </a:extLst>
          </p:cNvPr>
          <p:cNvSpPr txBox="1"/>
          <p:nvPr/>
        </p:nvSpPr>
        <p:spPr>
          <a:xfrm>
            <a:off x="97946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2014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B134F439-F791-472F-8AB3-36F20D69D0B8}"/>
              </a:ext>
            </a:extLst>
          </p:cNvPr>
          <p:cNvSpPr/>
          <p:nvPr/>
        </p:nvSpPr>
        <p:spPr>
          <a:xfrm>
            <a:off x="1425418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8" name="Teardrop 277">
            <a:extLst>
              <a:ext uri="{FF2B5EF4-FFF2-40B4-BE49-F238E27FC236}">
                <a16:creationId xmlns:a16="http://schemas.microsoft.com/office/drawing/2014/main" id="{57C281D4-E73B-451B-8874-8AEC8910BAF1}"/>
              </a:ext>
            </a:extLst>
          </p:cNvPr>
          <p:cNvSpPr/>
          <p:nvPr/>
        </p:nvSpPr>
        <p:spPr>
          <a:xfrm rot="18900000">
            <a:off x="3031161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A9F97FF7-8361-477C-A5BB-8BACB56AB50C}"/>
              </a:ext>
            </a:extLst>
          </p:cNvPr>
          <p:cNvSpPr txBox="1"/>
          <p:nvPr/>
        </p:nvSpPr>
        <p:spPr>
          <a:xfrm>
            <a:off x="269870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2015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C2A8A2CA-910F-4243-A641-E34B0DF753CA}"/>
              </a:ext>
            </a:extLst>
          </p:cNvPr>
          <p:cNvSpPr/>
          <p:nvPr/>
        </p:nvSpPr>
        <p:spPr>
          <a:xfrm>
            <a:off x="3144660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2" name="Teardrop 281">
            <a:extLst>
              <a:ext uri="{FF2B5EF4-FFF2-40B4-BE49-F238E27FC236}">
                <a16:creationId xmlns:a16="http://schemas.microsoft.com/office/drawing/2014/main" id="{54AEEE33-1B8A-4824-8AD7-E9C2B79B0202}"/>
              </a:ext>
            </a:extLst>
          </p:cNvPr>
          <p:cNvSpPr/>
          <p:nvPr/>
        </p:nvSpPr>
        <p:spPr>
          <a:xfrm rot="18900000">
            <a:off x="4750403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51D83895-35D0-4F27-9D0E-2474A5B12DDE}"/>
              </a:ext>
            </a:extLst>
          </p:cNvPr>
          <p:cNvSpPr txBox="1"/>
          <p:nvPr/>
        </p:nvSpPr>
        <p:spPr>
          <a:xfrm>
            <a:off x="441795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2016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EB9B89B5-9302-4BD2-A4A0-53F562065F60}"/>
              </a:ext>
            </a:extLst>
          </p:cNvPr>
          <p:cNvSpPr/>
          <p:nvPr/>
        </p:nvSpPr>
        <p:spPr>
          <a:xfrm>
            <a:off x="4863902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" name="Teardrop 285">
            <a:extLst>
              <a:ext uri="{FF2B5EF4-FFF2-40B4-BE49-F238E27FC236}">
                <a16:creationId xmlns:a16="http://schemas.microsoft.com/office/drawing/2014/main" id="{1A6FD318-0069-445F-A977-0A0381FC704C}"/>
              </a:ext>
            </a:extLst>
          </p:cNvPr>
          <p:cNvSpPr/>
          <p:nvPr/>
        </p:nvSpPr>
        <p:spPr>
          <a:xfrm rot="18900000">
            <a:off x="6469645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854B766-1CFA-458E-994F-98D7DC2A1B00}"/>
              </a:ext>
            </a:extLst>
          </p:cNvPr>
          <p:cNvSpPr txBox="1"/>
          <p:nvPr/>
        </p:nvSpPr>
        <p:spPr>
          <a:xfrm>
            <a:off x="613719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0AD2844D-35E2-4A5F-AAF6-F69872ADE0ED}"/>
              </a:ext>
            </a:extLst>
          </p:cNvPr>
          <p:cNvSpPr/>
          <p:nvPr/>
        </p:nvSpPr>
        <p:spPr>
          <a:xfrm>
            <a:off x="6583144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0" name="Teardrop 289">
            <a:extLst>
              <a:ext uri="{FF2B5EF4-FFF2-40B4-BE49-F238E27FC236}">
                <a16:creationId xmlns:a16="http://schemas.microsoft.com/office/drawing/2014/main" id="{97D53FD8-66C2-40A2-A4D2-EAD37E822106}"/>
              </a:ext>
            </a:extLst>
          </p:cNvPr>
          <p:cNvSpPr/>
          <p:nvPr/>
        </p:nvSpPr>
        <p:spPr>
          <a:xfrm rot="18900000">
            <a:off x="8188887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B42B8EAB-90E0-42F3-ABA1-6139268A5F5B}"/>
              </a:ext>
            </a:extLst>
          </p:cNvPr>
          <p:cNvSpPr txBox="1"/>
          <p:nvPr/>
        </p:nvSpPr>
        <p:spPr>
          <a:xfrm>
            <a:off x="785643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2018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79F4DA02-B946-493F-A11C-812BFA85809C}"/>
              </a:ext>
            </a:extLst>
          </p:cNvPr>
          <p:cNvSpPr/>
          <p:nvPr/>
        </p:nvSpPr>
        <p:spPr>
          <a:xfrm>
            <a:off x="8302386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4" name="Teardrop 293">
            <a:extLst>
              <a:ext uri="{FF2B5EF4-FFF2-40B4-BE49-F238E27FC236}">
                <a16:creationId xmlns:a16="http://schemas.microsoft.com/office/drawing/2014/main" id="{ECFB084E-1676-4AFE-A9C3-68A468D155C9}"/>
              </a:ext>
            </a:extLst>
          </p:cNvPr>
          <p:cNvSpPr/>
          <p:nvPr/>
        </p:nvSpPr>
        <p:spPr>
          <a:xfrm rot="18900000">
            <a:off x="9908131" y="5081457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35E4E36A-C96C-4BD6-B0EC-45E555B939D4}"/>
              </a:ext>
            </a:extLst>
          </p:cNvPr>
          <p:cNvSpPr txBox="1"/>
          <p:nvPr/>
        </p:nvSpPr>
        <p:spPr>
          <a:xfrm>
            <a:off x="957567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2019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C8308B0F-B988-4155-99AB-C08040F09B38}"/>
              </a:ext>
            </a:extLst>
          </p:cNvPr>
          <p:cNvSpPr/>
          <p:nvPr/>
        </p:nvSpPr>
        <p:spPr>
          <a:xfrm>
            <a:off x="10021630" y="519687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7" name="Rounded Rectangle 51">
            <a:extLst>
              <a:ext uri="{FF2B5EF4-FFF2-40B4-BE49-F238E27FC236}">
                <a16:creationId xmlns:a16="http://schemas.microsoft.com/office/drawing/2014/main" id="{AC67DF8D-06C8-437E-9D3A-9CCF2DFF5C44}"/>
              </a:ext>
            </a:extLst>
          </p:cNvPr>
          <p:cNvSpPr/>
          <p:nvPr/>
        </p:nvSpPr>
        <p:spPr>
          <a:xfrm>
            <a:off x="1498207" y="4424158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8" name="Rounded Rectangle 52">
            <a:extLst>
              <a:ext uri="{FF2B5EF4-FFF2-40B4-BE49-F238E27FC236}">
                <a16:creationId xmlns:a16="http://schemas.microsoft.com/office/drawing/2014/main" id="{8BB91E81-12EA-4EC1-B7D2-0BDB6129440C}"/>
              </a:ext>
            </a:extLst>
          </p:cNvPr>
          <p:cNvSpPr/>
          <p:nvPr/>
        </p:nvSpPr>
        <p:spPr>
          <a:xfrm>
            <a:off x="3339923" y="4226136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9" name="Rounded Rectangle 53">
            <a:extLst>
              <a:ext uri="{FF2B5EF4-FFF2-40B4-BE49-F238E27FC236}">
                <a16:creationId xmlns:a16="http://schemas.microsoft.com/office/drawing/2014/main" id="{CC353913-3229-40CF-97C1-F808F4AAD1A5}"/>
              </a:ext>
            </a:extLst>
          </p:cNvPr>
          <p:cNvSpPr/>
          <p:nvPr/>
        </p:nvSpPr>
        <p:spPr>
          <a:xfrm>
            <a:off x="5181639" y="4028114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0" name="Rounded Rectangle 54">
            <a:extLst>
              <a:ext uri="{FF2B5EF4-FFF2-40B4-BE49-F238E27FC236}">
                <a16:creationId xmlns:a16="http://schemas.microsoft.com/office/drawing/2014/main" id="{195992B9-1D03-4EB9-BA13-C2430C614D17}"/>
              </a:ext>
            </a:extLst>
          </p:cNvPr>
          <p:cNvSpPr/>
          <p:nvPr/>
        </p:nvSpPr>
        <p:spPr>
          <a:xfrm>
            <a:off x="7023355" y="3804754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1" name="Rounded Rectangle 55">
            <a:extLst>
              <a:ext uri="{FF2B5EF4-FFF2-40B4-BE49-F238E27FC236}">
                <a16:creationId xmlns:a16="http://schemas.microsoft.com/office/drawing/2014/main" id="{8B6DEE0A-1952-4738-8DD8-2B5A549CC877}"/>
              </a:ext>
            </a:extLst>
          </p:cNvPr>
          <p:cNvSpPr/>
          <p:nvPr/>
        </p:nvSpPr>
        <p:spPr>
          <a:xfrm>
            <a:off x="8865071" y="3632070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DD2F6FF3-5A48-44DE-BB4B-02C1461A3507}"/>
              </a:ext>
            </a:extLst>
          </p:cNvPr>
          <p:cNvGrpSpPr/>
          <p:nvPr/>
        </p:nvGrpSpPr>
        <p:grpSpPr>
          <a:xfrm>
            <a:off x="1585304" y="2641951"/>
            <a:ext cx="1607390" cy="1446550"/>
            <a:chOff x="1704484" y="1766707"/>
            <a:chExt cx="1038452" cy="1446550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8C9C1753-3EFA-47A7-B738-EE375AEBB758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C5832955-343C-401A-B59E-5F1D5D38A990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BE1D00E-B025-4169-8387-71A25C480A16}"/>
              </a:ext>
            </a:extLst>
          </p:cNvPr>
          <p:cNvCxnSpPr/>
          <p:nvPr/>
        </p:nvCxnSpPr>
        <p:spPr>
          <a:xfrm>
            <a:off x="1498208" y="269912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0EE71DF-30A1-4723-AD64-CE64BE2B94CB}"/>
              </a:ext>
            </a:extLst>
          </p:cNvPr>
          <p:cNvGrpSpPr/>
          <p:nvPr/>
        </p:nvGrpSpPr>
        <p:grpSpPr>
          <a:xfrm>
            <a:off x="3427020" y="2440785"/>
            <a:ext cx="1607390" cy="1446550"/>
            <a:chOff x="1704484" y="1766707"/>
            <a:chExt cx="1038452" cy="1446550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EB41E5C-1375-4447-82EB-188608530316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CBBF22D6-46E2-48B2-A655-3B47F9D3AA20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3F9DE4A8-B994-4F10-9B67-A6EB446534C1}"/>
              </a:ext>
            </a:extLst>
          </p:cNvPr>
          <p:cNvCxnSpPr/>
          <p:nvPr/>
        </p:nvCxnSpPr>
        <p:spPr>
          <a:xfrm>
            <a:off x="3339924" y="25023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03BF138-B5C1-428B-8E91-544DD41EB2C9}"/>
              </a:ext>
            </a:extLst>
          </p:cNvPr>
          <p:cNvGrpSpPr/>
          <p:nvPr/>
        </p:nvGrpSpPr>
        <p:grpSpPr>
          <a:xfrm>
            <a:off x="5268736" y="2239619"/>
            <a:ext cx="1607390" cy="1446550"/>
            <a:chOff x="1704484" y="1766707"/>
            <a:chExt cx="1038452" cy="1446550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D57ACD06-9206-4205-91A1-7ADEAB912D0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93CA1A11-BF2C-452E-AFD7-4F44B659729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4B0EDF4-C54E-4C9B-A5A9-43EA1956BCFB}"/>
              </a:ext>
            </a:extLst>
          </p:cNvPr>
          <p:cNvCxnSpPr/>
          <p:nvPr/>
        </p:nvCxnSpPr>
        <p:spPr>
          <a:xfrm>
            <a:off x="5181640" y="230558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1EEA881A-DC94-49B4-8873-A8DE53D4E3A7}"/>
              </a:ext>
            </a:extLst>
          </p:cNvPr>
          <p:cNvGrpSpPr/>
          <p:nvPr/>
        </p:nvGrpSpPr>
        <p:grpSpPr>
          <a:xfrm>
            <a:off x="7110452" y="2038453"/>
            <a:ext cx="1607390" cy="1446550"/>
            <a:chOff x="1704484" y="1766707"/>
            <a:chExt cx="1038452" cy="1446550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B2B2E083-9507-4D87-91FB-6939486E685A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FD235949-5503-4EFC-9FDB-80B12835F98E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E250204-D183-4065-879A-2569DBE0CBE4}"/>
              </a:ext>
            </a:extLst>
          </p:cNvPr>
          <p:cNvCxnSpPr/>
          <p:nvPr/>
        </p:nvCxnSpPr>
        <p:spPr>
          <a:xfrm>
            <a:off x="7023356" y="210881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DB39A86-B307-45DB-9D85-762A7A607765}"/>
              </a:ext>
            </a:extLst>
          </p:cNvPr>
          <p:cNvGrpSpPr/>
          <p:nvPr/>
        </p:nvGrpSpPr>
        <p:grpSpPr>
          <a:xfrm>
            <a:off x="8952168" y="1837287"/>
            <a:ext cx="1607390" cy="1446550"/>
            <a:chOff x="1704484" y="1766707"/>
            <a:chExt cx="1038452" cy="1446550"/>
          </a:xfrm>
        </p:grpSpPr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4D2A6E2C-6EC1-4507-8659-BA3A5FD060E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C6BD28C-914F-4F2E-ACCE-9E1A55BDF2A5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B8F15602-FDAD-4488-B8AC-558CAF303F02}"/>
              </a:ext>
            </a:extLst>
          </p:cNvPr>
          <p:cNvCxnSpPr/>
          <p:nvPr/>
        </p:nvCxnSpPr>
        <p:spPr>
          <a:xfrm>
            <a:off x="8865072" y="1912040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1">
            <a:extLst>
              <a:ext uri="{FF2B5EF4-FFF2-40B4-BE49-F238E27FC236}">
                <a16:creationId xmlns:a16="http://schemas.microsoft.com/office/drawing/2014/main" id="{B9A408AC-35E5-46E9-A77F-524D11097D04}"/>
              </a:ext>
            </a:extLst>
          </p:cNvPr>
          <p:cNvSpPr/>
          <p:nvPr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6870096-2570-44D3-BC0D-0C9505438C9F}"/>
              </a:ext>
            </a:extLst>
          </p:cNvPr>
          <p:cNvCxnSpPr/>
          <p:nvPr/>
        </p:nvCxnSpPr>
        <p:spPr>
          <a:xfrm>
            <a:off x="914401" y="1138238"/>
            <a:ext cx="10236200" cy="1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B44393D0-983B-B512-5F75-49EBC3F1E1A2}"/>
              </a:ext>
            </a:extLst>
          </p:cNvPr>
          <p:cNvGrpSpPr/>
          <p:nvPr/>
        </p:nvGrpSpPr>
        <p:grpSpPr>
          <a:xfrm>
            <a:off x="11420475" y="131763"/>
            <a:ext cx="628650" cy="1119188"/>
            <a:chOff x="11420475" y="131763"/>
            <a:chExt cx="628650" cy="111918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313565C-DE86-46A4-AB30-384F92CA1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5" y="131763"/>
              <a:ext cx="628650" cy="1119188"/>
            </a:xfrm>
            <a:custGeom>
              <a:gdLst>
                <a:gd name="T0" fmla="*/ 31 w 93"/>
                <a:gd name="T1" fmla="*/ 89 h 168"/>
                <a:gd name="T2" fmla="*/ 35 w 93"/>
                <a:gd name="T3" fmla="*/ 105 h 168"/>
                <a:gd name="T4" fmla="*/ 41 w 93"/>
                <a:gd name="T5" fmla="*/ 154 h 168"/>
                <a:gd name="T6" fmla="*/ 27 w 93"/>
                <a:gd name="T7" fmla="*/ 164 h 168"/>
                <a:gd name="T8" fmla="*/ 10 w 93"/>
                <a:gd name="T9" fmla="*/ 166 h 168"/>
                <a:gd name="T10" fmla="*/ 0 w 93"/>
                <a:gd name="T11" fmla="*/ 118 h 168"/>
                <a:gd name="T12" fmla="*/ 9 w 93"/>
                <a:gd name="T13" fmla="*/ 83 h 168"/>
                <a:gd name="T14" fmla="*/ 28 w 93"/>
                <a:gd name="T15" fmla="*/ 70 h 168"/>
                <a:gd name="T16" fmla="*/ 49 w 93"/>
                <a:gd name="T17" fmla="*/ 29 h 168"/>
                <a:gd name="T18" fmla="*/ 80 w 93"/>
                <a:gd name="T19" fmla="*/ 19 h 168"/>
                <a:gd name="T20" fmla="*/ 93 w 93"/>
                <a:gd name="T21" fmla="*/ 66 h 168"/>
                <a:gd name="T22" fmla="*/ 72 w 93"/>
                <a:gd name="T23" fmla="*/ 70 h 168"/>
                <a:gd name="T24" fmla="*/ 68 w 93"/>
                <a:gd name="T25" fmla="*/ 42 h 168"/>
                <a:gd name="T26" fmla="*/ 73 w 93"/>
                <a:gd name="T27" fmla="*/ 33 h 168"/>
                <a:gd name="T28" fmla="*/ 54 w 93"/>
                <a:gd name="T29" fmla="*/ 56 h 168"/>
                <a:gd name="T30" fmla="*/ 52 w 93"/>
                <a:gd name="T31" fmla="*/ 154 h 168"/>
                <a:gd name="T32" fmla="*/ 57 w 93"/>
                <a:gd name="T33" fmla="*/ 162 h 168"/>
                <a:gd name="T34" fmla="*/ 60 w 93"/>
                <a:gd name="T35" fmla="*/ 153 h 168"/>
                <a:gd name="T36" fmla="*/ 64 w 93"/>
                <a:gd name="T37" fmla="*/ 94 h 168"/>
                <a:gd name="T38" fmla="*/ 73 w 93"/>
                <a:gd name="T39" fmla="*/ 153 h 168"/>
                <a:gd name="T40" fmla="*/ 77 w 93"/>
                <a:gd name="T41" fmla="*/ 162 h 168"/>
                <a:gd name="T42" fmla="*/ 81 w 93"/>
                <a:gd name="T43" fmla="*/ 153 h 168"/>
                <a:gd name="T44" fmla="*/ 82 w 93"/>
                <a:gd name="T45" fmla="*/ 82 h 168"/>
                <a:gd name="T46" fmla="*/ 85 w 93"/>
                <a:gd name="T47" fmla="*/ 86 h 168"/>
                <a:gd name="T48" fmla="*/ 77 w 93"/>
                <a:gd name="T49" fmla="*/ 167 h 168"/>
                <a:gd name="T50" fmla="*/ 68 w 93"/>
                <a:gd name="T51" fmla="*/ 105 h 168"/>
                <a:gd name="T52" fmla="*/ 65 w 93"/>
                <a:gd name="T53" fmla="*/ 98 h 168"/>
                <a:gd name="T54" fmla="*/ 65 w 93"/>
                <a:gd name="T55" fmla="*/ 156 h 168"/>
                <a:gd name="T56" fmla="*/ 48 w 93"/>
                <a:gd name="T57" fmla="*/ 156 h 168"/>
                <a:gd name="T58" fmla="*/ 48 w 93"/>
                <a:gd name="T59" fmla="*/ 74 h 168"/>
                <a:gd name="T60" fmla="*/ 4 w 93"/>
                <a:gd name="T61" fmla="*/ 110 h 168"/>
                <a:gd name="T62" fmla="*/ 8 w 93"/>
                <a:gd name="T63" fmla="*/ 156 h 168"/>
                <a:gd name="T64" fmla="*/ 37 w 93"/>
                <a:gd name="T65" fmla="*/ 152 h 168"/>
                <a:gd name="T66" fmla="*/ 75 w 93"/>
                <a:gd name="T67" fmla="*/ 18 h 168"/>
                <a:gd name="T68" fmla="*/ 51 w 93"/>
                <a:gd name="T69" fmla="*/ 19 h 168"/>
                <a:gd name="T70" fmla="*/ 75 w 93"/>
                <a:gd name="T71" fmla="*/ 18 h 168"/>
                <a:gd name="T72" fmla="*/ 49 w 93"/>
                <a:gd name="T73" fmla="*/ 32 h 168"/>
                <a:gd name="T74" fmla="*/ 29 w 93"/>
                <a:gd name="T75" fmla="*/ 76 h 168"/>
                <a:gd name="T76" fmla="*/ 28 w 93"/>
                <a:gd name="T77" fmla="*/ 82 h 168"/>
                <a:gd name="T78" fmla="*/ 49 w 93"/>
                <a:gd name="T79" fmla="*/ 54 h 168"/>
                <a:gd name="T80" fmla="*/ 52 w 93"/>
                <a:gd name="T81" fmla="*/ 33 h 168"/>
                <a:gd name="T82" fmla="*/ 78 w 93"/>
                <a:gd name="T83" fmla="*/ 44 h 168"/>
                <a:gd name="T84" fmla="*/ 82 w 93"/>
                <a:gd name="T85" fmla="*/ 62 h 168"/>
                <a:gd name="T86" fmla="*/ 76 w 93"/>
                <a:gd name="T87" fmla="*/ 48 h 168"/>
                <a:gd name="T88" fmla="*/ 70 w 93"/>
                <a:gd name="T89" fmla="*/ 51 h 168"/>
                <a:gd name="T90" fmla="*/ 83 w 93"/>
                <a:gd name="T91" fmla="*/ 73 h 168"/>
                <a:gd name="T92" fmla="*/ 83 w 93"/>
                <a:gd name="T93" fmla="*/ 40 h 168"/>
                <a:gd name="T94" fmla="*/ 17 w 93"/>
                <a:gd name="T95" fmla="*/ 105 h 168"/>
                <a:gd name="T96" fmla="*/ 25 w 93"/>
                <a:gd name="T97" fmla="*/ 89 h 168"/>
                <a:gd name="T98" fmla="*/ 17 w 93"/>
                <a:gd name="T99" fmla="*/ 89 h 168"/>
                <a:gd name="T100" fmla="*/ 88 w 93"/>
                <a:gd name="T101" fmla="*/ 35 h 168"/>
                <a:gd name="T102" fmla="*/ 86 w 93"/>
                <a:gd name="T103" fmla="*/ 26 h 168"/>
                <a:gd name="T104" fmla="*/ 77 w 93"/>
                <a:gd name="T105" fmla="*/ 26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168">
                  <a:moveTo>
                    <a:pt x="48" y="74"/>
                  </a:moveTo>
                  <a:cubicBezTo>
                    <a:pt x="41" y="79"/>
                    <a:pt x="35" y="83"/>
                    <a:pt x="31" y="89"/>
                  </a:cubicBezTo>
                  <a:cubicBezTo>
                    <a:pt x="28" y="92"/>
                    <a:pt x="30" y="99"/>
                    <a:pt x="29" y="104"/>
                  </a:cubicBezTo>
                  <a:cubicBezTo>
                    <a:pt x="32" y="104"/>
                    <a:pt x="33" y="105"/>
                    <a:pt x="35" y="105"/>
                  </a:cubicBezTo>
                  <a:cubicBezTo>
                    <a:pt x="39" y="105"/>
                    <a:pt x="41" y="107"/>
                    <a:pt x="41" y="111"/>
                  </a:cubicBezTo>
                  <a:cubicBezTo>
                    <a:pt x="41" y="126"/>
                    <a:pt x="42" y="140"/>
                    <a:pt x="41" y="154"/>
                  </a:cubicBezTo>
                  <a:cubicBezTo>
                    <a:pt x="41" y="158"/>
                    <a:pt x="36" y="162"/>
                    <a:pt x="33" y="166"/>
                  </a:cubicBezTo>
                  <a:cubicBezTo>
                    <a:pt x="32" y="167"/>
                    <a:pt x="28" y="166"/>
                    <a:pt x="27" y="164"/>
                  </a:cubicBezTo>
                  <a:cubicBezTo>
                    <a:pt x="22" y="160"/>
                    <a:pt x="20" y="160"/>
                    <a:pt x="15" y="165"/>
                  </a:cubicBezTo>
                  <a:cubicBezTo>
                    <a:pt x="14" y="166"/>
                    <a:pt x="11" y="166"/>
                    <a:pt x="10" y="166"/>
                  </a:cubicBezTo>
                  <a:cubicBezTo>
                    <a:pt x="6" y="166"/>
                    <a:pt x="0" y="157"/>
                    <a:pt x="0" y="153"/>
                  </a:cubicBezTo>
                  <a:cubicBezTo>
                    <a:pt x="0" y="141"/>
                    <a:pt x="0" y="130"/>
                    <a:pt x="0" y="118"/>
                  </a:cubicBezTo>
                  <a:cubicBezTo>
                    <a:pt x="0" y="106"/>
                    <a:pt x="0" y="106"/>
                    <a:pt x="11" y="104"/>
                  </a:cubicBezTo>
                  <a:cubicBezTo>
                    <a:pt x="13" y="95"/>
                    <a:pt x="13" y="88"/>
                    <a:pt x="9" y="83"/>
                  </a:cubicBezTo>
                  <a:cubicBezTo>
                    <a:pt x="9" y="82"/>
                    <a:pt x="10" y="81"/>
                    <a:pt x="10" y="81"/>
                  </a:cubicBezTo>
                  <a:cubicBezTo>
                    <a:pt x="20" y="83"/>
                    <a:pt x="23" y="76"/>
                    <a:pt x="28" y="70"/>
                  </a:cubicBezTo>
                  <a:cubicBezTo>
                    <a:pt x="33" y="64"/>
                    <a:pt x="38" y="58"/>
                    <a:pt x="38" y="50"/>
                  </a:cubicBezTo>
                  <a:cubicBezTo>
                    <a:pt x="39" y="41"/>
                    <a:pt x="39" y="33"/>
                    <a:pt x="49" y="29"/>
                  </a:cubicBezTo>
                  <a:cubicBezTo>
                    <a:pt x="44" y="14"/>
                    <a:pt x="48" y="6"/>
                    <a:pt x="59" y="3"/>
                  </a:cubicBezTo>
                  <a:cubicBezTo>
                    <a:pt x="69" y="0"/>
                    <a:pt x="76" y="6"/>
                    <a:pt x="80" y="19"/>
                  </a:cubicBezTo>
                  <a:cubicBezTo>
                    <a:pt x="92" y="22"/>
                    <a:pt x="93" y="24"/>
                    <a:pt x="93" y="36"/>
                  </a:cubicBezTo>
                  <a:cubicBezTo>
                    <a:pt x="93" y="46"/>
                    <a:pt x="93" y="56"/>
                    <a:pt x="93" y="66"/>
                  </a:cubicBezTo>
                  <a:cubicBezTo>
                    <a:pt x="93" y="72"/>
                    <a:pt x="91" y="76"/>
                    <a:pt x="85" y="77"/>
                  </a:cubicBezTo>
                  <a:cubicBezTo>
                    <a:pt x="79" y="79"/>
                    <a:pt x="74" y="76"/>
                    <a:pt x="72" y="70"/>
                  </a:cubicBezTo>
                  <a:cubicBezTo>
                    <a:pt x="69" y="64"/>
                    <a:pt x="67" y="58"/>
                    <a:pt x="65" y="52"/>
                  </a:cubicBezTo>
                  <a:cubicBezTo>
                    <a:pt x="65" y="49"/>
                    <a:pt x="67" y="45"/>
                    <a:pt x="68" y="42"/>
                  </a:cubicBezTo>
                  <a:cubicBezTo>
                    <a:pt x="70" y="39"/>
                    <a:pt x="72" y="37"/>
                    <a:pt x="74" y="34"/>
                  </a:cubicBezTo>
                  <a:cubicBezTo>
                    <a:pt x="74" y="34"/>
                    <a:pt x="74" y="33"/>
                    <a:pt x="73" y="33"/>
                  </a:cubicBezTo>
                  <a:cubicBezTo>
                    <a:pt x="68" y="34"/>
                    <a:pt x="63" y="34"/>
                    <a:pt x="60" y="35"/>
                  </a:cubicBezTo>
                  <a:cubicBezTo>
                    <a:pt x="58" y="42"/>
                    <a:pt x="55" y="49"/>
                    <a:pt x="54" y="56"/>
                  </a:cubicBezTo>
                  <a:cubicBezTo>
                    <a:pt x="53" y="67"/>
                    <a:pt x="52" y="77"/>
                    <a:pt x="52" y="87"/>
                  </a:cubicBezTo>
                  <a:cubicBezTo>
                    <a:pt x="52" y="110"/>
                    <a:pt x="52" y="132"/>
                    <a:pt x="52" y="154"/>
                  </a:cubicBezTo>
                  <a:cubicBezTo>
                    <a:pt x="52" y="156"/>
                    <a:pt x="52" y="158"/>
                    <a:pt x="53" y="159"/>
                  </a:cubicBezTo>
                  <a:cubicBezTo>
                    <a:pt x="53" y="161"/>
                    <a:pt x="55" y="162"/>
                    <a:pt x="57" y="162"/>
                  </a:cubicBezTo>
                  <a:cubicBezTo>
                    <a:pt x="58" y="162"/>
                    <a:pt x="59" y="161"/>
                    <a:pt x="60" y="159"/>
                  </a:cubicBezTo>
                  <a:cubicBezTo>
                    <a:pt x="61" y="157"/>
                    <a:pt x="60" y="155"/>
                    <a:pt x="60" y="153"/>
                  </a:cubicBezTo>
                  <a:cubicBezTo>
                    <a:pt x="60" y="136"/>
                    <a:pt x="60" y="119"/>
                    <a:pt x="61" y="102"/>
                  </a:cubicBezTo>
                  <a:cubicBezTo>
                    <a:pt x="61" y="99"/>
                    <a:pt x="62" y="95"/>
                    <a:pt x="64" y="94"/>
                  </a:cubicBezTo>
                  <a:cubicBezTo>
                    <a:pt x="68" y="91"/>
                    <a:pt x="72" y="95"/>
                    <a:pt x="72" y="101"/>
                  </a:cubicBezTo>
                  <a:cubicBezTo>
                    <a:pt x="73" y="118"/>
                    <a:pt x="72" y="136"/>
                    <a:pt x="73" y="153"/>
                  </a:cubicBezTo>
                  <a:cubicBezTo>
                    <a:pt x="73" y="155"/>
                    <a:pt x="72" y="157"/>
                    <a:pt x="73" y="159"/>
                  </a:cubicBezTo>
                  <a:cubicBezTo>
                    <a:pt x="74" y="160"/>
                    <a:pt x="75" y="162"/>
                    <a:pt x="77" y="162"/>
                  </a:cubicBezTo>
                  <a:cubicBezTo>
                    <a:pt x="78" y="162"/>
                    <a:pt x="80" y="160"/>
                    <a:pt x="80" y="159"/>
                  </a:cubicBezTo>
                  <a:cubicBezTo>
                    <a:pt x="81" y="157"/>
                    <a:pt x="81" y="155"/>
                    <a:pt x="81" y="153"/>
                  </a:cubicBezTo>
                  <a:cubicBezTo>
                    <a:pt x="81" y="131"/>
                    <a:pt x="81" y="110"/>
                    <a:pt x="81" y="89"/>
                  </a:cubicBezTo>
                  <a:cubicBezTo>
                    <a:pt x="81" y="87"/>
                    <a:pt x="81" y="84"/>
                    <a:pt x="82" y="82"/>
                  </a:cubicBezTo>
                  <a:cubicBezTo>
                    <a:pt x="83" y="82"/>
                    <a:pt x="83" y="81"/>
                    <a:pt x="84" y="81"/>
                  </a:cubicBezTo>
                  <a:cubicBezTo>
                    <a:pt x="84" y="83"/>
                    <a:pt x="85" y="85"/>
                    <a:pt x="85" y="86"/>
                  </a:cubicBezTo>
                  <a:cubicBezTo>
                    <a:pt x="85" y="110"/>
                    <a:pt x="85" y="134"/>
                    <a:pt x="85" y="158"/>
                  </a:cubicBezTo>
                  <a:cubicBezTo>
                    <a:pt x="85" y="164"/>
                    <a:pt x="82" y="167"/>
                    <a:pt x="77" y="167"/>
                  </a:cubicBezTo>
                  <a:cubicBezTo>
                    <a:pt x="72" y="167"/>
                    <a:pt x="68" y="164"/>
                    <a:pt x="68" y="157"/>
                  </a:cubicBezTo>
                  <a:cubicBezTo>
                    <a:pt x="68" y="140"/>
                    <a:pt x="68" y="123"/>
                    <a:pt x="68" y="105"/>
                  </a:cubicBezTo>
                  <a:cubicBezTo>
                    <a:pt x="68" y="103"/>
                    <a:pt x="68" y="100"/>
                    <a:pt x="67" y="98"/>
                  </a:cubicBezTo>
                  <a:cubicBezTo>
                    <a:pt x="67" y="98"/>
                    <a:pt x="66" y="98"/>
                    <a:pt x="65" y="98"/>
                  </a:cubicBezTo>
                  <a:cubicBezTo>
                    <a:pt x="65" y="100"/>
                    <a:pt x="65" y="102"/>
                    <a:pt x="65" y="105"/>
                  </a:cubicBezTo>
                  <a:cubicBezTo>
                    <a:pt x="65" y="122"/>
                    <a:pt x="65" y="139"/>
                    <a:pt x="65" y="156"/>
                  </a:cubicBezTo>
                  <a:cubicBezTo>
                    <a:pt x="65" y="163"/>
                    <a:pt x="62" y="167"/>
                    <a:pt x="57" y="167"/>
                  </a:cubicBezTo>
                  <a:cubicBezTo>
                    <a:pt x="51" y="168"/>
                    <a:pt x="48" y="163"/>
                    <a:pt x="48" y="156"/>
                  </a:cubicBezTo>
                  <a:cubicBezTo>
                    <a:pt x="48" y="131"/>
                    <a:pt x="48" y="106"/>
                    <a:pt x="48" y="81"/>
                  </a:cubicBezTo>
                  <a:cubicBezTo>
                    <a:pt x="48" y="79"/>
                    <a:pt x="48" y="77"/>
                    <a:pt x="48" y="74"/>
                  </a:cubicBezTo>
                  <a:close/>
                  <a:moveTo>
                    <a:pt x="37" y="110"/>
                  </a:moveTo>
                  <a:cubicBezTo>
                    <a:pt x="26" y="110"/>
                    <a:pt x="15" y="110"/>
                    <a:pt x="4" y="110"/>
                  </a:cubicBezTo>
                  <a:cubicBezTo>
                    <a:pt x="4" y="125"/>
                    <a:pt x="4" y="139"/>
                    <a:pt x="5" y="153"/>
                  </a:cubicBezTo>
                  <a:cubicBezTo>
                    <a:pt x="5" y="154"/>
                    <a:pt x="7" y="156"/>
                    <a:pt x="8" y="156"/>
                  </a:cubicBezTo>
                  <a:cubicBezTo>
                    <a:pt x="17" y="157"/>
                    <a:pt x="25" y="157"/>
                    <a:pt x="33" y="156"/>
                  </a:cubicBezTo>
                  <a:cubicBezTo>
                    <a:pt x="34" y="156"/>
                    <a:pt x="37" y="154"/>
                    <a:pt x="37" y="152"/>
                  </a:cubicBezTo>
                  <a:cubicBezTo>
                    <a:pt x="37" y="138"/>
                    <a:pt x="37" y="124"/>
                    <a:pt x="37" y="110"/>
                  </a:cubicBezTo>
                  <a:close/>
                  <a:moveTo>
                    <a:pt x="75" y="18"/>
                  </a:moveTo>
                  <a:cubicBezTo>
                    <a:pt x="75" y="12"/>
                    <a:pt x="69" y="6"/>
                    <a:pt x="63" y="7"/>
                  </a:cubicBezTo>
                  <a:cubicBezTo>
                    <a:pt x="56" y="7"/>
                    <a:pt x="51" y="12"/>
                    <a:pt x="51" y="19"/>
                  </a:cubicBezTo>
                  <a:cubicBezTo>
                    <a:pt x="51" y="25"/>
                    <a:pt x="56" y="30"/>
                    <a:pt x="63" y="30"/>
                  </a:cubicBezTo>
                  <a:cubicBezTo>
                    <a:pt x="69" y="30"/>
                    <a:pt x="75" y="25"/>
                    <a:pt x="75" y="18"/>
                  </a:cubicBezTo>
                  <a:close/>
                  <a:moveTo>
                    <a:pt x="52" y="33"/>
                  </a:moveTo>
                  <a:cubicBezTo>
                    <a:pt x="51" y="33"/>
                    <a:pt x="50" y="33"/>
                    <a:pt x="49" y="32"/>
                  </a:cubicBezTo>
                  <a:cubicBezTo>
                    <a:pt x="48" y="35"/>
                    <a:pt x="45" y="38"/>
                    <a:pt x="44" y="41"/>
                  </a:cubicBezTo>
                  <a:cubicBezTo>
                    <a:pt x="43" y="55"/>
                    <a:pt x="40" y="67"/>
                    <a:pt x="29" y="76"/>
                  </a:cubicBezTo>
                  <a:cubicBezTo>
                    <a:pt x="28" y="76"/>
                    <a:pt x="28" y="77"/>
                    <a:pt x="27" y="78"/>
                  </a:cubicBezTo>
                  <a:cubicBezTo>
                    <a:pt x="27" y="80"/>
                    <a:pt x="27" y="82"/>
                    <a:pt x="28" y="82"/>
                  </a:cubicBezTo>
                  <a:cubicBezTo>
                    <a:pt x="29" y="83"/>
                    <a:pt x="32" y="83"/>
                    <a:pt x="32" y="82"/>
                  </a:cubicBezTo>
                  <a:cubicBezTo>
                    <a:pt x="39" y="74"/>
                    <a:pt x="51" y="68"/>
                    <a:pt x="49" y="54"/>
                  </a:cubicBezTo>
                  <a:cubicBezTo>
                    <a:pt x="49" y="51"/>
                    <a:pt x="49" y="46"/>
                    <a:pt x="50" y="46"/>
                  </a:cubicBezTo>
                  <a:cubicBezTo>
                    <a:pt x="58" y="42"/>
                    <a:pt x="52" y="38"/>
                    <a:pt x="52" y="33"/>
                  </a:cubicBezTo>
                  <a:close/>
                  <a:moveTo>
                    <a:pt x="79" y="32"/>
                  </a:moveTo>
                  <a:cubicBezTo>
                    <a:pt x="77" y="37"/>
                    <a:pt x="76" y="40"/>
                    <a:pt x="78" y="44"/>
                  </a:cubicBezTo>
                  <a:cubicBezTo>
                    <a:pt x="82" y="49"/>
                    <a:pt x="83" y="55"/>
                    <a:pt x="85" y="61"/>
                  </a:cubicBezTo>
                  <a:cubicBezTo>
                    <a:pt x="84" y="61"/>
                    <a:pt x="83" y="62"/>
                    <a:pt x="82" y="62"/>
                  </a:cubicBezTo>
                  <a:cubicBezTo>
                    <a:pt x="81" y="61"/>
                    <a:pt x="80" y="59"/>
                    <a:pt x="79" y="57"/>
                  </a:cubicBezTo>
                  <a:cubicBezTo>
                    <a:pt x="78" y="54"/>
                    <a:pt x="78" y="51"/>
                    <a:pt x="76" y="48"/>
                  </a:cubicBezTo>
                  <a:cubicBezTo>
                    <a:pt x="75" y="47"/>
                    <a:pt x="73" y="47"/>
                    <a:pt x="71" y="46"/>
                  </a:cubicBezTo>
                  <a:cubicBezTo>
                    <a:pt x="71" y="47"/>
                    <a:pt x="69" y="49"/>
                    <a:pt x="70" y="51"/>
                  </a:cubicBezTo>
                  <a:cubicBezTo>
                    <a:pt x="71" y="57"/>
                    <a:pt x="73" y="62"/>
                    <a:pt x="75" y="67"/>
                  </a:cubicBezTo>
                  <a:cubicBezTo>
                    <a:pt x="77" y="71"/>
                    <a:pt x="79" y="74"/>
                    <a:pt x="83" y="73"/>
                  </a:cubicBezTo>
                  <a:cubicBezTo>
                    <a:pt x="88" y="72"/>
                    <a:pt x="89" y="68"/>
                    <a:pt x="88" y="64"/>
                  </a:cubicBezTo>
                  <a:cubicBezTo>
                    <a:pt x="87" y="56"/>
                    <a:pt x="85" y="48"/>
                    <a:pt x="83" y="40"/>
                  </a:cubicBezTo>
                  <a:cubicBezTo>
                    <a:pt x="83" y="38"/>
                    <a:pt x="81" y="35"/>
                    <a:pt x="79" y="32"/>
                  </a:cubicBezTo>
                  <a:close/>
                  <a:moveTo>
                    <a:pt x="17" y="105"/>
                  </a:moveTo>
                  <a:cubicBezTo>
                    <a:pt x="20" y="105"/>
                    <a:pt x="22" y="104"/>
                    <a:pt x="25" y="104"/>
                  </a:cubicBezTo>
                  <a:cubicBezTo>
                    <a:pt x="25" y="99"/>
                    <a:pt x="25" y="94"/>
                    <a:pt x="25" y="89"/>
                  </a:cubicBezTo>
                  <a:cubicBezTo>
                    <a:pt x="25" y="88"/>
                    <a:pt x="22" y="86"/>
                    <a:pt x="21" y="85"/>
                  </a:cubicBezTo>
                  <a:cubicBezTo>
                    <a:pt x="20" y="85"/>
                    <a:pt x="17" y="87"/>
                    <a:pt x="17" y="89"/>
                  </a:cubicBezTo>
                  <a:cubicBezTo>
                    <a:pt x="16" y="94"/>
                    <a:pt x="17" y="99"/>
                    <a:pt x="17" y="105"/>
                  </a:cubicBezTo>
                  <a:close/>
                  <a:moveTo>
                    <a:pt x="88" y="35"/>
                  </a:moveTo>
                  <a:cubicBezTo>
                    <a:pt x="88" y="35"/>
                    <a:pt x="89" y="35"/>
                    <a:pt x="89" y="34"/>
                  </a:cubicBezTo>
                  <a:cubicBezTo>
                    <a:pt x="88" y="32"/>
                    <a:pt x="88" y="28"/>
                    <a:pt x="86" y="26"/>
                  </a:cubicBezTo>
                  <a:cubicBezTo>
                    <a:pt x="84" y="24"/>
                    <a:pt x="81" y="25"/>
                    <a:pt x="78" y="24"/>
                  </a:cubicBezTo>
                  <a:cubicBezTo>
                    <a:pt x="78" y="25"/>
                    <a:pt x="78" y="26"/>
                    <a:pt x="77" y="26"/>
                  </a:cubicBezTo>
                  <a:cubicBezTo>
                    <a:pt x="81" y="29"/>
                    <a:pt x="84" y="32"/>
                    <a:pt x="88" y="3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C374BDA-918B-4917-AD0B-9CD889FC5B1A}"/>
                </a:ext>
              </a:extLst>
            </p:cNvPr>
            <p:cNvSpPr/>
            <p:nvPr/>
          </p:nvSpPr>
          <p:spPr bwMode="auto">
            <a:xfrm>
              <a:off x="11549063" y="890588"/>
              <a:ext cx="26988" cy="247650"/>
            </a:xfrm>
            <a:custGeom>
              <a:gdLst>
                <a:gd name="T0" fmla="*/ 2 w 4"/>
                <a:gd name="T1" fmla="*/ 0 h 37"/>
                <a:gd name="T2" fmla="*/ 4 w 4"/>
                <a:gd name="T3" fmla="*/ 3 h 37"/>
                <a:gd name="T4" fmla="*/ 4 w 4"/>
                <a:gd name="T5" fmla="*/ 34 h 37"/>
                <a:gd name="T6" fmla="*/ 2 w 4"/>
                <a:gd name="T7" fmla="*/ 37 h 37"/>
                <a:gd name="T8" fmla="*/ 0 w 4"/>
                <a:gd name="T9" fmla="*/ 34 h 37"/>
                <a:gd name="T10" fmla="*/ 0 w 4"/>
                <a:gd name="T11" fmla="*/ 2 h 37"/>
                <a:gd name="T12" fmla="*/ 2 w 4"/>
                <a:gd name="T13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7">
                  <a:moveTo>
                    <a:pt x="2" y="0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4" y="13"/>
                    <a:pt x="4" y="24"/>
                    <a:pt x="4" y="34"/>
                  </a:cubicBezTo>
                  <a:cubicBezTo>
                    <a:pt x="4" y="35"/>
                    <a:pt x="3" y="36"/>
                    <a:pt x="2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4"/>
                    <a:pt x="0" y="1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A79949F-3692-42CD-A3DC-C7E1D102D814}"/>
                </a:ext>
              </a:extLst>
            </p:cNvPr>
            <p:cNvSpPr/>
            <p:nvPr/>
          </p:nvSpPr>
          <p:spPr bwMode="auto">
            <a:xfrm>
              <a:off x="11474450" y="898525"/>
              <a:ext cx="41275" cy="246063"/>
            </a:xfrm>
            <a:custGeom>
              <a:gdLst>
                <a:gd name="T0" fmla="*/ 4 w 6"/>
                <a:gd name="T1" fmla="*/ 0 h 37"/>
                <a:gd name="T2" fmla="*/ 5 w 6"/>
                <a:gd name="T3" fmla="*/ 37 h 37"/>
                <a:gd name="T4" fmla="*/ 4 w 6"/>
                <a:gd name="T5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7">
                  <a:moveTo>
                    <a:pt x="4" y="0"/>
                  </a:moveTo>
                  <a:cubicBezTo>
                    <a:pt x="5" y="12"/>
                    <a:pt x="6" y="24"/>
                    <a:pt x="5" y="37"/>
                  </a:cubicBezTo>
                  <a:cubicBezTo>
                    <a:pt x="0" y="32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0198E15-12CD-4F61-B1B0-15E8EA35217E}"/>
                </a:ext>
              </a:extLst>
            </p:cNvPr>
            <p:cNvSpPr/>
            <p:nvPr/>
          </p:nvSpPr>
          <p:spPr bwMode="auto">
            <a:xfrm>
              <a:off x="11603038" y="898525"/>
              <a:ext cx="47625" cy="239713"/>
            </a:xfrm>
            <a:custGeom>
              <a:gdLst>
                <a:gd name="T0" fmla="*/ 4 w 7"/>
                <a:gd name="T1" fmla="*/ 0 h 36"/>
                <a:gd name="T2" fmla="*/ 4 w 7"/>
                <a:gd name="T3" fmla="*/ 36 h 36"/>
                <a:gd name="T4" fmla="*/ 4 w 7"/>
                <a:gd name="T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6">
                  <a:moveTo>
                    <a:pt x="4" y="0"/>
                  </a:moveTo>
                  <a:cubicBezTo>
                    <a:pt x="7" y="4"/>
                    <a:pt x="7" y="31"/>
                    <a:pt x="4" y="36"/>
                  </a:cubicBezTo>
                  <a:cubicBezTo>
                    <a:pt x="0" y="31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C88CE28-3B28-4D72-93D2-78B54C174861}"/>
              </a:ext>
            </a:extLst>
          </p:cNvPr>
          <p:cNvSpPr txBox="1"/>
          <p:nvPr/>
        </p:nvSpPr>
        <p:spPr>
          <a:xfrm>
            <a:off x="939441" y="1808423"/>
            <a:ext cx="9148141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Get a modern PowerPoint  Presentation that is beautifully designed. I hope and I believe that this Template will your Time, Money and Reputation. You can simply impress your audience and add a unique zing and appeal to your Presentations.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4FB78DB-ED5F-4E8D-B114-3A80F385EF2A}"/>
              </a:ext>
            </a:extLst>
          </p:cNvPr>
          <p:cNvSpPr txBox="1"/>
          <p:nvPr/>
        </p:nvSpPr>
        <p:spPr>
          <a:xfrm>
            <a:off x="939442" y="1442423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/>
              <a:t>Contents Here</a:t>
            </a:r>
            <a:endParaRPr lang="en-US" sz="1800"/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058FE623-E263-47F6-B4F0-284CDBD0A636}"/>
              </a:ext>
            </a:extLst>
          </p:cNvPr>
          <p:cNvGrpSpPr/>
          <p:nvPr/>
        </p:nvGrpSpPr>
        <p:grpSpPr>
          <a:xfrm>
            <a:off x="2775667" y="2626568"/>
            <a:ext cx="1444945" cy="1637580"/>
            <a:chOff x="2775666" y="2626568"/>
            <a:chExt cx="1444945" cy="1637580"/>
          </a:xfrm>
        </p:grpSpPr>
        <p:sp>
          <p:nvSpPr>
            <p:cNvPr id="9" name="직사각형 1">
              <a:extLst>
                <a:ext uri="{FF2B5EF4-FFF2-40B4-BE49-F238E27FC236}">
                  <a16:creationId xmlns:a16="http://schemas.microsoft.com/office/drawing/2014/main" id="{07502157-ECF1-49C7-AF37-EAE9CB43DCD2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0" name="직사각형 2">
              <a:extLst>
                <a:ext uri="{FF2B5EF4-FFF2-40B4-BE49-F238E27FC236}">
                  <a16:creationId xmlns:a16="http://schemas.microsoft.com/office/drawing/2014/main" id="{08B57AC6-EA8D-4EF3-9FBC-CB45B2AE255E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11" name="직사각형 3">
              <a:extLst>
                <a:ext uri="{FF2B5EF4-FFF2-40B4-BE49-F238E27FC236}">
                  <a16:creationId xmlns:a16="http://schemas.microsoft.com/office/drawing/2014/main" id="{7A24AEDC-4FF0-4280-8625-8FDF490FD824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F39C66E0-F551-4227-A392-A393A52E2BDF}"/>
              </a:ext>
            </a:extLst>
          </p:cNvPr>
          <p:cNvGrpSpPr/>
          <p:nvPr/>
        </p:nvGrpSpPr>
        <p:grpSpPr>
          <a:xfrm>
            <a:off x="6232047" y="2632907"/>
            <a:ext cx="1444945" cy="1637580"/>
            <a:chOff x="2775666" y="2626568"/>
            <a:chExt cx="1444945" cy="1637580"/>
          </a:xfrm>
        </p:grpSpPr>
        <p:sp>
          <p:nvSpPr>
            <p:cNvPr id="13" name="직사각형 29">
              <a:extLst>
                <a:ext uri="{FF2B5EF4-FFF2-40B4-BE49-F238E27FC236}">
                  <a16:creationId xmlns:a16="http://schemas.microsoft.com/office/drawing/2014/main" id="{C720E264-4AD0-481F-852C-E82BAB59F488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4" name="직사각형 30">
              <a:extLst>
                <a:ext uri="{FF2B5EF4-FFF2-40B4-BE49-F238E27FC236}">
                  <a16:creationId xmlns:a16="http://schemas.microsoft.com/office/drawing/2014/main" id="{8456C3C7-5804-40F6-B02A-82968BD2D266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</a:rPr>
                <a:t>Marketing</a:t>
              </a: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574F92C3-A5D6-4DD3-8F3F-C61C6CF55388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6" name="그룹 32">
            <a:extLst>
              <a:ext uri="{FF2B5EF4-FFF2-40B4-BE49-F238E27FC236}">
                <a16:creationId xmlns:a16="http://schemas.microsoft.com/office/drawing/2014/main" id="{13C011E6-3B80-4DDB-9512-34CC6083CAA2}"/>
              </a:ext>
            </a:extLst>
          </p:cNvPr>
          <p:cNvGrpSpPr/>
          <p:nvPr/>
        </p:nvGrpSpPr>
        <p:grpSpPr>
          <a:xfrm>
            <a:off x="9688427" y="2639246"/>
            <a:ext cx="1444945" cy="1637580"/>
            <a:chOff x="2775666" y="2626568"/>
            <a:chExt cx="1444945" cy="1637580"/>
          </a:xfrm>
        </p:grpSpPr>
        <p:sp>
          <p:nvSpPr>
            <p:cNvPr id="17" name="직사각형 33">
              <a:extLst>
                <a:ext uri="{FF2B5EF4-FFF2-40B4-BE49-F238E27FC236}">
                  <a16:creationId xmlns:a16="http://schemas.microsoft.com/office/drawing/2014/main" id="{CC68B148-608A-4917-8079-86443717A4EB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8" name="직사각형 34">
              <a:extLst>
                <a:ext uri="{FF2B5EF4-FFF2-40B4-BE49-F238E27FC236}">
                  <a16:creationId xmlns:a16="http://schemas.microsoft.com/office/drawing/2014/main" id="{86C21DC0-0228-41D5-B763-D96D61ACCF29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19" name="직사각형 35">
              <a:extLst>
                <a:ext uri="{FF2B5EF4-FFF2-40B4-BE49-F238E27FC236}">
                  <a16:creationId xmlns:a16="http://schemas.microsoft.com/office/drawing/2014/main" id="{619A296D-CE1B-4E96-A9B7-EF934CB795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61CF73E5-F489-46A9-B3AB-9D04A6CEFF50}"/>
              </a:ext>
            </a:extLst>
          </p:cNvPr>
          <p:cNvGrpSpPr/>
          <p:nvPr/>
        </p:nvGrpSpPr>
        <p:grpSpPr>
          <a:xfrm>
            <a:off x="999000" y="4886308"/>
            <a:ext cx="3150969" cy="1138774"/>
            <a:chOff x="963831" y="4706784"/>
            <a:chExt cx="2802673" cy="1138774"/>
          </a:xfrm>
        </p:grpSpPr>
        <p:sp>
          <p:nvSpPr>
            <p:cNvPr id="21" name="직사각형 6">
              <a:extLst>
                <a:ext uri="{FF2B5EF4-FFF2-40B4-BE49-F238E27FC236}">
                  <a16:creationId xmlns:a16="http://schemas.microsoft.com/office/drawing/2014/main" id="{06512AAE-7DAF-43CE-BDB3-CD89579CE637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2" name="직사각형 7">
              <a:extLst>
                <a:ext uri="{FF2B5EF4-FFF2-40B4-BE49-F238E27FC236}">
                  <a16:creationId xmlns:a16="http://schemas.microsoft.com/office/drawing/2014/main" id="{8125B774-52EA-4C66-9EBF-86CEA0E06F87}"/>
                </a:ext>
              </a:extLst>
            </p:cNvPr>
            <p:cNvSpPr/>
            <p:nvPr/>
          </p:nvSpPr>
          <p:spPr>
            <a:xfrm>
              <a:off x="963831" y="5014561"/>
              <a:ext cx="28026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/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그룹 39">
            <a:extLst>
              <a:ext uri="{FF2B5EF4-FFF2-40B4-BE49-F238E27FC236}">
                <a16:creationId xmlns:a16="http://schemas.microsoft.com/office/drawing/2014/main" id="{D5148786-4A9E-467F-B3C9-6454627CA405}"/>
              </a:ext>
            </a:extLst>
          </p:cNvPr>
          <p:cNvGrpSpPr/>
          <p:nvPr/>
        </p:nvGrpSpPr>
        <p:grpSpPr>
          <a:xfrm>
            <a:off x="4454513" y="4886308"/>
            <a:ext cx="3150969" cy="1138774"/>
            <a:chOff x="963831" y="4706784"/>
            <a:chExt cx="2802673" cy="1138774"/>
          </a:xfrm>
        </p:grpSpPr>
        <p:sp>
          <p:nvSpPr>
            <p:cNvPr id="24" name="직사각형 47">
              <a:extLst>
                <a:ext uri="{FF2B5EF4-FFF2-40B4-BE49-F238E27FC236}">
                  <a16:creationId xmlns:a16="http://schemas.microsoft.com/office/drawing/2014/main" id="{61A1E256-BBFB-4114-982A-9245F60A34AD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5" name="직사각형 48">
              <a:extLst>
                <a:ext uri="{FF2B5EF4-FFF2-40B4-BE49-F238E27FC236}">
                  <a16:creationId xmlns:a16="http://schemas.microsoft.com/office/drawing/2014/main" id="{39E4DF8B-9BF7-4DEB-A54F-511FF8FC828D}"/>
                </a:ext>
              </a:extLst>
            </p:cNvPr>
            <p:cNvSpPr/>
            <p:nvPr/>
          </p:nvSpPr>
          <p:spPr>
            <a:xfrm>
              <a:off x="963831" y="5014561"/>
              <a:ext cx="28026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/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그룹 49">
            <a:extLst>
              <a:ext uri="{FF2B5EF4-FFF2-40B4-BE49-F238E27FC236}">
                <a16:creationId xmlns:a16="http://schemas.microsoft.com/office/drawing/2014/main" id="{51FDCC20-4E93-4F0C-BF70-36CA0FCFA150}"/>
              </a:ext>
            </a:extLst>
          </p:cNvPr>
          <p:cNvGrpSpPr/>
          <p:nvPr/>
        </p:nvGrpSpPr>
        <p:grpSpPr>
          <a:xfrm>
            <a:off x="7910025" y="4886308"/>
            <a:ext cx="3150969" cy="1138774"/>
            <a:chOff x="963831" y="4706784"/>
            <a:chExt cx="2802673" cy="1138774"/>
          </a:xfrm>
        </p:grpSpPr>
        <p:sp>
          <p:nvSpPr>
            <p:cNvPr id="27" name="직사각형 50">
              <a:extLst>
                <a:ext uri="{FF2B5EF4-FFF2-40B4-BE49-F238E27FC236}">
                  <a16:creationId xmlns:a16="http://schemas.microsoft.com/office/drawing/2014/main" id="{9456CEB3-8554-4658-9C4F-91D55FD8AA90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51">
              <a:extLst>
                <a:ext uri="{FF2B5EF4-FFF2-40B4-BE49-F238E27FC236}">
                  <a16:creationId xmlns:a16="http://schemas.microsoft.com/office/drawing/2014/main" id="{93137CF5-F538-41D7-A6A3-360B0A1C8261}"/>
                </a:ext>
              </a:extLst>
            </p:cNvPr>
            <p:cNvSpPr/>
            <p:nvPr/>
          </p:nvSpPr>
          <p:spPr>
            <a:xfrm>
              <a:off x="963831" y="5014561"/>
              <a:ext cx="28026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/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803E11-1C1D-44F8-8004-2FA6B1696A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/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3F6FA80-5CB4-4C7F-80F6-933BCCE1221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/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E2A940B-E2F1-4229-844A-504A2E2A016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  <p:txBody>
          <a:bodyPr/>
          <a:lstStyle/>
          <a:p/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AFC447A9-8DA4-41A4-8D95-E6E1C81D975A}"/>
              </a:ext>
            </a:extLst>
          </p:cNvPr>
          <p:cNvSpPr/>
          <p:nvPr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F5E57AB-0D61-4888-B3AB-F27279BD50F4}"/>
              </a:ext>
            </a:extLst>
          </p:cNvPr>
          <p:cNvCxnSpPr/>
          <p:nvPr/>
        </p:nvCxnSpPr>
        <p:spPr>
          <a:xfrm>
            <a:off x="914401" y="1138238"/>
            <a:ext cx="10236200" cy="1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5">
            <a:extLst>
              <a:ext uri="{FF2B5EF4-FFF2-40B4-BE49-F238E27FC236}">
                <a16:creationId xmlns:a16="http://schemas.microsoft.com/office/drawing/2014/main" id="{3868FAE3-5B70-4862-B4CC-41E58EA93044}"/>
              </a:ext>
            </a:extLst>
          </p:cNvPr>
          <p:cNvSpPr>
            <a:spLocks noEditPoints="1"/>
          </p:cNvSpPr>
          <p:nvPr/>
        </p:nvSpPr>
        <p:spPr bwMode="auto">
          <a:xfrm>
            <a:off x="11420475" y="131763"/>
            <a:ext cx="628650" cy="1119188"/>
          </a:xfrm>
          <a:custGeom>
            <a:gdLst>
              <a:gd name="T0" fmla="*/ 31 w 93"/>
              <a:gd name="T1" fmla="*/ 89 h 168"/>
              <a:gd name="T2" fmla="*/ 35 w 93"/>
              <a:gd name="T3" fmla="*/ 105 h 168"/>
              <a:gd name="T4" fmla="*/ 41 w 93"/>
              <a:gd name="T5" fmla="*/ 154 h 168"/>
              <a:gd name="T6" fmla="*/ 27 w 93"/>
              <a:gd name="T7" fmla="*/ 164 h 168"/>
              <a:gd name="T8" fmla="*/ 10 w 93"/>
              <a:gd name="T9" fmla="*/ 166 h 168"/>
              <a:gd name="T10" fmla="*/ 0 w 93"/>
              <a:gd name="T11" fmla="*/ 118 h 168"/>
              <a:gd name="T12" fmla="*/ 9 w 93"/>
              <a:gd name="T13" fmla="*/ 83 h 168"/>
              <a:gd name="T14" fmla="*/ 28 w 93"/>
              <a:gd name="T15" fmla="*/ 70 h 168"/>
              <a:gd name="T16" fmla="*/ 49 w 93"/>
              <a:gd name="T17" fmla="*/ 29 h 168"/>
              <a:gd name="T18" fmla="*/ 80 w 93"/>
              <a:gd name="T19" fmla="*/ 19 h 168"/>
              <a:gd name="T20" fmla="*/ 93 w 93"/>
              <a:gd name="T21" fmla="*/ 66 h 168"/>
              <a:gd name="T22" fmla="*/ 72 w 93"/>
              <a:gd name="T23" fmla="*/ 70 h 168"/>
              <a:gd name="T24" fmla="*/ 68 w 93"/>
              <a:gd name="T25" fmla="*/ 42 h 168"/>
              <a:gd name="T26" fmla="*/ 73 w 93"/>
              <a:gd name="T27" fmla="*/ 33 h 168"/>
              <a:gd name="T28" fmla="*/ 54 w 93"/>
              <a:gd name="T29" fmla="*/ 56 h 168"/>
              <a:gd name="T30" fmla="*/ 52 w 93"/>
              <a:gd name="T31" fmla="*/ 154 h 168"/>
              <a:gd name="T32" fmla="*/ 57 w 93"/>
              <a:gd name="T33" fmla="*/ 162 h 168"/>
              <a:gd name="T34" fmla="*/ 60 w 93"/>
              <a:gd name="T35" fmla="*/ 153 h 168"/>
              <a:gd name="T36" fmla="*/ 64 w 93"/>
              <a:gd name="T37" fmla="*/ 94 h 168"/>
              <a:gd name="T38" fmla="*/ 73 w 93"/>
              <a:gd name="T39" fmla="*/ 153 h 168"/>
              <a:gd name="T40" fmla="*/ 77 w 93"/>
              <a:gd name="T41" fmla="*/ 162 h 168"/>
              <a:gd name="T42" fmla="*/ 81 w 93"/>
              <a:gd name="T43" fmla="*/ 153 h 168"/>
              <a:gd name="T44" fmla="*/ 82 w 93"/>
              <a:gd name="T45" fmla="*/ 82 h 168"/>
              <a:gd name="T46" fmla="*/ 85 w 93"/>
              <a:gd name="T47" fmla="*/ 86 h 168"/>
              <a:gd name="T48" fmla="*/ 77 w 93"/>
              <a:gd name="T49" fmla="*/ 167 h 168"/>
              <a:gd name="T50" fmla="*/ 68 w 93"/>
              <a:gd name="T51" fmla="*/ 105 h 168"/>
              <a:gd name="T52" fmla="*/ 65 w 93"/>
              <a:gd name="T53" fmla="*/ 98 h 168"/>
              <a:gd name="T54" fmla="*/ 65 w 93"/>
              <a:gd name="T55" fmla="*/ 156 h 168"/>
              <a:gd name="T56" fmla="*/ 48 w 93"/>
              <a:gd name="T57" fmla="*/ 156 h 168"/>
              <a:gd name="T58" fmla="*/ 48 w 93"/>
              <a:gd name="T59" fmla="*/ 74 h 168"/>
              <a:gd name="T60" fmla="*/ 4 w 93"/>
              <a:gd name="T61" fmla="*/ 110 h 168"/>
              <a:gd name="T62" fmla="*/ 8 w 93"/>
              <a:gd name="T63" fmla="*/ 156 h 168"/>
              <a:gd name="T64" fmla="*/ 37 w 93"/>
              <a:gd name="T65" fmla="*/ 152 h 168"/>
              <a:gd name="T66" fmla="*/ 75 w 93"/>
              <a:gd name="T67" fmla="*/ 18 h 168"/>
              <a:gd name="T68" fmla="*/ 51 w 93"/>
              <a:gd name="T69" fmla="*/ 19 h 168"/>
              <a:gd name="T70" fmla="*/ 75 w 93"/>
              <a:gd name="T71" fmla="*/ 18 h 168"/>
              <a:gd name="T72" fmla="*/ 49 w 93"/>
              <a:gd name="T73" fmla="*/ 32 h 168"/>
              <a:gd name="T74" fmla="*/ 29 w 93"/>
              <a:gd name="T75" fmla="*/ 76 h 168"/>
              <a:gd name="T76" fmla="*/ 28 w 93"/>
              <a:gd name="T77" fmla="*/ 82 h 168"/>
              <a:gd name="T78" fmla="*/ 49 w 93"/>
              <a:gd name="T79" fmla="*/ 54 h 168"/>
              <a:gd name="T80" fmla="*/ 52 w 93"/>
              <a:gd name="T81" fmla="*/ 33 h 168"/>
              <a:gd name="T82" fmla="*/ 78 w 93"/>
              <a:gd name="T83" fmla="*/ 44 h 168"/>
              <a:gd name="T84" fmla="*/ 82 w 93"/>
              <a:gd name="T85" fmla="*/ 62 h 168"/>
              <a:gd name="T86" fmla="*/ 76 w 93"/>
              <a:gd name="T87" fmla="*/ 48 h 168"/>
              <a:gd name="T88" fmla="*/ 70 w 93"/>
              <a:gd name="T89" fmla="*/ 51 h 168"/>
              <a:gd name="T90" fmla="*/ 83 w 93"/>
              <a:gd name="T91" fmla="*/ 73 h 168"/>
              <a:gd name="T92" fmla="*/ 83 w 93"/>
              <a:gd name="T93" fmla="*/ 40 h 168"/>
              <a:gd name="T94" fmla="*/ 17 w 93"/>
              <a:gd name="T95" fmla="*/ 105 h 168"/>
              <a:gd name="T96" fmla="*/ 25 w 93"/>
              <a:gd name="T97" fmla="*/ 89 h 168"/>
              <a:gd name="T98" fmla="*/ 17 w 93"/>
              <a:gd name="T99" fmla="*/ 89 h 168"/>
              <a:gd name="T100" fmla="*/ 88 w 93"/>
              <a:gd name="T101" fmla="*/ 35 h 168"/>
              <a:gd name="T102" fmla="*/ 86 w 93"/>
              <a:gd name="T103" fmla="*/ 26 h 168"/>
              <a:gd name="T104" fmla="*/ 77 w 93"/>
              <a:gd name="T105" fmla="*/ 26 h 1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3" h="168">
                <a:moveTo>
                  <a:pt x="48" y="74"/>
                </a:moveTo>
                <a:cubicBezTo>
                  <a:pt x="41" y="79"/>
                  <a:pt x="35" y="83"/>
                  <a:pt x="31" y="89"/>
                </a:cubicBezTo>
                <a:cubicBezTo>
                  <a:pt x="28" y="92"/>
                  <a:pt x="30" y="99"/>
                  <a:pt x="29" y="104"/>
                </a:cubicBezTo>
                <a:cubicBezTo>
                  <a:pt x="32" y="104"/>
                  <a:pt x="33" y="105"/>
                  <a:pt x="35" y="105"/>
                </a:cubicBezTo>
                <a:cubicBezTo>
                  <a:pt x="39" y="105"/>
                  <a:pt x="41" y="107"/>
                  <a:pt x="41" y="111"/>
                </a:cubicBezTo>
                <a:cubicBezTo>
                  <a:pt x="41" y="126"/>
                  <a:pt x="42" y="140"/>
                  <a:pt x="41" y="154"/>
                </a:cubicBezTo>
                <a:cubicBezTo>
                  <a:pt x="41" y="158"/>
                  <a:pt x="36" y="162"/>
                  <a:pt x="33" y="166"/>
                </a:cubicBezTo>
                <a:cubicBezTo>
                  <a:pt x="32" y="167"/>
                  <a:pt x="28" y="166"/>
                  <a:pt x="27" y="164"/>
                </a:cubicBezTo>
                <a:cubicBezTo>
                  <a:pt x="22" y="160"/>
                  <a:pt x="20" y="160"/>
                  <a:pt x="15" y="165"/>
                </a:cubicBezTo>
                <a:cubicBezTo>
                  <a:pt x="14" y="166"/>
                  <a:pt x="11" y="166"/>
                  <a:pt x="10" y="166"/>
                </a:cubicBezTo>
                <a:cubicBezTo>
                  <a:pt x="6" y="166"/>
                  <a:pt x="0" y="157"/>
                  <a:pt x="0" y="153"/>
                </a:cubicBezTo>
                <a:cubicBezTo>
                  <a:pt x="0" y="141"/>
                  <a:pt x="0" y="130"/>
                  <a:pt x="0" y="118"/>
                </a:cubicBezTo>
                <a:cubicBezTo>
                  <a:pt x="0" y="106"/>
                  <a:pt x="0" y="106"/>
                  <a:pt x="11" y="104"/>
                </a:cubicBezTo>
                <a:cubicBezTo>
                  <a:pt x="13" y="95"/>
                  <a:pt x="13" y="88"/>
                  <a:pt x="9" y="83"/>
                </a:cubicBezTo>
                <a:cubicBezTo>
                  <a:pt x="9" y="82"/>
                  <a:pt x="10" y="81"/>
                  <a:pt x="10" y="81"/>
                </a:cubicBezTo>
                <a:cubicBezTo>
                  <a:pt x="20" y="83"/>
                  <a:pt x="23" y="76"/>
                  <a:pt x="28" y="70"/>
                </a:cubicBezTo>
                <a:cubicBezTo>
                  <a:pt x="33" y="64"/>
                  <a:pt x="38" y="58"/>
                  <a:pt x="38" y="50"/>
                </a:cubicBezTo>
                <a:cubicBezTo>
                  <a:pt x="39" y="41"/>
                  <a:pt x="39" y="33"/>
                  <a:pt x="49" y="29"/>
                </a:cubicBezTo>
                <a:cubicBezTo>
                  <a:pt x="44" y="14"/>
                  <a:pt x="48" y="6"/>
                  <a:pt x="59" y="3"/>
                </a:cubicBezTo>
                <a:cubicBezTo>
                  <a:pt x="69" y="0"/>
                  <a:pt x="76" y="6"/>
                  <a:pt x="80" y="19"/>
                </a:cubicBezTo>
                <a:cubicBezTo>
                  <a:pt x="92" y="22"/>
                  <a:pt x="93" y="24"/>
                  <a:pt x="93" y="36"/>
                </a:cubicBezTo>
                <a:cubicBezTo>
                  <a:pt x="93" y="46"/>
                  <a:pt x="93" y="56"/>
                  <a:pt x="93" y="66"/>
                </a:cubicBezTo>
                <a:cubicBezTo>
                  <a:pt x="93" y="72"/>
                  <a:pt x="91" y="76"/>
                  <a:pt x="85" y="77"/>
                </a:cubicBezTo>
                <a:cubicBezTo>
                  <a:pt x="79" y="79"/>
                  <a:pt x="74" y="76"/>
                  <a:pt x="72" y="70"/>
                </a:cubicBezTo>
                <a:cubicBezTo>
                  <a:pt x="69" y="64"/>
                  <a:pt x="67" y="58"/>
                  <a:pt x="65" y="52"/>
                </a:cubicBezTo>
                <a:cubicBezTo>
                  <a:pt x="65" y="49"/>
                  <a:pt x="67" y="45"/>
                  <a:pt x="68" y="42"/>
                </a:cubicBezTo>
                <a:cubicBezTo>
                  <a:pt x="70" y="39"/>
                  <a:pt x="72" y="37"/>
                  <a:pt x="74" y="34"/>
                </a:cubicBezTo>
                <a:cubicBezTo>
                  <a:pt x="74" y="34"/>
                  <a:pt x="74" y="33"/>
                  <a:pt x="73" y="33"/>
                </a:cubicBezTo>
                <a:cubicBezTo>
                  <a:pt x="68" y="34"/>
                  <a:pt x="63" y="34"/>
                  <a:pt x="60" y="35"/>
                </a:cubicBezTo>
                <a:cubicBezTo>
                  <a:pt x="58" y="42"/>
                  <a:pt x="55" y="49"/>
                  <a:pt x="54" y="56"/>
                </a:cubicBezTo>
                <a:cubicBezTo>
                  <a:pt x="53" y="67"/>
                  <a:pt x="52" y="77"/>
                  <a:pt x="52" y="87"/>
                </a:cubicBezTo>
                <a:cubicBezTo>
                  <a:pt x="52" y="110"/>
                  <a:pt x="52" y="132"/>
                  <a:pt x="52" y="154"/>
                </a:cubicBezTo>
                <a:cubicBezTo>
                  <a:pt x="52" y="156"/>
                  <a:pt x="52" y="158"/>
                  <a:pt x="53" y="159"/>
                </a:cubicBezTo>
                <a:cubicBezTo>
                  <a:pt x="53" y="161"/>
                  <a:pt x="55" y="162"/>
                  <a:pt x="57" y="162"/>
                </a:cubicBezTo>
                <a:cubicBezTo>
                  <a:pt x="58" y="162"/>
                  <a:pt x="59" y="161"/>
                  <a:pt x="60" y="159"/>
                </a:cubicBezTo>
                <a:cubicBezTo>
                  <a:pt x="61" y="157"/>
                  <a:pt x="60" y="155"/>
                  <a:pt x="60" y="153"/>
                </a:cubicBezTo>
                <a:cubicBezTo>
                  <a:pt x="60" y="136"/>
                  <a:pt x="60" y="119"/>
                  <a:pt x="61" y="102"/>
                </a:cubicBezTo>
                <a:cubicBezTo>
                  <a:pt x="61" y="99"/>
                  <a:pt x="62" y="95"/>
                  <a:pt x="64" y="94"/>
                </a:cubicBezTo>
                <a:cubicBezTo>
                  <a:pt x="68" y="91"/>
                  <a:pt x="72" y="95"/>
                  <a:pt x="72" y="101"/>
                </a:cubicBezTo>
                <a:cubicBezTo>
                  <a:pt x="73" y="118"/>
                  <a:pt x="72" y="136"/>
                  <a:pt x="73" y="153"/>
                </a:cubicBezTo>
                <a:cubicBezTo>
                  <a:pt x="73" y="155"/>
                  <a:pt x="72" y="157"/>
                  <a:pt x="73" y="159"/>
                </a:cubicBezTo>
                <a:cubicBezTo>
                  <a:pt x="74" y="160"/>
                  <a:pt x="75" y="162"/>
                  <a:pt x="77" y="162"/>
                </a:cubicBezTo>
                <a:cubicBezTo>
                  <a:pt x="78" y="162"/>
                  <a:pt x="80" y="160"/>
                  <a:pt x="80" y="159"/>
                </a:cubicBezTo>
                <a:cubicBezTo>
                  <a:pt x="81" y="157"/>
                  <a:pt x="81" y="155"/>
                  <a:pt x="81" y="153"/>
                </a:cubicBezTo>
                <a:cubicBezTo>
                  <a:pt x="81" y="131"/>
                  <a:pt x="81" y="110"/>
                  <a:pt x="81" y="89"/>
                </a:cubicBezTo>
                <a:cubicBezTo>
                  <a:pt x="81" y="87"/>
                  <a:pt x="81" y="84"/>
                  <a:pt x="82" y="82"/>
                </a:cubicBezTo>
                <a:cubicBezTo>
                  <a:pt x="83" y="82"/>
                  <a:pt x="83" y="81"/>
                  <a:pt x="84" y="81"/>
                </a:cubicBezTo>
                <a:cubicBezTo>
                  <a:pt x="84" y="83"/>
                  <a:pt x="85" y="85"/>
                  <a:pt x="85" y="86"/>
                </a:cubicBezTo>
                <a:cubicBezTo>
                  <a:pt x="85" y="110"/>
                  <a:pt x="85" y="134"/>
                  <a:pt x="85" y="158"/>
                </a:cubicBezTo>
                <a:cubicBezTo>
                  <a:pt x="85" y="164"/>
                  <a:pt x="82" y="167"/>
                  <a:pt x="77" y="167"/>
                </a:cubicBezTo>
                <a:cubicBezTo>
                  <a:pt x="72" y="167"/>
                  <a:pt x="68" y="164"/>
                  <a:pt x="68" y="157"/>
                </a:cubicBezTo>
                <a:cubicBezTo>
                  <a:pt x="68" y="140"/>
                  <a:pt x="68" y="123"/>
                  <a:pt x="68" y="105"/>
                </a:cubicBezTo>
                <a:cubicBezTo>
                  <a:pt x="68" y="103"/>
                  <a:pt x="68" y="100"/>
                  <a:pt x="67" y="98"/>
                </a:cubicBezTo>
                <a:cubicBezTo>
                  <a:pt x="67" y="98"/>
                  <a:pt x="66" y="98"/>
                  <a:pt x="65" y="98"/>
                </a:cubicBezTo>
                <a:cubicBezTo>
                  <a:pt x="65" y="100"/>
                  <a:pt x="65" y="102"/>
                  <a:pt x="65" y="105"/>
                </a:cubicBezTo>
                <a:cubicBezTo>
                  <a:pt x="65" y="122"/>
                  <a:pt x="65" y="139"/>
                  <a:pt x="65" y="156"/>
                </a:cubicBezTo>
                <a:cubicBezTo>
                  <a:pt x="65" y="163"/>
                  <a:pt x="62" y="167"/>
                  <a:pt x="57" y="167"/>
                </a:cubicBezTo>
                <a:cubicBezTo>
                  <a:pt x="51" y="168"/>
                  <a:pt x="48" y="163"/>
                  <a:pt x="48" y="156"/>
                </a:cubicBezTo>
                <a:cubicBezTo>
                  <a:pt x="48" y="131"/>
                  <a:pt x="48" y="106"/>
                  <a:pt x="48" y="81"/>
                </a:cubicBezTo>
                <a:cubicBezTo>
                  <a:pt x="48" y="79"/>
                  <a:pt x="48" y="77"/>
                  <a:pt x="48" y="74"/>
                </a:cubicBezTo>
                <a:close/>
                <a:moveTo>
                  <a:pt x="37" y="110"/>
                </a:moveTo>
                <a:cubicBezTo>
                  <a:pt x="26" y="110"/>
                  <a:pt x="15" y="110"/>
                  <a:pt x="4" y="110"/>
                </a:cubicBezTo>
                <a:cubicBezTo>
                  <a:pt x="4" y="125"/>
                  <a:pt x="4" y="139"/>
                  <a:pt x="5" y="153"/>
                </a:cubicBezTo>
                <a:cubicBezTo>
                  <a:pt x="5" y="154"/>
                  <a:pt x="7" y="156"/>
                  <a:pt x="8" y="156"/>
                </a:cubicBezTo>
                <a:cubicBezTo>
                  <a:pt x="17" y="157"/>
                  <a:pt x="25" y="157"/>
                  <a:pt x="33" y="156"/>
                </a:cubicBezTo>
                <a:cubicBezTo>
                  <a:pt x="34" y="156"/>
                  <a:pt x="37" y="154"/>
                  <a:pt x="37" y="152"/>
                </a:cubicBezTo>
                <a:cubicBezTo>
                  <a:pt x="37" y="138"/>
                  <a:pt x="37" y="124"/>
                  <a:pt x="37" y="110"/>
                </a:cubicBezTo>
                <a:close/>
                <a:moveTo>
                  <a:pt x="75" y="18"/>
                </a:moveTo>
                <a:cubicBezTo>
                  <a:pt x="75" y="12"/>
                  <a:pt x="69" y="6"/>
                  <a:pt x="63" y="7"/>
                </a:cubicBezTo>
                <a:cubicBezTo>
                  <a:pt x="56" y="7"/>
                  <a:pt x="51" y="12"/>
                  <a:pt x="51" y="19"/>
                </a:cubicBezTo>
                <a:cubicBezTo>
                  <a:pt x="51" y="25"/>
                  <a:pt x="56" y="30"/>
                  <a:pt x="63" y="30"/>
                </a:cubicBezTo>
                <a:cubicBezTo>
                  <a:pt x="69" y="30"/>
                  <a:pt x="75" y="25"/>
                  <a:pt x="75" y="18"/>
                </a:cubicBezTo>
                <a:close/>
                <a:moveTo>
                  <a:pt x="52" y="33"/>
                </a:moveTo>
                <a:cubicBezTo>
                  <a:pt x="51" y="33"/>
                  <a:pt x="50" y="33"/>
                  <a:pt x="49" y="32"/>
                </a:cubicBezTo>
                <a:cubicBezTo>
                  <a:pt x="48" y="35"/>
                  <a:pt x="45" y="38"/>
                  <a:pt x="44" y="41"/>
                </a:cubicBezTo>
                <a:cubicBezTo>
                  <a:pt x="43" y="55"/>
                  <a:pt x="40" y="67"/>
                  <a:pt x="29" y="76"/>
                </a:cubicBezTo>
                <a:cubicBezTo>
                  <a:pt x="28" y="76"/>
                  <a:pt x="28" y="77"/>
                  <a:pt x="27" y="78"/>
                </a:cubicBezTo>
                <a:cubicBezTo>
                  <a:pt x="27" y="80"/>
                  <a:pt x="27" y="82"/>
                  <a:pt x="28" y="82"/>
                </a:cubicBezTo>
                <a:cubicBezTo>
                  <a:pt x="29" y="83"/>
                  <a:pt x="32" y="83"/>
                  <a:pt x="32" y="82"/>
                </a:cubicBezTo>
                <a:cubicBezTo>
                  <a:pt x="39" y="74"/>
                  <a:pt x="51" y="68"/>
                  <a:pt x="49" y="54"/>
                </a:cubicBezTo>
                <a:cubicBezTo>
                  <a:pt x="49" y="51"/>
                  <a:pt x="49" y="46"/>
                  <a:pt x="50" y="46"/>
                </a:cubicBezTo>
                <a:cubicBezTo>
                  <a:pt x="58" y="42"/>
                  <a:pt x="52" y="38"/>
                  <a:pt x="52" y="33"/>
                </a:cubicBezTo>
                <a:close/>
                <a:moveTo>
                  <a:pt x="79" y="32"/>
                </a:moveTo>
                <a:cubicBezTo>
                  <a:pt x="77" y="37"/>
                  <a:pt x="76" y="40"/>
                  <a:pt x="78" y="44"/>
                </a:cubicBezTo>
                <a:cubicBezTo>
                  <a:pt x="82" y="49"/>
                  <a:pt x="83" y="55"/>
                  <a:pt x="85" y="61"/>
                </a:cubicBezTo>
                <a:cubicBezTo>
                  <a:pt x="84" y="61"/>
                  <a:pt x="83" y="62"/>
                  <a:pt x="82" y="62"/>
                </a:cubicBezTo>
                <a:cubicBezTo>
                  <a:pt x="81" y="61"/>
                  <a:pt x="80" y="59"/>
                  <a:pt x="79" y="57"/>
                </a:cubicBezTo>
                <a:cubicBezTo>
                  <a:pt x="78" y="54"/>
                  <a:pt x="78" y="51"/>
                  <a:pt x="76" y="48"/>
                </a:cubicBezTo>
                <a:cubicBezTo>
                  <a:pt x="75" y="47"/>
                  <a:pt x="73" y="47"/>
                  <a:pt x="71" y="46"/>
                </a:cubicBezTo>
                <a:cubicBezTo>
                  <a:pt x="71" y="47"/>
                  <a:pt x="69" y="49"/>
                  <a:pt x="70" y="51"/>
                </a:cubicBezTo>
                <a:cubicBezTo>
                  <a:pt x="71" y="57"/>
                  <a:pt x="73" y="62"/>
                  <a:pt x="75" y="67"/>
                </a:cubicBezTo>
                <a:cubicBezTo>
                  <a:pt x="77" y="71"/>
                  <a:pt x="79" y="74"/>
                  <a:pt x="83" y="73"/>
                </a:cubicBezTo>
                <a:cubicBezTo>
                  <a:pt x="88" y="72"/>
                  <a:pt x="89" y="68"/>
                  <a:pt x="88" y="64"/>
                </a:cubicBezTo>
                <a:cubicBezTo>
                  <a:pt x="87" y="56"/>
                  <a:pt x="85" y="48"/>
                  <a:pt x="83" y="40"/>
                </a:cubicBezTo>
                <a:cubicBezTo>
                  <a:pt x="83" y="38"/>
                  <a:pt x="81" y="35"/>
                  <a:pt x="79" y="32"/>
                </a:cubicBezTo>
                <a:close/>
                <a:moveTo>
                  <a:pt x="17" y="105"/>
                </a:moveTo>
                <a:cubicBezTo>
                  <a:pt x="20" y="105"/>
                  <a:pt x="22" y="104"/>
                  <a:pt x="25" y="104"/>
                </a:cubicBezTo>
                <a:cubicBezTo>
                  <a:pt x="25" y="99"/>
                  <a:pt x="25" y="94"/>
                  <a:pt x="25" y="89"/>
                </a:cubicBezTo>
                <a:cubicBezTo>
                  <a:pt x="25" y="88"/>
                  <a:pt x="22" y="86"/>
                  <a:pt x="21" y="85"/>
                </a:cubicBezTo>
                <a:cubicBezTo>
                  <a:pt x="20" y="85"/>
                  <a:pt x="17" y="87"/>
                  <a:pt x="17" y="89"/>
                </a:cubicBezTo>
                <a:cubicBezTo>
                  <a:pt x="16" y="94"/>
                  <a:pt x="17" y="99"/>
                  <a:pt x="17" y="105"/>
                </a:cubicBezTo>
                <a:close/>
                <a:moveTo>
                  <a:pt x="88" y="35"/>
                </a:moveTo>
                <a:cubicBezTo>
                  <a:pt x="88" y="35"/>
                  <a:pt x="89" y="35"/>
                  <a:pt x="89" y="34"/>
                </a:cubicBezTo>
                <a:cubicBezTo>
                  <a:pt x="88" y="32"/>
                  <a:pt x="88" y="28"/>
                  <a:pt x="86" y="26"/>
                </a:cubicBezTo>
                <a:cubicBezTo>
                  <a:pt x="84" y="24"/>
                  <a:pt x="81" y="25"/>
                  <a:pt x="78" y="24"/>
                </a:cubicBezTo>
                <a:cubicBezTo>
                  <a:pt x="78" y="25"/>
                  <a:pt x="78" y="26"/>
                  <a:pt x="77" y="26"/>
                </a:cubicBezTo>
                <a:cubicBezTo>
                  <a:pt x="81" y="29"/>
                  <a:pt x="84" y="32"/>
                  <a:pt x="88" y="3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44173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EA7EA1-6E19-454A-BFCD-CFE25AA6DE9E}"/>
              </a:ext>
            </a:extLst>
          </p:cNvPr>
          <p:cNvGrpSpPr/>
          <p:nvPr/>
        </p:nvGrpSpPr>
        <p:grpSpPr>
          <a:xfrm>
            <a:off x="1150766" y="1845493"/>
            <a:ext cx="1851863" cy="4053165"/>
            <a:chOff x="1415686" y="1862587"/>
            <a:chExt cx="1851863" cy="4053165"/>
          </a:xfrm>
          <a:solidFill>
            <a:srgbClr val="00BDFB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9EF28DD-63B3-4391-AEC3-9DCD3ADFF9CB}"/>
                </a:ext>
              </a:extLst>
            </p:cNvPr>
            <p:cNvGrpSpPr/>
            <p:nvPr/>
          </p:nvGrpSpPr>
          <p:grpSpPr>
            <a:xfrm>
              <a:off x="1907696" y="1862587"/>
              <a:ext cx="867842" cy="1394963"/>
              <a:chOff x="1722958" y="1738762"/>
              <a:chExt cx="1231877" cy="13949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85E19BD-4FE8-4F69-8141-33362BE40AE2}"/>
                  </a:ext>
                </a:extLst>
              </p:cNvPr>
              <p:cNvSpPr/>
              <p:nvPr/>
            </p:nvSpPr>
            <p:spPr>
              <a:xfrm>
                <a:off x="1724017" y="1738762"/>
                <a:ext cx="1230818" cy="480564"/>
              </a:xfrm>
              <a:custGeom>
                <a:gdLst>
                  <a:gd name="connsiteX0" fmla="*/ 180977 w 1374357"/>
                  <a:gd name="connsiteY0" fmla="*/ 0 h 571500"/>
                  <a:gd name="connsiteX1" fmla="*/ 1193380 w 1374357"/>
                  <a:gd name="connsiteY1" fmla="*/ 0 h 571500"/>
                  <a:gd name="connsiteX2" fmla="*/ 1374357 w 1374357"/>
                  <a:gd name="connsiteY2" fmla="*/ 180977 h 571500"/>
                  <a:gd name="connsiteX3" fmla="*/ 1374357 w 1374357"/>
                  <a:gd name="connsiteY3" fmla="*/ 571500 h 571500"/>
                  <a:gd name="connsiteX4" fmla="*/ 1197431 w 1374357"/>
                  <a:gd name="connsiteY4" fmla="*/ 571500 h 571500"/>
                  <a:gd name="connsiteX5" fmla="*/ 1197431 w 1374357"/>
                  <a:gd name="connsiteY5" fmla="*/ 319624 h 571500"/>
                  <a:gd name="connsiteX6" fmla="*/ 1063050 w 1374357"/>
                  <a:gd name="connsiteY6" fmla="*/ 185243 h 571500"/>
                  <a:gd name="connsiteX7" fmla="*/ 311307 w 1374357"/>
                  <a:gd name="connsiteY7" fmla="*/ 185243 h 571500"/>
                  <a:gd name="connsiteX8" fmla="*/ 176926 w 1374357"/>
                  <a:gd name="connsiteY8" fmla="*/ 319624 h 571500"/>
                  <a:gd name="connsiteX9" fmla="*/ 176926 w 1374357"/>
                  <a:gd name="connsiteY9" fmla="*/ 571500 h 571500"/>
                  <a:gd name="connsiteX10" fmla="*/ 0 w 1374357"/>
                  <a:gd name="connsiteY10" fmla="*/ 571500 h 571500"/>
                  <a:gd name="connsiteX11" fmla="*/ 0 w 1374357"/>
                  <a:gd name="connsiteY11" fmla="*/ 180977 h 571500"/>
                  <a:gd name="connsiteX12" fmla="*/ 180977 w 1374357"/>
                  <a:gd name="connsiteY12" fmla="*/ 0 h 5715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4357" h="571500">
                    <a:moveTo>
                      <a:pt x="180977" y="0"/>
                    </a:moveTo>
                    <a:lnTo>
                      <a:pt x="1193380" y="0"/>
                    </a:lnTo>
                    <a:cubicBezTo>
                      <a:pt x="1293331" y="0"/>
                      <a:pt x="1374357" y="81026"/>
                      <a:pt x="1374357" y="180977"/>
                    </a:cubicBezTo>
                    <a:lnTo>
                      <a:pt x="1374357" y="571500"/>
                    </a:lnTo>
                    <a:lnTo>
                      <a:pt x="1197431" y="571500"/>
                    </a:lnTo>
                    <a:lnTo>
                      <a:pt x="1197431" y="319624"/>
                    </a:lnTo>
                    <a:cubicBezTo>
                      <a:pt x="1197431" y="245407"/>
                      <a:pt x="1137267" y="185243"/>
                      <a:pt x="1063050" y="185243"/>
                    </a:cubicBezTo>
                    <a:lnTo>
                      <a:pt x="311307" y="185243"/>
                    </a:lnTo>
                    <a:cubicBezTo>
                      <a:pt x="237090" y="185243"/>
                      <a:pt x="176926" y="245407"/>
                      <a:pt x="176926" y="319624"/>
                    </a:cubicBezTo>
                    <a:lnTo>
                      <a:pt x="176926" y="571500"/>
                    </a:lnTo>
                    <a:lnTo>
                      <a:pt x="0" y="571500"/>
                    </a:lnTo>
                    <a:lnTo>
                      <a:pt x="0" y="180977"/>
                    </a:lnTo>
                    <a:cubicBezTo>
                      <a:pt x="0" y="81026"/>
                      <a:pt x="81026" y="0"/>
                      <a:pt x="1809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F75725-AB4E-43EE-95CB-291431E74AB2}"/>
                  </a:ext>
                </a:extLst>
              </p:cNvPr>
              <p:cNvSpPr/>
              <p:nvPr/>
            </p:nvSpPr>
            <p:spPr>
              <a:xfrm>
                <a:off x="2797902" y="2219325"/>
                <a:ext cx="156933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B05AFA-517A-4A2A-B7C1-D8394C1F25EA}"/>
                  </a:ext>
                </a:extLst>
              </p:cNvPr>
              <p:cNvSpPr/>
              <p:nvPr/>
            </p:nvSpPr>
            <p:spPr>
              <a:xfrm>
                <a:off x="1722958" y="2219325"/>
                <a:ext cx="156933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9CAA88-CB41-4F21-A0A9-999892D29692}"/>
                </a:ext>
              </a:extLst>
            </p:cNvPr>
            <p:cNvGrpSpPr/>
            <p:nvPr/>
          </p:nvGrpSpPr>
          <p:grpSpPr>
            <a:xfrm>
              <a:off x="1645551" y="5624308"/>
              <a:ext cx="1392130" cy="291444"/>
              <a:chOff x="1342243" y="5555717"/>
              <a:chExt cx="1774407" cy="371475"/>
            </a:xfrm>
            <a:grpFill/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159D04A-9EAB-4389-8238-979299D6A079}"/>
                  </a:ext>
                </a:extLst>
              </p:cNvPr>
              <p:cNvSpPr/>
              <p:nvPr/>
            </p:nvSpPr>
            <p:spPr>
              <a:xfrm>
                <a:off x="1342243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3BEC41E-55A6-4B4E-8512-E6A68600CD45}"/>
                  </a:ext>
                </a:extLst>
              </p:cNvPr>
              <p:cNvSpPr/>
              <p:nvPr/>
            </p:nvSpPr>
            <p:spPr>
              <a:xfrm>
                <a:off x="2916625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B8162C-1C6E-468B-A4FD-65AD63EB9BFD}"/>
                </a:ext>
              </a:extLst>
            </p:cNvPr>
            <p:cNvSpPr/>
            <p:nvPr/>
          </p:nvSpPr>
          <p:spPr>
            <a:xfrm>
              <a:off x="1415686" y="3043335"/>
              <a:ext cx="1851863" cy="2726695"/>
            </a:xfrm>
            <a:prstGeom prst="roundRect">
              <a:avLst>
                <a:gd name="adj" fmla="val 8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ECC3A95F-C0A3-47BA-A8F0-90C897E027A7}"/>
                </a:ext>
              </a:extLst>
            </p:cNvPr>
            <p:cNvSpPr/>
            <p:nvPr/>
          </p:nvSpPr>
          <p:spPr>
            <a:xfrm rot="10800000">
              <a:off x="1616368" y="3048667"/>
              <a:ext cx="1450499" cy="680940"/>
            </a:xfrm>
            <a:prstGeom prst="round2SameRect">
              <a:avLst>
                <a:gd name="adj1" fmla="val 40447"/>
                <a:gd name="adj2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D9666D5F-13C9-4B1B-A673-63A1F602E8AC}"/>
                </a:ext>
              </a:extLst>
            </p:cNvPr>
            <p:cNvSpPr/>
            <p:nvPr/>
          </p:nvSpPr>
          <p:spPr>
            <a:xfrm>
              <a:off x="1616368" y="4243183"/>
              <a:ext cx="1450499" cy="1526847"/>
            </a:xfrm>
            <a:prstGeom prst="round2SameRect">
              <a:avLst>
                <a:gd name="adj1" fmla="val 15063"/>
                <a:gd name="adj2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4ACF09-C33C-4720-9153-90D5C663B73F}"/>
                </a:ext>
              </a:extLst>
            </p:cNvPr>
            <p:cNvSpPr/>
            <p:nvPr/>
          </p:nvSpPr>
          <p:spPr>
            <a:xfrm rot="1405825">
              <a:off x="1818773" y="3714088"/>
              <a:ext cx="60362" cy="142327"/>
            </a:xfrm>
            <a:custGeom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69E874-D78B-4B10-97EA-6462B8508E19}"/>
                </a:ext>
              </a:extLst>
            </p:cNvPr>
            <p:cNvSpPr/>
            <p:nvPr/>
          </p:nvSpPr>
          <p:spPr>
            <a:xfrm>
              <a:off x="1904944" y="3731305"/>
              <a:ext cx="60362" cy="142327"/>
            </a:xfrm>
            <a:custGeom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BCDFB0E-151B-42BA-AB26-326538B38C65}"/>
                </a:ext>
              </a:extLst>
            </p:cNvPr>
            <p:cNvSpPr/>
            <p:nvPr/>
          </p:nvSpPr>
          <p:spPr>
            <a:xfrm>
              <a:off x="2104807" y="3548299"/>
              <a:ext cx="473620" cy="101394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A828E1-0AE6-4D29-937B-06E7AE6D3708}"/>
                </a:ext>
              </a:extLst>
            </p:cNvPr>
            <p:cNvGrpSpPr/>
            <p:nvPr/>
          </p:nvGrpSpPr>
          <p:grpSpPr>
            <a:xfrm rot="21148708">
              <a:off x="2204157" y="4219064"/>
              <a:ext cx="146533" cy="159544"/>
              <a:chOff x="1971173" y="3866488"/>
              <a:chExt cx="146533" cy="159544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7D7F8C6-C800-464A-93D8-BD5C15B78A66}"/>
                  </a:ext>
                </a:extLst>
              </p:cNvPr>
              <p:cNvSpPr/>
              <p:nvPr/>
            </p:nvSpPr>
            <p:spPr>
              <a:xfrm rot="1405825">
                <a:off x="1971173" y="3866488"/>
                <a:ext cx="60362" cy="142327"/>
              </a:xfrm>
              <a:custGeom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0F246D0-5587-4C40-9C4F-09F986286567}"/>
                  </a:ext>
                </a:extLst>
              </p:cNvPr>
              <p:cNvSpPr/>
              <p:nvPr/>
            </p:nvSpPr>
            <p:spPr>
              <a:xfrm>
                <a:off x="2057344" y="3883705"/>
                <a:ext cx="60362" cy="142327"/>
              </a:xfrm>
              <a:custGeom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ABF9B7-6BF5-44A8-B7D0-A7700A9B0304}"/>
              </a:ext>
            </a:extLst>
          </p:cNvPr>
          <p:cNvGrpSpPr/>
          <p:nvPr/>
        </p:nvGrpSpPr>
        <p:grpSpPr>
          <a:xfrm>
            <a:off x="2407068" y="4355559"/>
            <a:ext cx="2070700" cy="1637129"/>
            <a:chOff x="2671988" y="4372653"/>
            <a:chExt cx="2070700" cy="1637129"/>
          </a:xfrm>
          <a:solidFill>
            <a:srgbClr val="0070C0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03384C1-8D88-4FA1-A964-7C6552C82A1A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699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E07D0A-AC8B-42D8-93A1-315D6EA4DA53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2794B3-9F46-4F78-87D9-A6FB5C7194A3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5495219D-C013-470D-BEA9-1B87FE346288}"/>
                </a:ext>
              </a:extLst>
            </p:cNvPr>
            <p:cNvSpPr/>
            <p:nvPr/>
          </p:nvSpPr>
          <p:spPr>
            <a:xfrm>
              <a:off x="2860135" y="5533477"/>
              <a:ext cx="262454" cy="169936"/>
            </a:xfrm>
            <a:prstGeom prst="frame">
              <a:avLst>
                <a:gd name="adj1" fmla="val 219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6DB04928-0BAA-4B91-8513-241C4C14F7A9}"/>
                </a:ext>
              </a:extLst>
            </p:cNvPr>
            <p:cNvSpPr/>
            <p:nvPr/>
          </p:nvSpPr>
          <p:spPr>
            <a:xfrm>
              <a:off x="4261207" y="5533477"/>
              <a:ext cx="262454" cy="169936"/>
            </a:xfrm>
            <a:prstGeom prst="frame">
              <a:avLst>
                <a:gd name="adj1" fmla="val 219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88F4A1-44BC-4C26-9864-41559F28A2AD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1" name="그룹 2">
            <a:extLst>
              <a:ext uri="{FF2B5EF4-FFF2-40B4-BE49-F238E27FC236}">
                <a16:creationId xmlns:a16="http://schemas.microsoft.com/office/drawing/2014/main" id="{07C6AC6B-83A9-4D18-BEC2-460DD7CE872B}"/>
              </a:ext>
            </a:extLst>
          </p:cNvPr>
          <p:cNvGrpSpPr/>
          <p:nvPr/>
        </p:nvGrpSpPr>
        <p:grpSpPr>
          <a:xfrm>
            <a:off x="7397405" y="5027524"/>
            <a:ext cx="1893253" cy="1117356"/>
            <a:chOff x="4986771" y="4670840"/>
            <a:chExt cx="1996552" cy="111735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CAC0610-EA84-452B-8E97-D18EBD1A0610}"/>
                </a:ext>
              </a:extLst>
            </p:cNvPr>
            <p:cNvSpPr txBox="1"/>
            <p:nvPr/>
          </p:nvSpPr>
          <p:spPr>
            <a:xfrm>
              <a:off x="4986771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5225E4-3836-4217-AAA4-806701288EC5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D5FD52E-BD31-4088-BBA5-EB5932032B19}"/>
              </a:ext>
            </a:extLst>
          </p:cNvPr>
          <p:cNvSpPr/>
          <p:nvPr/>
        </p:nvSpPr>
        <p:spPr>
          <a:xfrm>
            <a:off x="8097220" y="4352515"/>
            <a:ext cx="493616" cy="493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5" name="그룹 23">
            <a:extLst>
              <a:ext uri="{FF2B5EF4-FFF2-40B4-BE49-F238E27FC236}">
                <a16:creationId xmlns:a16="http://schemas.microsoft.com/office/drawing/2014/main" id="{EA601EA6-6847-4630-AA15-992086AE10D5}"/>
              </a:ext>
            </a:extLst>
          </p:cNvPr>
          <p:cNvGrpSpPr/>
          <p:nvPr/>
        </p:nvGrpSpPr>
        <p:grpSpPr>
          <a:xfrm>
            <a:off x="5294614" y="5027524"/>
            <a:ext cx="1893253" cy="1117356"/>
            <a:chOff x="3059832" y="4670840"/>
            <a:chExt cx="1996552" cy="111735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73B777-95E6-4581-A3F4-23E7BE1F60EF}"/>
                </a:ext>
              </a:extLst>
            </p:cNvPr>
            <p:cNvSpPr txBox="1"/>
            <p:nvPr/>
          </p:nvSpPr>
          <p:spPr>
            <a:xfrm>
              <a:off x="3059832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8D46C0-6DD1-4C72-BD0A-B082A5D456A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A85393A-0293-40EB-9CFF-273B364B450E}"/>
              </a:ext>
            </a:extLst>
          </p:cNvPr>
          <p:cNvSpPr/>
          <p:nvPr/>
        </p:nvSpPr>
        <p:spPr>
          <a:xfrm>
            <a:off x="5994430" y="4361407"/>
            <a:ext cx="493616" cy="4936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9" name="그룹 1">
            <a:extLst>
              <a:ext uri="{FF2B5EF4-FFF2-40B4-BE49-F238E27FC236}">
                <a16:creationId xmlns:a16="http://schemas.microsoft.com/office/drawing/2014/main" id="{01C8F5F6-2FC4-4D12-8379-190739D01336}"/>
              </a:ext>
            </a:extLst>
          </p:cNvPr>
          <p:cNvGrpSpPr/>
          <p:nvPr/>
        </p:nvGrpSpPr>
        <p:grpSpPr>
          <a:xfrm>
            <a:off x="9500194" y="5027524"/>
            <a:ext cx="1893253" cy="1117356"/>
            <a:chOff x="6913710" y="4670840"/>
            <a:chExt cx="1996552" cy="111735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4DB8403-5299-42AB-AF79-5888871B2561}"/>
                </a:ext>
              </a:extLst>
            </p:cNvPr>
            <p:cNvSpPr txBox="1"/>
            <p:nvPr/>
          </p:nvSpPr>
          <p:spPr>
            <a:xfrm>
              <a:off x="6913710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2DC569-169A-495E-8792-A3C15F857E53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6B82D99-31D4-4C6A-8D4A-88C40493C617}"/>
              </a:ext>
            </a:extLst>
          </p:cNvPr>
          <p:cNvSpPr/>
          <p:nvPr/>
        </p:nvSpPr>
        <p:spPr>
          <a:xfrm>
            <a:off x="10200010" y="4350967"/>
            <a:ext cx="493616" cy="4936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317E3335-654C-4252-81E6-B1110AB8BB98}"/>
              </a:ext>
            </a:extLst>
          </p:cNvPr>
          <p:cNvSpPr/>
          <p:nvPr/>
        </p:nvSpPr>
        <p:spPr>
          <a:xfrm>
            <a:off x="8225702" y="4495189"/>
            <a:ext cx="236654" cy="221530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54A7629D-4F8E-4345-ABC4-5C52FC2AD067}"/>
              </a:ext>
            </a:extLst>
          </p:cNvPr>
          <p:cNvSpPr/>
          <p:nvPr/>
        </p:nvSpPr>
        <p:spPr>
          <a:xfrm>
            <a:off x="6123851" y="4481936"/>
            <a:ext cx="234783" cy="234783"/>
          </a:xfrm>
          <a:custGeom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6F36AAE2-1982-4322-A527-B57F15820673}"/>
              </a:ext>
            </a:extLst>
          </p:cNvPr>
          <p:cNvSpPr>
            <a:spLocks noChangeAspect="1"/>
          </p:cNvSpPr>
          <p:nvPr/>
        </p:nvSpPr>
        <p:spPr>
          <a:xfrm>
            <a:off x="10310936" y="4442675"/>
            <a:ext cx="271770" cy="274040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C78F57-90F4-45BB-851E-D530611B6A01}"/>
              </a:ext>
            </a:extLst>
          </p:cNvPr>
          <p:cNvSpPr txBox="1"/>
          <p:nvPr/>
        </p:nvSpPr>
        <p:spPr>
          <a:xfrm>
            <a:off x="5088429" y="161964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</a:t>
            </a:r>
            <a:r>
              <a:rPr lang="en-US" altLang="ko-KR" sz="2400" b="1">
                <a:solidFill>
                  <a:schemeClr val="accent5"/>
                </a:solidFill>
                <a:cs typeface="Arial" panose="020b0604020202020204" pitchFamily="34" charset="0"/>
              </a:rPr>
              <a:t>PowerPoint </a:t>
            </a: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5DC81E-EA22-4FB8-B3E4-D64BFFB3533F}"/>
              </a:ext>
            </a:extLst>
          </p:cNvPr>
          <p:cNvSpPr txBox="1"/>
          <p:nvPr/>
        </p:nvSpPr>
        <p:spPr>
          <a:xfrm>
            <a:off x="5088426" y="2494235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84207534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F8950B-F2BC-48F6-A7D1-AB31BDF7EA5A}"/>
              </a:ext>
            </a:extLst>
          </p:cNvPr>
          <p:cNvGrpSpPr/>
          <p:nvPr/>
        </p:nvGrpSpPr>
        <p:grpSpPr>
          <a:xfrm>
            <a:off x="0" y="1682605"/>
            <a:ext cx="12191999" cy="2290480"/>
            <a:chOff x="1" y="1596880"/>
            <a:chExt cx="9782174" cy="2290480"/>
          </a:xfrm>
        </p:grpSpPr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DE5A4698-2214-4C71-9615-37075269733B}"/>
                </a:ext>
              </a:extLst>
            </p:cNvPr>
            <p:cNvSpPr/>
            <p:nvPr/>
          </p:nvSpPr>
          <p:spPr>
            <a:xfrm>
              <a:off x="3812677" y="1596880"/>
              <a:ext cx="2476089" cy="1139856"/>
            </a:xfrm>
            <a:custGeom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Graphic 5">
              <a:extLst>
                <a:ext uri="{FF2B5EF4-FFF2-40B4-BE49-F238E27FC236}">
                  <a16:creationId xmlns:a16="http://schemas.microsoft.com/office/drawing/2014/main" id="{76BC9FA1-5A82-4E01-9D7C-37919810A871}"/>
                </a:ext>
              </a:extLst>
            </p:cNvPr>
            <p:cNvSpPr/>
            <p:nvPr/>
          </p:nvSpPr>
          <p:spPr>
            <a:xfrm>
              <a:off x="1426628" y="1596880"/>
              <a:ext cx="2476089" cy="1139856"/>
            </a:xfrm>
            <a:custGeom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Graphic 7">
              <a:extLst>
                <a:ext uri="{FF2B5EF4-FFF2-40B4-BE49-F238E27FC236}">
                  <a16:creationId xmlns:a16="http://schemas.microsoft.com/office/drawing/2014/main" id="{F1844B34-DB77-4B23-AF4D-74689B9BDF7D}"/>
                </a:ext>
              </a:extLst>
            </p:cNvPr>
            <p:cNvSpPr/>
            <p:nvPr/>
          </p:nvSpPr>
          <p:spPr>
            <a:xfrm>
              <a:off x="6226051" y="1631470"/>
              <a:ext cx="2416062" cy="1063865"/>
            </a:xfrm>
            <a:custGeom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Graphic 8">
              <a:extLst>
                <a:ext uri="{FF2B5EF4-FFF2-40B4-BE49-F238E27FC236}">
                  <a16:creationId xmlns:a16="http://schemas.microsoft.com/office/drawing/2014/main" id="{63362A53-FF68-4487-8AB7-7AD365EBC963}"/>
                </a:ext>
              </a:extLst>
            </p:cNvPr>
            <p:cNvSpPr/>
            <p:nvPr/>
          </p:nvSpPr>
          <p:spPr>
            <a:xfrm>
              <a:off x="1134683" y="2823495"/>
              <a:ext cx="2416062" cy="1063865"/>
            </a:xfrm>
            <a:custGeom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3FE39CE-BD32-4AED-865D-F4C6BF83213F}"/>
                </a:ext>
              </a:extLst>
            </p:cNvPr>
            <p:cNvSpPr/>
            <p:nvPr/>
          </p:nvSpPr>
          <p:spPr>
            <a:xfrm>
              <a:off x="3520732" y="2823495"/>
              <a:ext cx="2416062" cy="1063865"/>
            </a:xfrm>
            <a:custGeom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Graphic 10">
              <a:extLst>
                <a:ext uri="{FF2B5EF4-FFF2-40B4-BE49-F238E27FC236}">
                  <a16:creationId xmlns:a16="http://schemas.microsoft.com/office/drawing/2014/main" id="{6558AE87-CF80-47BC-B48D-824546800DFF}"/>
                </a:ext>
              </a:extLst>
            </p:cNvPr>
            <p:cNvSpPr/>
            <p:nvPr/>
          </p:nvSpPr>
          <p:spPr>
            <a:xfrm>
              <a:off x="5906782" y="2823495"/>
              <a:ext cx="2416062" cy="1063865"/>
            </a:xfrm>
            <a:custGeom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D855BE-7CC1-4C17-85A8-CE9BCDE7D00B}"/>
                </a:ext>
              </a:extLst>
            </p:cNvPr>
            <p:cNvSpPr/>
            <p:nvPr/>
          </p:nvSpPr>
          <p:spPr>
            <a:xfrm>
              <a:off x="1" y="1653873"/>
              <a:ext cx="1471655" cy="1033470"/>
            </a:xfrm>
            <a:custGeom>
              <a:gdLst>
                <a:gd name="connsiteX0" fmla="*/ 0 w 1471655"/>
                <a:gd name="connsiteY0" fmla="*/ 0 h 1033470"/>
                <a:gd name="connsiteX1" fmla="*/ 1324590 w 1471655"/>
                <a:gd name="connsiteY1" fmla="*/ 0 h 1033470"/>
                <a:gd name="connsiteX2" fmla="*/ 1471655 w 1471655"/>
                <a:gd name="connsiteY2" fmla="*/ 186176 h 1033470"/>
                <a:gd name="connsiteX3" fmla="*/ 1276569 w 1471655"/>
                <a:gd name="connsiteY3" fmla="*/ 849193 h 1033470"/>
                <a:gd name="connsiteX4" fmla="*/ 1129504 w 1471655"/>
                <a:gd name="connsiteY4" fmla="*/ 1033470 h 1033470"/>
                <a:gd name="connsiteX5" fmla="*/ 0 w 1471655"/>
                <a:gd name="connsiteY5" fmla="*/ 1033470 h 10334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1655" h="1033470">
                  <a:moveTo>
                    <a:pt x="0" y="0"/>
                  </a:moveTo>
                  <a:lnTo>
                    <a:pt x="1324590" y="0"/>
                  </a:lnTo>
                  <a:cubicBezTo>
                    <a:pt x="1405626" y="0"/>
                    <a:pt x="1471655" y="83589"/>
                    <a:pt x="1471655" y="186176"/>
                  </a:cubicBezTo>
                  <a:lnTo>
                    <a:pt x="1276569" y="849193"/>
                  </a:lnTo>
                  <a:cubicBezTo>
                    <a:pt x="1275068" y="949880"/>
                    <a:pt x="1209039" y="1033470"/>
                    <a:pt x="1129504" y="1033470"/>
                  </a:cubicBezTo>
                  <a:lnTo>
                    <a:pt x="0" y="10334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842FE3-9F3F-43FC-967D-AA68B7733DFD}"/>
                </a:ext>
              </a:extLst>
            </p:cNvPr>
            <p:cNvSpPr/>
            <p:nvPr/>
          </p:nvSpPr>
          <p:spPr>
            <a:xfrm>
              <a:off x="8310527" y="2853890"/>
              <a:ext cx="1471648" cy="1033470"/>
            </a:xfrm>
            <a:custGeom>
              <a:gdLst>
                <a:gd name="connsiteX0" fmla="*/ 342152 w 1471648"/>
                <a:gd name="connsiteY0" fmla="*/ 0 h 1033470"/>
                <a:gd name="connsiteX1" fmla="*/ 1471648 w 1471648"/>
                <a:gd name="connsiteY1" fmla="*/ 0 h 1033470"/>
                <a:gd name="connsiteX2" fmla="*/ 1471648 w 1471648"/>
                <a:gd name="connsiteY2" fmla="*/ 1033470 h 1033470"/>
                <a:gd name="connsiteX3" fmla="*/ 147065 w 1471648"/>
                <a:gd name="connsiteY3" fmla="*/ 1033470 h 1033470"/>
                <a:gd name="connsiteX4" fmla="*/ 0 w 1471648"/>
                <a:gd name="connsiteY4" fmla="*/ 849194 h 1033470"/>
                <a:gd name="connsiteX5" fmla="*/ 195086 w 1471648"/>
                <a:gd name="connsiteY5" fmla="*/ 186177 h 1033470"/>
                <a:gd name="connsiteX6" fmla="*/ 342152 w 1471648"/>
                <a:gd name="connsiteY6" fmla="*/ 0 h 10334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648" h="1033470">
                  <a:moveTo>
                    <a:pt x="342152" y="0"/>
                  </a:moveTo>
                  <a:lnTo>
                    <a:pt x="1471648" y="0"/>
                  </a:lnTo>
                  <a:lnTo>
                    <a:pt x="1471648" y="1033470"/>
                  </a:lnTo>
                  <a:lnTo>
                    <a:pt x="147065" y="1033470"/>
                  </a:lnTo>
                  <a:cubicBezTo>
                    <a:pt x="66029" y="1033470"/>
                    <a:pt x="0" y="949881"/>
                    <a:pt x="0" y="849194"/>
                  </a:cubicBezTo>
                  <a:lnTo>
                    <a:pt x="195086" y="186177"/>
                  </a:lnTo>
                  <a:cubicBezTo>
                    <a:pt x="195086" y="83590"/>
                    <a:pt x="261116" y="0"/>
                    <a:pt x="34215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E679A4-DF62-4AC7-A808-F33F0D32D7F5}"/>
              </a:ext>
            </a:extLst>
          </p:cNvPr>
          <p:cNvGrpSpPr/>
          <p:nvPr/>
        </p:nvGrpSpPr>
        <p:grpSpPr>
          <a:xfrm>
            <a:off x="2350298" y="1887001"/>
            <a:ext cx="1941226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EFC9FB-E89A-41BC-9A8B-8020D2F2DA3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806C0D-754E-4A5D-BA29-AD77820C9B61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E7E1F3-7F6B-4338-9CBD-EA42D33CA189}"/>
              </a:ext>
            </a:extLst>
          </p:cNvPr>
          <p:cNvGrpSpPr/>
          <p:nvPr/>
        </p:nvGrpSpPr>
        <p:grpSpPr>
          <a:xfrm>
            <a:off x="5342112" y="1887001"/>
            <a:ext cx="1941226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956EEA-1B11-49D8-818D-031450BDF94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BF772B6-3C1A-4B35-96CA-5E82305CFCCC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43057B-030D-479D-9515-1B3A030D8B9F}"/>
              </a:ext>
            </a:extLst>
          </p:cNvPr>
          <p:cNvGrpSpPr/>
          <p:nvPr/>
        </p:nvGrpSpPr>
        <p:grpSpPr>
          <a:xfrm>
            <a:off x="8333926" y="1887001"/>
            <a:ext cx="1941226" cy="738664"/>
            <a:chOff x="2551705" y="4283314"/>
            <a:chExt cx="2357003" cy="7386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684E81-9BF8-4DDD-B11F-6BAA25622DA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FB1A98-88DF-48FF-B837-7E90F5E673DB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811630-C5AF-477D-8B51-C5DD70B3D189}"/>
              </a:ext>
            </a:extLst>
          </p:cNvPr>
          <p:cNvGrpSpPr/>
          <p:nvPr/>
        </p:nvGrpSpPr>
        <p:grpSpPr>
          <a:xfrm>
            <a:off x="1946172" y="3070885"/>
            <a:ext cx="1941226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FFF3D4-3A7C-4CD1-B4D9-4A5241935BC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7717C5-7B2C-4A34-AE9C-7200BCC4499A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B4CF2A-BF2C-4099-856A-600D35B6FF5E}"/>
              </a:ext>
            </a:extLst>
          </p:cNvPr>
          <p:cNvGrpSpPr/>
          <p:nvPr/>
        </p:nvGrpSpPr>
        <p:grpSpPr>
          <a:xfrm>
            <a:off x="4937986" y="3070885"/>
            <a:ext cx="1941226" cy="738664"/>
            <a:chOff x="2551705" y="4283314"/>
            <a:chExt cx="2357003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81B32E-728A-4439-BC7D-21EF99B392A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5D3FCA-AC68-4D0C-8B38-EFD069C713E8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DB223F-9549-48A4-A01D-A23C03BF2BE7}"/>
              </a:ext>
            </a:extLst>
          </p:cNvPr>
          <p:cNvGrpSpPr/>
          <p:nvPr/>
        </p:nvGrpSpPr>
        <p:grpSpPr>
          <a:xfrm>
            <a:off x="7929800" y="3070885"/>
            <a:ext cx="1941226" cy="738664"/>
            <a:chOff x="2551705" y="4283314"/>
            <a:chExt cx="2357003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64F78A-58CF-4B19-A6D3-FD22FE21FC4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4F76F5-48DD-409A-9C05-111BC5936C5E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41334D5-F38C-4A19-9922-1CC1EA191893}"/>
              </a:ext>
            </a:extLst>
          </p:cNvPr>
          <p:cNvGrpSpPr/>
          <p:nvPr/>
        </p:nvGrpSpPr>
        <p:grpSpPr>
          <a:xfrm>
            <a:off x="782758" y="5223177"/>
            <a:ext cx="2020842" cy="863358"/>
            <a:chOff x="803640" y="3362835"/>
            <a:chExt cx="2059657" cy="8633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147049-2292-4ECE-81B8-3D26A10D10D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396D25-49B7-4A20-85CD-356798EA77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FE33B97-8A26-4921-9196-D25FCF79AE16}"/>
              </a:ext>
            </a:extLst>
          </p:cNvPr>
          <p:cNvSpPr/>
          <p:nvPr/>
        </p:nvSpPr>
        <p:spPr>
          <a:xfrm>
            <a:off x="4373469" y="4546196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7C07C79-B3B5-486B-8A10-E04C7C64F3AA}"/>
              </a:ext>
            </a:extLst>
          </p:cNvPr>
          <p:cNvSpPr/>
          <p:nvPr/>
        </p:nvSpPr>
        <p:spPr>
          <a:xfrm>
            <a:off x="1548727" y="4570306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AB1FCE4-6AB9-4A11-A78A-F011E78DA314}"/>
              </a:ext>
            </a:extLst>
          </p:cNvPr>
          <p:cNvGrpSpPr/>
          <p:nvPr/>
        </p:nvGrpSpPr>
        <p:grpSpPr>
          <a:xfrm>
            <a:off x="3648564" y="5223177"/>
            <a:ext cx="2020842" cy="863358"/>
            <a:chOff x="803640" y="3362835"/>
            <a:chExt cx="2059657" cy="86335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A0B9C06-38FC-420F-AF76-8C315D4B59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24BC87-E97D-49DB-B946-6CBD70A025C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2" name="Trapezoid 10">
            <a:extLst>
              <a:ext uri="{FF2B5EF4-FFF2-40B4-BE49-F238E27FC236}">
                <a16:creationId xmlns:a16="http://schemas.microsoft.com/office/drawing/2014/main" id="{D219B42F-CD56-4762-B685-FCD9813DE5C0}"/>
              </a:ext>
            </a:extLst>
          </p:cNvPr>
          <p:cNvSpPr>
            <a:spLocks noChangeAspect="1"/>
          </p:cNvSpPr>
          <p:nvPr/>
        </p:nvSpPr>
        <p:spPr>
          <a:xfrm>
            <a:off x="1674847" y="4707218"/>
            <a:ext cx="257109" cy="256807"/>
          </a:xfrm>
          <a:custGeom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Round Same Side Corner Rectangle 7">
            <a:extLst>
              <a:ext uri="{FF2B5EF4-FFF2-40B4-BE49-F238E27FC236}">
                <a16:creationId xmlns:a16="http://schemas.microsoft.com/office/drawing/2014/main" id="{C830B639-4DF6-43C0-B16E-BA26A6F1EA05}"/>
              </a:ext>
            </a:extLst>
          </p:cNvPr>
          <p:cNvSpPr>
            <a:spLocks noChangeAspect="1"/>
          </p:cNvSpPr>
          <p:nvPr/>
        </p:nvSpPr>
        <p:spPr>
          <a:xfrm rot="10800000">
            <a:off x="4498515" y="4676492"/>
            <a:ext cx="259261" cy="272563"/>
          </a:xfrm>
          <a:custGeom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1AE6E71-EFAC-4F22-9ECF-17F0FB859742}"/>
              </a:ext>
            </a:extLst>
          </p:cNvPr>
          <p:cNvGrpSpPr/>
          <p:nvPr/>
        </p:nvGrpSpPr>
        <p:grpSpPr>
          <a:xfrm>
            <a:off x="6514370" y="5223177"/>
            <a:ext cx="2020842" cy="863358"/>
            <a:chOff x="803640" y="3362835"/>
            <a:chExt cx="2059657" cy="86335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B033FB6-70E7-4A05-9E6D-14FBDF44E3A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C385AD1-45FD-40B6-BB96-42A2884A0F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3B81EE8-DF3A-4D5B-846C-85CEF05EA29A}"/>
              </a:ext>
            </a:extLst>
          </p:cNvPr>
          <p:cNvSpPr/>
          <p:nvPr/>
        </p:nvSpPr>
        <p:spPr>
          <a:xfrm>
            <a:off x="10137885" y="4546196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9820396-432D-4103-AF8A-9F95A43BB9EC}"/>
              </a:ext>
            </a:extLst>
          </p:cNvPr>
          <p:cNvSpPr/>
          <p:nvPr/>
        </p:nvSpPr>
        <p:spPr>
          <a:xfrm>
            <a:off x="7313142" y="4570307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3EC091-0C0D-4A77-BC44-4FC11DCE38C0}"/>
              </a:ext>
            </a:extLst>
          </p:cNvPr>
          <p:cNvGrpSpPr/>
          <p:nvPr/>
        </p:nvGrpSpPr>
        <p:grpSpPr>
          <a:xfrm>
            <a:off x="9380177" y="5223177"/>
            <a:ext cx="2020842" cy="863358"/>
            <a:chOff x="803640" y="3362835"/>
            <a:chExt cx="2059657" cy="86335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C0E8A55-6B42-4AFA-A97F-6F292DAEA39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0865184-3667-40FB-BC8C-8732AD5B373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2" name="Oval 7">
            <a:extLst>
              <a:ext uri="{FF2B5EF4-FFF2-40B4-BE49-F238E27FC236}">
                <a16:creationId xmlns:a16="http://schemas.microsoft.com/office/drawing/2014/main" id="{49886DDE-D87A-470B-866A-541AA3045F31}"/>
              </a:ext>
            </a:extLst>
          </p:cNvPr>
          <p:cNvSpPr/>
          <p:nvPr/>
        </p:nvSpPr>
        <p:spPr>
          <a:xfrm>
            <a:off x="10303284" y="4644692"/>
            <a:ext cx="228752" cy="300480"/>
          </a:xfrm>
          <a:custGeom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Rounded Rectangle 1">
            <a:extLst>
              <a:ext uri="{FF2B5EF4-FFF2-40B4-BE49-F238E27FC236}">
                <a16:creationId xmlns:a16="http://schemas.microsoft.com/office/drawing/2014/main" id="{0FBD37AE-E66E-4B39-89C2-4C9697EAC0E2}"/>
              </a:ext>
            </a:extLst>
          </p:cNvPr>
          <p:cNvSpPr>
            <a:spLocks noChangeAspect="1"/>
          </p:cNvSpPr>
          <p:nvPr/>
        </p:nvSpPr>
        <p:spPr>
          <a:xfrm>
            <a:off x="7448051" y="4704787"/>
            <a:ext cx="239509" cy="240389"/>
          </a:xfrm>
          <a:custGeom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00074628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8661706-0B85-4760-99F9-444D20A22D44}"/>
              </a:ext>
            </a:extLst>
          </p:cNvPr>
          <p:cNvSpPr/>
          <p:nvPr/>
        </p:nvSpPr>
        <p:spPr>
          <a:xfrm>
            <a:off x="7061816" y="827115"/>
            <a:ext cx="5130185" cy="962387"/>
          </a:xfrm>
          <a:custGeom>
            <a:gdLst>
              <a:gd name="connsiteX0" fmla="*/ 160401 w 5130185"/>
              <a:gd name="connsiteY0" fmla="*/ 0 h 962387"/>
              <a:gd name="connsiteX1" fmla="*/ 5130185 w 5130185"/>
              <a:gd name="connsiteY1" fmla="*/ 0 h 962387"/>
              <a:gd name="connsiteX2" fmla="*/ 5130185 w 5130185"/>
              <a:gd name="connsiteY2" fmla="*/ 962387 h 962387"/>
              <a:gd name="connsiteX3" fmla="*/ 160401 w 5130185"/>
              <a:gd name="connsiteY3" fmla="*/ 962387 h 962387"/>
              <a:gd name="connsiteX4" fmla="*/ 0 w 5130185"/>
              <a:gd name="connsiteY4" fmla="*/ 801986 h 962387"/>
              <a:gd name="connsiteX5" fmla="*/ 0 w 5130185"/>
              <a:gd name="connsiteY5" fmla="*/ 160401 h 962387"/>
              <a:gd name="connsiteX6" fmla="*/ 160401 w 5130185"/>
              <a:gd name="connsiteY6" fmla="*/ 0 h 9623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185" h="962386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CE1D73A-847B-4B73-9C6B-356363404E01}"/>
              </a:ext>
            </a:extLst>
          </p:cNvPr>
          <p:cNvSpPr/>
          <p:nvPr/>
        </p:nvSpPr>
        <p:spPr>
          <a:xfrm>
            <a:off x="8015146" y="5019410"/>
            <a:ext cx="4176854" cy="962387"/>
          </a:xfrm>
          <a:custGeom>
            <a:gdLst>
              <a:gd name="connsiteX0" fmla="*/ 160401 w 4176854"/>
              <a:gd name="connsiteY0" fmla="*/ 0 h 962387"/>
              <a:gd name="connsiteX1" fmla="*/ 4176854 w 4176854"/>
              <a:gd name="connsiteY1" fmla="*/ 0 h 962387"/>
              <a:gd name="connsiteX2" fmla="*/ 4176854 w 4176854"/>
              <a:gd name="connsiteY2" fmla="*/ 962387 h 962387"/>
              <a:gd name="connsiteX3" fmla="*/ 160401 w 4176854"/>
              <a:gd name="connsiteY3" fmla="*/ 962387 h 962387"/>
              <a:gd name="connsiteX4" fmla="*/ 0 w 4176854"/>
              <a:gd name="connsiteY4" fmla="*/ 801986 h 962387"/>
              <a:gd name="connsiteX5" fmla="*/ 0 w 4176854"/>
              <a:gd name="connsiteY5" fmla="*/ 160401 h 962387"/>
              <a:gd name="connsiteX6" fmla="*/ 160401 w 4176854"/>
              <a:gd name="connsiteY6" fmla="*/ 0 h 9623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6854" h="962386">
                <a:moveTo>
                  <a:pt x="160401" y="0"/>
                </a:moveTo>
                <a:lnTo>
                  <a:pt x="4176854" y="0"/>
                </a:lnTo>
                <a:lnTo>
                  <a:pt x="4176854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2EF7D7-01F1-41A2-A67D-E9CBF2924568}"/>
              </a:ext>
            </a:extLst>
          </p:cNvPr>
          <p:cNvGrpSpPr/>
          <p:nvPr/>
        </p:nvGrpSpPr>
        <p:grpSpPr>
          <a:xfrm>
            <a:off x="8011561" y="953067"/>
            <a:ext cx="3625632" cy="710483"/>
            <a:chOff x="6210998" y="1433695"/>
            <a:chExt cx="2688349" cy="7104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9BD064-FA83-46A1-9D87-4B992D2D2381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E811F5-416C-4FFD-BAD4-333F0CE51A28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C76B39-56EC-4509-99AD-93598D5CF9B4}"/>
              </a:ext>
            </a:extLst>
          </p:cNvPr>
          <p:cNvGrpSpPr/>
          <p:nvPr/>
        </p:nvGrpSpPr>
        <p:grpSpPr>
          <a:xfrm>
            <a:off x="8914650" y="5145362"/>
            <a:ext cx="3022792" cy="710483"/>
            <a:chOff x="6210998" y="1433695"/>
            <a:chExt cx="2688349" cy="7104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6E0491-0D2A-460D-82C6-20263D0273D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45A688-E0B8-4323-A3E9-42726903286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BB527F3A-8638-4F62-B353-84E53BE0816A}"/>
              </a:ext>
            </a:extLst>
          </p:cNvPr>
          <p:cNvSpPr/>
          <p:nvPr/>
        </p:nvSpPr>
        <p:spPr>
          <a:xfrm>
            <a:off x="8344092" y="5346400"/>
            <a:ext cx="329463" cy="308407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A437A95-2853-4359-A481-0A6A7937CF34}"/>
              </a:ext>
            </a:extLst>
          </p:cNvPr>
          <p:cNvSpPr/>
          <p:nvPr/>
        </p:nvSpPr>
        <p:spPr>
          <a:xfrm>
            <a:off x="7432535" y="1175269"/>
            <a:ext cx="346396" cy="266079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Freeform 53">
            <a:extLst>
              <a:ext uri="{FF2B5EF4-FFF2-40B4-BE49-F238E27FC236}">
                <a16:creationId xmlns:a16="http://schemas.microsoft.com/office/drawing/2014/main" id="{65760221-80E9-4AA3-8143-4815E2160006}"/>
              </a:ext>
            </a:extLst>
          </p:cNvPr>
          <p:cNvSpPr/>
          <p:nvPr/>
        </p:nvSpPr>
        <p:spPr>
          <a:xfrm rot="18900000">
            <a:off x="5648600" y="856283"/>
            <a:ext cx="881736" cy="904051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A66C883-BB95-40D6-85DE-20F492ABE5B9}"/>
              </a:ext>
            </a:extLst>
          </p:cNvPr>
          <p:cNvSpPr/>
          <p:nvPr/>
        </p:nvSpPr>
        <p:spPr>
          <a:xfrm>
            <a:off x="6432833" y="1169142"/>
            <a:ext cx="713465" cy="320332"/>
          </a:xfrm>
          <a:custGeom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AF60C0-5541-4847-ACA3-7D060F351356}"/>
              </a:ext>
            </a:extLst>
          </p:cNvPr>
          <p:cNvSpPr/>
          <p:nvPr/>
        </p:nvSpPr>
        <p:spPr>
          <a:xfrm>
            <a:off x="6314468" y="2224547"/>
            <a:ext cx="5877532" cy="962387"/>
          </a:xfrm>
          <a:custGeom>
            <a:gdLst>
              <a:gd name="connsiteX0" fmla="*/ 160401 w 5877532"/>
              <a:gd name="connsiteY0" fmla="*/ 0 h 962387"/>
              <a:gd name="connsiteX1" fmla="*/ 5877532 w 5877532"/>
              <a:gd name="connsiteY1" fmla="*/ 0 h 962387"/>
              <a:gd name="connsiteX2" fmla="*/ 5877532 w 5877532"/>
              <a:gd name="connsiteY2" fmla="*/ 962387 h 962387"/>
              <a:gd name="connsiteX3" fmla="*/ 160401 w 5877532"/>
              <a:gd name="connsiteY3" fmla="*/ 962387 h 962387"/>
              <a:gd name="connsiteX4" fmla="*/ 0 w 5877532"/>
              <a:gd name="connsiteY4" fmla="*/ 801986 h 962387"/>
              <a:gd name="connsiteX5" fmla="*/ 0 w 5877532"/>
              <a:gd name="connsiteY5" fmla="*/ 160401 h 962387"/>
              <a:gd name="connsiteX6" fmla="*/ 160401 w 5877532"/>
              <a:gd name="connsiteY6" fmla="*/ 0 h 9623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7532" h="962386">
                <a:moveTo>
                  <a:pt x="160401" y="0"/>
                </a:moveTo>
                <a:lnTo>
                  <a:pt x="5877532" y="0"/>
                </a:lnTo>
                <a:lnTo>
                  <a:pt x="5877532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1EA0FA-F95F-4946-96C6-EC49EEF6D7C4}"/>
              </a:ext>
            </a:extLst>
          </p:cNvPr>
          <p:cNvGrpSpPr/>
          <p:nvPr/>
        </p:nvGrpSpPr>
        <p:grpSpPr>
          <a:xfrm>
            <a:off x="7264214" y="2350499"/>
            <a:ext cx="3648296" cy="710483"/>
            <a:chOff x="6210998" y="1433695"/>
            <a:chExt cx="2688349" cy="7104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B67C90-C993-4F67-B711-9D4D423623CC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99D958-EC78-4C94-BD04-8AA84BA4F946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Round Same Side Corner Rectangle 11">
            <a:extLst>
              <a:ext uri="{FF2B5EF4-FFF2-40B4-BE49-F238E27FC236}">
                <a16:creationId xmlns:a16="http://schemas.microsoft.com/office/drawing/2014/main" id="{EEAB273A-5A4D-46F8-BD41-97650E2213A3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2537577"/>
            <a:ext cx="396000" cy="336326"/>
          </a:xfrm>
          <a:custGeom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9D38237D-3CAC-4896-B4AE-D945151E1A36}"/>
              </a:ext>
            </a:extLst>
          </p:cNvPr>
          <p:cNvSpPr/>
          <p:nvPr/>
        </p:nvSpPr>
        <p:spPr>
          <a:xfrm rot="18900000">
            <a:off x="4897725" y="2253715"/>
            <a:ext cx="881736" cy="904051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FE68199-A222-46B6-9DE9-018F1D400133}"/>
              </a:ext>
            </a:extLst>
          </p:cNvPr>
          <p:cNvSpPr/>
          <p:nvPr/>
        </p:nvSpPr>
        <p:spPr>
          <a:xfrm>
            <a:off x="5679569" y="2561959"/>
            <a:ext cx="713465" cy="320332"/>
          </a:xfrm>
          <a:custGeom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9F2B3C9-655B-4209-9CBC-A9C5408CC81A}"/>
              </a:ext>
            </a:extLst>
          </p:cNvPr>
          <p:cNvSpPr/>
          <p:nvPr/>
        </p:nvSpPr>
        <p:spPr>
          <a:xfrm>
            <a:off x="7483843" y="3621979"/>
            <a:ext cx="4708157" cy="962387"/>
          </a:xfrm>
          <a:custGeom>
            <a:gdLst>
              <a:gd name="connsiteX0" fmla="*/ 160401 w 4708157"/>
              <a:gd name="connsiteY0" fmla="*/ 0 h 962387"/>
              <a:gd name="connsiteX1" fmla="*/ 4708157 w 4708157"/>
              <a:gd name="connsiteY1" fmla="*/ 0 h 962387"/>
              <a:gd name="connsiteX2" fmla="*/ 4708157 w 4708157"/>
              <a:gd name="connsiteY2" fmla="*/ 962387 h 962387"/>
              <a:gd name="connsiteX3" fmla="*/ 160401 w 4708157"/>
              <a:gd name="connsiteY3" fmla="*/ 962387 h 962387"/>
              <a:gd name="connsiteX4" fmla="*/ 0 w 4708157"/>
              <a:gd name="connsiteY4" fmla="*/ 801986 h 962387"/>
              <a:gd name="connsiteX5" fmla="*/ 0 w 4708157"/>
              <a:gd name="connsiteY5" fmla="*/ 160401 h 962387"/>
              <a:gd name="connsiteX6" fmla="*/ 160401 w 4708157"/>
              <a:gd name="connsiteY6" fmla="*/ 0 h 9623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57" h="962386">
                <a:moveTo>
                  <a:pt x="160401" y="0"/>
                </a:moveTo>
                <a:lnTo>
                  <a:pt x="4708157" y="0"/>
                </a:lnTo>
                <a:lnTo>
                  <a:pt x="4708157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CBBE43-3622-47AD-81C8-9DC0023229FA}"/>
              </a:ext>
            </a:extLst>
          </p:cNvPr>
          <p:cNvGrpSpPr/>
          <p:nvPr/>
        </p:nvGrpSpPr>
        <p:grpSpPr>
          <a:xfrm>
            <a:off x="8433589" y="3747931"/>
            <a:ext cx="3292837" cy="710483"/>
            <a:chOff x="6210998" y="1433695"/>
            <a:chExt cx="2688349" cy="7104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07B754-5583-42AC-99BD-517DFF85755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FB904B-A12D-4380-A3DE-1F076CAB4546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23AAD15A-29D5-49CB-B676-1B7973C0BC04}"/>
              </a:ext>
            </a:extLst>
          </p:cNvPr>
          <p:cNvSpPr/>
          <p:nvPr/>
        </p:nvSpPr>
        <p:spPr>
          <a:xfrm flipH="1">
            <a:off x="7831921" y="3941615"/>
            <a:ext cx="391682" cy="323114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82E46362-6F60-4605-869A-1C5D13CDCFD2}"/>
              </a:ext>
            </a:extLst>
          </p:cNvPr>
          <p:cNvSpPr/>
          <p:nvPr/>
        </p:nvSpPr>
        <p:spPr>
          <a:xfrm rot="18900000">
            <a:off x="6102476" y="3651147"/>
            <a:ext cx="881736" cy="904051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18CED3C-8522-4376-8453-E6E363772E3D}"/>
              </a:ext>
            </a:extLst>
          </p:cNvPr>
          <p:cNvSpPr/>
          <p:nvPr/>
        </p:nvSpPr>
        <p:spPr>
          <a:xfrm>
            <a:off x="6880353" y="3969978"/>
            <a:ext cx="713465" cy="320332"/>
          </a:xfrm>
          <a:custGeom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1C87101B-7C5E-42BC-AF1E-1A9DCAFB9A32}"/>
              </a:ext>
            </a:extLst>
          </p:cNvPr>
          <p:cNvSpPr/>
          <p:nvPr/>
        </p:nvSpPr>
        <p:spPr>
          <a:xfrm rot="18900000">
            <a:off x="6566295" y="5048578"/>
            <a:ext cx="881736" cy="904051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55C950C-F34D-44F3-B28B-7CB96DACA2EE}"/>
              </a:ext>
            </a:extLst>
          </p:cNvPr>
          <p:cNvSpPr/>
          <p:nvPr/>
        </p:nvSpPr>
        <p:spPr>
          <a:xfrm>
            <a:off x="7358576" y="5360710"/>
            <a:ext cx="713465" cy="320332"/>
          </a:xfrm>
          <a:custGeom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23A75D-4A90-4A10-BF62-5559A0C79C81}"/>
              </a:ext>
            </a:extLst>
          </p:cNvPr>
          <p:cNvSpPr txBox="1"/>
          <p:nvPr/>
        </p:nvSpPr>
        <p:spPr>
          <a:xfrm>
            <a:off x="720637" y="440647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PowerPoint </a:t>
            </a:r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Presentation </a:t>
            </a:r>
            <a:endParaRPr lang="ko-KR" altLang="en-US" sz="3600" b="1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85E8E4-B46E-4CC8-BCAE-5F776EE13473}"/>
              </a:ext>
            </a:extLst>
          </p:cNvPr>
          <p:cNvGrpSpPr/>
          <p:nvPr/>
        </p:nvGrpSpPr>
        <p:grpSpPr>
          <a:xfrm>
            <a:off x="720634" y="2408397"/>
            <a:ext cx="3521013" cy="2579796"/>
            <a:chOff x="720634" y="2408397"/>
            <a:chExt cx="4752883" cy="25797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4AD0C1-E707-4E40-B5DB-B2DA95FD96CC}"/>
                </a:ext>
              </a:extLst>
            </p:cNvPr>
            <p:cNvSpPr txBox="1"/>
            <p:nvPr/>
          </p:nvSpPr>
          <p:spPr>
            <a:xfrm>
              <a:off x="720635" y="2864535"/>
              <a:ext cx="475288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E4D67-BD33-45D9-B95B-F4F2C81337DB}"/>
                </a:ext>
              </a:extLst>
            </p:cNvPr>
            <p:cNvSpPr txBox="1"/>
            <p:nvPr/>
          </p:nvSpPr>
          <p:spPr>
            <a:xfrm>
              <a:off x="720634" y="2408397"/>
              <a:ext cx="4752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7E65B-E051-4D29-BD45-B07BA638F2EC}"/>
              </a:ext>
            </a:extLst>
          </p:cNvPr>
          <p:cNvSpPr/>
          <p:nvPr/>
        </p:nvSpPr>
        <p:spPr>
          <a:xfrm>
            <a:off x="0" y="2268584"/>
            <a:ext cx="374904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689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Contents Slide Master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Panorámica</PresentationFormat>
  <Paragraphs>335</Paragraphs>
  <Slides>38</Slides>
  <Notes>21</Notes>
  <TotalTime>4096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53">
      <vt:lpstr>Arial</vt:lpstr>
      <vt:lpstr>Arial Unicode MS</vt:lpstr>
      <vt:lpstr>Calibri Light</vt:lpstr>
      <vt:lpstr>Calibri</vt:lpstr>
      <vt:lpstr>FZShuTi</vt:lpstr>
      <vt:lpstr>Arial Narrow</vt:lpstr>
      <vt:lpstr>Adobe Song Std L</vt:lpstr>
      <vt:lpstr>DM Sans</vt:lpstr>
      <vt:lpstr>Arial (Títulos)</vt:lpstr>
      <vt:lpstr>Rubik</vt:lpstr>
      <vt:lpstr>Source Sans Pro</vt:lpstr>
      <vt:lpstr>Montserrat</vt:lpstr>
      <vt:lpstr>Assistant Light</vt:lpstr>
      <vt:lpstr>Kanit Light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 tesis turismo</dc:title>
  <dc:creator>Grym</dc:creator>
  <cp:lastModifiedBy>i201701069 (Sucasaca Mamani, Jean Carlo)</cp:lastModifiedBy>
  <cp:revision>170</cp:revision>
  <dcterms:created xsi:type="dcterms:W3CDTF">2018-04-24T17:14:44Z</dcterms:created>
  <dcterms:modified xsi:type="dcterms:W3CDTF">2022-08-14T11:32:21Z</dcterms:modified>
</cp:coreProperties>
</file>