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68" r:id="rId4"/>
    <p:sldId id="283" r:id="rId5"/>
    <p:sldId id="281" r:id="rId6"/>
    <p:sldId id="258" r:id="rId7"/>
    <p:sldId id="259" r:id="rId8"/>
    <p:sldId id="260" r:id="rId9"/>
    <p:sldId id="1342" r:id="rId10"/>
    <p:sldId id="261" r:id="rId11"/>
    <p:sldId id="280" r:id="rId12"/>
    <p:sldId id="265" r:id="rId13"/>
    <p:sldId id="270" r:id="rId14"/>
    <p:sldId id="273" r:id="rId15"/>
    <p:sldId id="282" r:id="rId16"/>
    <p:sldId id="1343" r:id="rId17"/>
    <p:sldId id="266" r:id="rId18"/>
    <p:sldId id="267" r:id="rId19"/>
    <p:sldId id="274" r:id="rId20"/>
    <p:sldId id="416" r:id="rId21"/>
    <p:sldId id="369" r:id="rId22"/>
    <p:sldId id="323" r:id="rId23"/>
    <p:sldId id="436" r:id="rId24"/>
    <p:sldId id="437" r:id="rId25"/>
  </p:sldIdLst>
  <p:sldSz cx="12192000" cy="6858000"/>
  <p:notesSz cx="7772400" cy="100584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6E1"/>
    <a:srgbClr val="FFFFFF"/>
    <a:srgbClr val="262626"/>
    <a:srgbClr val="019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5" autoAdjust="0"/>
    <p:restoredTop sz="94714" autoAdjust="0"/>
  </p:normalViewPr>
  <p:slideViewPr>
    <p:cSldViewPr snapToGrid="0">
      <p:cViewPr varScale="1">
        <p:scale>
          <a:sx n="65" d="100"/>
          <a:sy n="65"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843F932D-8F0C-437E-9F7D-276A47422D19}" type="datetimeFigureOut">
              <a:rPr lang="es-ES" smtClean="0"/>
              <a:t>28/09/2022</a:t>
            </a:fld>
            <a:endParaRPr lang="es-ES"/>
          </a:p>
        </p:txBody>
      </p:sp>
      <p:sp>
        <p:nvSpPr>
          <p:cNvPr id="4" name="Marcador de imagen de diapositiva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9DB951B5-18C9-412B-964B-F769C94E75A3}" type="slidenum">
              <a:rPr lang="es-ES" smtClean="0"/>
              <a:t>‹Nº›</a:t>
            </a:fld>
            <a:endParaRPr lang="es-ES"/>
          </a:p>
        </p:txBody>
      </p:sp>
    </p:spTree>
    <p:extLst>
      <p:ext uri="{BB962C8B-B14F-4D97-AF65-F5344CB8AC3E}">
        <p14:creationId xmlns:p14="http://schemas.microsoft.com/office/powerpoint/2010/main" val="39652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latin typeface="Arial" pitchFamily="34"/>
                <a:cs typeface="Arial" pitchFamily="34"/>
              </a:rPr>
              <a:t>slidesppt.net</a:t>
            </a:r>
          </a:p>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a:t>
            </a:fld>
            <a:endParaRPr lang="es-ES"/>
          </a:p>
        </p:txBody>
      </p:sp>
    </p:spTree>
    <p:extLst>
      <p:ext uri="{BB962C8B-B14F-4D97-AF65-F5344CB8AC3E}">
        <p14:creationId xmlns:p14="http://schemas.microsoft.com/office/powerpoint/2010/main" val="44289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latin typeface="Arial" pitchFamily="34"/>
                <a:cs typeface="Arial" pitchFamily="34"/>
              </a:rPr>
              <a:t>slidesppt.net</a:t>
            </a:r>
          </a:p>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18</a:t>
            </a:fld>
            <a:endParaRPr lang="es-ES"/>
          </a:p>
        </p:txBody>
      </p:sp>
    </p:spTree>
    <p:extLst>
      <p:ext uri="{BB962C8B-B14F-4D97-AF65-F5344CB8AC3E}">
        <p14:creationId xmlns:p14="http://schemas.microsoft.com/office/powerpoint/2010/main" val="426288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40;g80cb2b216c_1_167:notes">
            <a:extLst>
              <a:ext uri="{FF2B5EF4-FFF2-40B4-BE49-F238E27FC236}">
                <a16:creationId xmlns:a16="http://schemas.microsoft.com/office/drawing/2014/main" id="{117FC732-EF1B-4A60-8384-35BDF655ED9B}"/>
              </a:ext>
            </a:extLst>
          </p:cNvPr>
          <p:cNvSpPr>
            <a:spLocks noGrp="1" noRot="1" noChangeAspect="1"/>
          </p:cNvSpPr>
          <p:nvPr>
            <p:ph type="sldImg"/>
          </p:nvPr>
        </p:nvSpPr>
        <p:spPr>
          <a:xfrm>
            <a:off x="381000" y="685800"/>
            <a:ext cx="6096000" cy="3429000"/>
          </a:xfrm>
        </p:spPr>
      </p:sp>
      <p:sp>
        <p:nvSpPr>
          <p:cNvPr id="3" name="Google Shape;441;g80cb2b216c_1_167:notes">
            <a:extLst>
              <a:ext uri="{FF2B5EF4-FFF2-40B4-BE49-F238E27FC236}">
                <a16:creationId xmlns:a16="http://schemas.microsoft.com/office/drawing/2014/main" id="{D861BD64-0350-4414-B524-8D791D2BB571}"/>
              </a:ext>
            </a:extLst>
          </p:cNvPr>
          <p:cNvSpPr txBox="1">
            <a:spLocks noGrp="1"/>
          </p:cNvSpPr>
          <p:nvPr>
            <p:ph type="body" sz="quarter" idx="1"/>
          </p:nvPr>
        </p:nvSpPr>
        <p:spPr/>
        <p:txBody>
          <a:bodyPr/>
          <a:lstStyle/>
          <a:p>
            <a:pPr marL="0" lvl="0" indent="0">
              <a:buNone/>
            </a:pPr>
            <a:r>
              <a:rPr lang="en-US">
                <a:latin typeface="Arial" pitchFamily="34"/>
                <a:cs typeface="Arial" pitchFamily="34"/>
              </a:rPr>
              <a:t>slidesppt.net</a:t>
            </a:r>
          </a:p>
          <a:p>
            <a:pPr marL="0" lvl="0" indent="0">
              <a:buNone/>
            </a:pPr>
            <a:endParaRPr lang="en-US"/>
          </a:p>
        </p:txBody>
      </p:sp>
    </p:spTree>
    <p:extLst>
      <p:ext uri="{BB962C8B-B14F-4D97-AF65-F5344CB8AC3E}">
        <p14:creationId xmlns:p14="http://schemas.microsoft.com/office/powerpoint/2010/main" val="124925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F6F496-1030-4C36-A900-B66D1FE617B0}"/>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E54149A-775E-4A2B-B0D4-2F0FF46EA8D3}"/>
              </a:ext>
            </a:extLst>
          </p:cNvPr>
          <p:cNvSpPr txBox="1">
            <a:spLocks noGrp="1"/>
          </p:cNvSpPr>
          <p:nvPr>
            <p:ph type="body" sz="quarter" idx="1"/>
          </p:nvPr>
        </p:nvSpPr>
        <p:spPr/>
        <p:txBody>
          <a:bodyPr/>
          <a:lstStyle/>
          <a:p>
            <a:pPr marL="158748" lvl="0" indent="0">
              <a:buNone/>
            </a:pPr>
            <a:r>
              <a:rPr lang="en-US" dirty="0">
                <a:solidFill>
                  <a:srgbClr val="143A78"/>
                </a:solidFill>
                <a:latin typeface="Arial" pitchFamily="34"/>
                <a:cs typeface="Arial" pitchFamily="34"/>
              </a:rPr>
              <a:t>slidesppt.net</a:t>
            </a:r>
          </a:p>
          <a:p>
            <a:pPr marL="158748" lvl="0" indent="0">
              <a:buNone/>
            </a:pPr>
            <a:endParaRPr lang="es-PE" dirty="0"/>
          </a:p>
        </p:txBody>
      </p:sp>
    </p:spTree>
    <p:extLst>
      <p:ext uri="{BB962C8B-B14F-4D97-AF65-F5344CB8AC3E}">
        <p14:creationId xmlns:p14="http://schemas.microsoft.com/office/powerpoint/2010/main" val="135261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19D59C2-0898-486D-9D86-9840D47C7E9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6ADE586E-95B8-4CFD-9174-89CFDE410800}"/>
              </a:ext>
            </a:extLst>
          </p:cNvPr>
          <p:cNvSpPr txBox="1">
            <a:spLocks noGrp="1"/>
          </p:cNvSpPr>
          <p:nvPr>
            <p:ph type="body" sz="quarter" idx="1"/>
          </p:nvPr>
        </p:nvSpPr>
        <p:spPr/>
        <p:txBody>
          <a:bodyPr/>
          <a:lstStyle/>
          <a:p>
            <a:pPr marL="0" lvl="0" indent="0">
              <a:buNone/>
            </a:pPr>
            <a:r>
              <a:rPr lang="en-US" sz="1200">
                <a:solidFill>
                  <a:srgbClr val="D8112A"/>
                </a:solidFill>
                <a:latin typeface="Arial" pitchFamily="34"/>
                <a:cs typeface="Arial" pitchFamily="34"/>
              </a:rPr>
              <a:t>slidesppt.net</a:t>
            </a:r>
          </a:p>
          <a:p>
            <a:pPr lvl="0"/>
            <a:endParaRPr lang="es-ES"/>
          </a:p>
        </p:txBody>
      </p:sp>
    </p:spTree>
    <p:extLst>
      <p:ext uri="{BB962C8B-B14F-4D97-AF65-F5344CB8AC3E}">
        <p14:creationId xmlns:p14="http://schemas.microsoft.com/office/powerpoint/2010/main" val="420099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76B0248-329E-4664-B92A-DB5BA4272730}"/>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21BCD6FA-0E1E-4B75-9600-DDDF9197E459}"/>
              </a:ext>
            </a:extLst>
          </p:cNvPr>
          <p:cNvSpPr txBox="1">
            <a:spLocks noGrp="1"/>
          </p:cNvSpPr>
          <p:nvPr>
            <p:ph type="body" sz="quarter" idx="1"/>
          </p:nvPr>
        </p:nvSpPr>
        <p:spPr/>
        <p:txBody>
          <a:bodyPr/>
          <a:lstStyle/>
          <a:p>
            <a:pPr marL="0" lvl="0" indent="0">
              <a:buNone/>
            </a:pPr>
            <a:r>
              <a:rPr lang="en-US" sz="1200">
                <a:solidFill>
                  <a:srgbClr val="0070C0"/>
                </a:solidFill>
                <a:latin typeface="Arial" pitchFamily="34"/>
                <a:cs typeface="Arial" pitchFamily="34"/>
              </a:rPr>
              <a:t>slidesppt.net</a:t>
            </a:r>
          </a:p>
          <a:p>
            <a:pPr lvl="0"/>
            <a:endParaRPr lang="es-ES"/>
          </a:p>
        </p:txBody>
      </p:sp>
    </p:spTree>
    <p:extLst>
      <p:ext uri="{BB962C8B-B14F-4D97-AF65-F5344CB8AC3E}">
        <p14:creationId xmlns:p14="http://schemas.microsoft.com/office/powerpoint/2010/main" val="385798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D1BE11B-5C2F-4D05-8FAB-3DA214A2198E}"/>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EA7B517F-47DE-4478-96F7-D281D16E3320}"/>
              </a:ext>
            </a:extLst>
          </p:cNvPr>
          <p:cNvSpPr txBox="1">
            <a:spLocks noGrp="1"/>
          </p:cNvSpPr>
          <p:nvPr>
            <p:ph type="body" sz="quarter" idx="1"/>
          </p:nvPr>
        </p:nvSpPr>
        <p:spPr/>
        <p:txBody>
          <a:bodyPr/>
          <a:lstStyle/>
          <a:p>
            <a:pPr marL="0" lvl="0" indent="0">
              <a:buNone/>
            </a:pPr>
            <a:r>
              <a:rPr lang="en-US" sz="1200">
                <a:latin typeface="Arial" pitchFamily="34"/>
                <a:cs typeface="Arial" pitchFamily="34"/>
              </a:rPr>
              <a:t>slidesppt.net</a:t>
            </a:r>
          </a:p>
          <a:p>
            <a:pPr lvl="0"/>
            <a:endParaRPr lang="es-ES"/>
          </a:p>
        </p:txBody>
      </p:sp>
    </p:spTree>
    <p:extLst>
      <p:ext uri="{BB962C8B-B14F-4D97-AF65-F5344CB8AC3E}">
        <p14:creationId xmlns:p14="http://schemas.microsoft.com/office/powerpoint/2010/main" val="866121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A1C1694-FF0B-4849-ABD7-1E8FEFDCCB5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A5450F4-0196-40FB-B0D9-6BF0AD2D8C2F}"/>
              </a:ext>
            </a:extLst>
          </p:cNvPr>
          <p:cNvSpPr txBox="1">
            <a:spLocks noGrp="1"/>
          </p:cNvSpPr>
          <p:nvPr>
            <p:ph type="body" sz="quarter" idx="1"/>
          </p:nvPr>
        </p:nvSpPr>
        <p:spPr/>
        <p:txBody>
          <a:bodyPr/>
          <a:lstStyle/>
          <a:p>
            <a:pPr marL="0" lvl="0" indent="0">
              <a:buNone/>
            </a:pPr>
            <a:r>
              <a:rPr lang="en-US" sz="1200">
                <a:solidFill>
                  <a:srgbClr val="0070C0"/>
                </a:solidFill>
                <a:latin typeface="Arial" pitchFamily="34"/>
                <a:cs typeface="Arial" pitchFamily="34"/>
              </a:rPr>
              <a:t>slidesppt.net</a:t>
            </a:r>
          </a:p>
          <a:p>
            <a:pPr lvl="0"/>
            <a:endParaRPr lang="es-ES"/>
          </a:p>
        </p:txBody>
      </p:sp>
    </p:spTree>
    <p:extLst>
      <p:ext uri="{BB962C8B-B14F-4D97-AF65-F5344CB8AC3E}">
        <p14:creationId xmlns:p14="http://schemas.microsoft.com/office/powerpoint/2010/main" val="245154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latin typeface="Arial" pitchFamily="34"/>
                <a:cs typeface="Arial" pitchFamily="34"/>
              </a:rPr>
              <a:t>slidesppt.net</a:t>
            </a:r>
          </a:p>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3</a:t>
            </a:fld>
            <a:endParaRPr lang="es-ES"/>
          </a:p>
        </p:txBody>
      </p:sp>
    </p:spTree>
    <p:extLst>
      <p:ext uri="{BB962C8B-B14F-4D97-AF65-F5344CB8AC3E}">
        <p14:creationId xmlns:p14="http://schemas.microsoft.com/office/powerpoint/2010/main" val="168859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latin typeface="Arial" pitchFamily="34"/>
                <a:cs typeface="Arial" pitchFamily="34"/>
              </a:rPr>
              <a:t>slidesppt.net</a:t>
            </a:r>
          </a:p>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5</a:t>
            </a:fld>
            <a:endParaRPr lang="es-ES"/>
          </a:p>
        </p:txBody>
      </p:sp>
    </p:spTree>
    <p:extLst>
      <p:ext uri="{BB962C8B-B14F-4D97-AF65-F5344CB8AC3E}">
        <p14:creationId xmlns:p14="http://schemas.microsoft.com/office/powerpoint/2010/main" val="287973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latin typeface="Arial" pitchFamily="34"/>
                <a:cs typeface="Arial" pitchFamily="34"/>
              </a:rPr>
              <a:t>slidesppt.net</a:t>
            </a:r>
          </a:p>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7</a:t>
            </a:fld>
            <a:endParaRPr lang="es-ES"/>
          </a:p>
        </p:txBody>
      </p:sp>
    </p:spTree>
    <p:extLst>
      <p:ext uri="{BB962C8B-B14F-4D97-AF65-F5344CB8AC3E}">
        <p14:creationId xmlns:p14="http://schemas.microsoft.com/office/powerpoint/2010/main" val="1360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52;gdd86edf610_4_2837:notes">
            <a:extLst>
              <a:ext uri="{FF2B5EF4-FFF2-40B4-BE49-F238E27FC236}">
                <a16:creationId xmlns:a16="http://schemas.microsoft.com/office/drawing/2014/main" id="{68E20C45-1303-4C32-9FD0-AB5AAC8C3464}"/>
              </a:ext>
            </a:extLst>
          </p:cNvPr>
          <p:cNvSpPr>
            <a:spLocks noGrp="1" noRot="1" noChangeAspect="1"/>
          </p:cNvSpPr>
          <p:nvPr>
            <p:ph type="sldImg"/>
          </p:nvPr>
        </p:nvSpPr>
        <p:spPr>
          <a:xfrm>
            <a:off x="381000" y="685800"/>
            <a:ext cx="6096000" cy="3429000"/>
          </a:xfrm>
        </p:spPr>
      </p:sp>
      <p:sp>
        <p:nvSpPr>
          <p:cNvPr id="3" name="Google Shape;1053;gdd86edf610_4_2837:notes">
            <a:extLst>
              <a:ext uri="{FF2B5EF4-FFF2-40B4-BE49-F238E27FC236}">
                <a16:creationId xmlns:a16="http://schemas.microsoft.com/office/drawing/2014/main" id="{89B29BED-28F9-4F7F-A07C-AE0C7366B1FC}"/>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latin typeface="Arial" pitchFamily="34"/>
                <a:cs typeface="Arial" pitchFamily="34"/>
              </a:rPr>
              <a:t>slidesppt.net</a:t>
            </a:r>
          </a:p>
          <a:p>
            <a:endParaRPr lang="es-ES" dirty="0"/>
          </a:p>
        </p:txBody>
      </p:sp>
    </p:spTree>
    <p:extLst>
      <p:ext uri="{BB962C8B-B14F-4D97-AF65-F5344CB8AC3E}">
        <p14:creationId xmlns:p14="http://schemas.microsoft.com/office/powerpoint/2010/main" val="303275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latin typeface="Arial" pitchFamily="34"/>
                <a:cs typeface="Arial" pitchFamily="34"/>
              </a:rPr>
              <a:t>slidesppt.net</a:t>
            </a:r>
          </a:p>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11</a:t>
            </a:fld>
            <a:endParaRPr lang="es-ES"/>
          </a:p>
        </p:txBody>
      </p:sp>
    </p:spTree>
    <p:extLst>
      <p:ext uri="{BB962C8B-B14F-4D97-AF65-F5344CB8AC3E}">
        <p14:creationId xmlns:p14="http://schemas.microsoft.com/office/powerpoint/2010/main" val="105068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latin typeface="Arial" pitchFamily="34"/>
                <a:cs typeface="Arial" pitchFamily="34"/>
              </a:rPr>
              <a:t>slidesppt.net</a:t>
            </a:r>
          </a:p>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13</a:t>
            </a:fld>
            <a:endParaRPr lang="es-ES"/>
          </a:p>
        </p:txBody>
      </p:sp>
    </p:spTree>
    <p:extLst>
      <p:ext uri="{BB962C8B-B14F-4D97-AF65-F5344CB8AC3E}">
        <p14:creationId xmlns:p14="http://schemas.microsoft.com/office/powerpoint/2010/main" val="109660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latin typeface="Arial" pitchFamily="34"/>
                <a:cs typeface="Arial" pitchFamily="34"/>
              </a:rPr>
              <a:t>slidesppt.net</a:t>
            </a:r>
          </a:p>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15</a:t>
            </a:fld>
            <a:endParaRPr lang="es-ES"/>
          </a:p>
        </p:txBody>
      </p:sp>
    </p:spTree>
    <p:extLst>
      <p:ext uri="{BB962C8B-B14F-4D97-AF65-F5344CB8AC3E}">
        <p14:creationId xmlns:p14="http://schemas.microsoft.com/office/powerpoint/2010/main" val="90109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30;g80cb2b216c_0_192:notes">
            <a:extLst>
              <a:ext uri="{FF2B5EF4-FFF2-40B4-BE49-F238E27FC236}">
                <a16:creationId xmlns:a16="http://schemas.microsoft.com/office/drawing/2014/main" id="{66F30336-A74A-4CA9-821B-4081C434C87F}"/>
              </a:ext>
            </a:extLst>
          </p:cNvPr>
          <p:cNvSpPr>
            <a:spLocks noGrp="1" noRot="1" noChangeAspect="1"/>
          </p:cNvSpPr>
          <p:nvPr>
            <p:ph type="sldImg"/>
          </p:nvPr>
        </p:nvSpPr>
        <p:spPr>
          <a:xfrm>
            <a:off x="381000" y="685800"/>
            <a:ext cx="6096000" cy="3429000"/>
          </a:xfrm>
        </p:spPr>
      </p:sp>
      <p:sp>
        <p:nvSpPr>
          <p:cNvPr id="3" name="Google Shape;431;g80cb2b216c_0_192:notes">
            <a:extLst>
              <a:ext uri="{FF2B5EF4-FFF2-40B4-BE49-F238E27FC236}">
                <a16:creationId xmlns:a16="http://schemas.microsoft.com/office/drawing/2014/main" id="{198BE8B6-E12A-477F-9B09-9CE912BD6EAD}"/>
              </a:ext>
            </a:extLst>
          </p:cNvPr>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val="88471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CustomShape 4">
            <a:extLst>
              <a:ext uri="{FF2B5EF4-FFF2-40B4-BE49-F238E27FC236}">
                <a16:creationId xmlns:a16="http://schemas.microsoft.com/office/drawing/2014/main" id="{96AD61AE-5A01-4056-883C-39CF9C8C4129}"/>
              </a:ext>
            </a:extLst>
          </p:cNvPr>
          <p:cNvSpPr/>
          <p:nvPr userDrawn="1"/>
        </p:nvSpPr>
        <p:spPr>
          <a:xfrm>
            <a:off x="-18720" y="6574971"/>
            <a:ext cx="12210720" cy="283030"/>
          </a:xfrm>
          <a:custGeom>
            <a:avLst/>
            <a:gdLst/>
            <a:ahLst/>
            <a:cxnLst/>
            <a:rect l="l" t="t" r="r" b="b"/>
            <a:pathLst>
              <a:path w="4811" h="80">
                <a:moveTo>
                  <a:pt x="0" y="0"/>
                </a:moveTo>
                <a:lnTo>
                  <a:pt x="0" y="80"/>
                </a:lnTo>
                <a:lnTo>
                  <a:pt x="4811" y="80"/>
                </a:lnTo>
                <a:lnTo>
                  <a:pt x="4811" y="0"/>
                </a:lnTo>
                <a:lnTo>
                  <a:pt x="0" y="0"/>
                </a:lnTo>
                <a:lnTo>
                  <a:pt x="0" y="0"/>
                </a:lnTo>
                <a:close/>
              </a:path>
            </a:pathLst>
          </a:custGeom>
          <a:solidFill>
            <a:srgbClr val="002060"/>
          </a:solidFill>
          <a:ln>
            <a:noFill/>
          </a:ln>
        </p:spPr>
        <p:style>
          <a:lnRef idx="0">
            <a:scrgbClr r="0" g="0" b="0"/>
          </a:lnRef>
          <a:fillRef idx="0">
            <a:scrgbClr r="0" g="0" b="0"/>
          </a:fillRef>
          <a:effectRef idx="0">
            <a:scrgbClr r="0" g="0" b="0"/>
          </a:effectRef>
          <a:fontRef idx="minor"/>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C520627A-C58F-4120-977D-1F881484874F}"/>
              </a:ext>
            </a:extLst>
          </p:cNvPr>
          <p:cNvSpPr txBox="1">
            <a:spLocks noGrp="1"/>
          </p:cNvSpPr>
          <p:nvPr>
            <p:ph type="title"/>
          </p:nvPr>
        </p:nvSpPr>
        <p:spPr>
          <a:xfrm>
            <a:off x="1317419" y="131807"/>
            <a:ext cx="9559076" cy="865717"/>
          </a:xfrm>
        </p:spPr>
        <p:txBody>
          <a:bodyPr lIns="0" tIns="0" rIns="0" bIns="0" anchor="ctr" anchorCtr="1"/>
          <a:lstStyle>
            <a:lvl1pPr algn="ctr">
              <a:lnSpc>
                <a:spcPct val="80000"/>
              </a:lnSpc>
              <a:defRPr sz="4800">
                <a:solidFill>
                  <a:srgbClr val="27348B"/>
                </a:solidFill>
              </a:defRPr>
            </a:lvl1pPr>
          </a:lstStyle>
          <a:p>
            <a:pPr lvl="0"/>
            <a:endParaRPr lang="es-PE"/>
          </a:p>
        </p:txBody>
      </p:sp>
    </p:spTree>
    <p:extLst>
      <p:ext uri="{BB962C8B-B14F-4D97-AF65-F5344CB8AC3E}">
        <p14:creationId xmlns:p14="http://schemas.microsoft.com/office/powerpoint/2010/main" val="11669649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NG sets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53A4188C-2C82-4D31-A40C-89D83B7801C0}"/>
              </a:ext>
            </a:extLst>
          </p:cNvPr>
          <p:cNvSpPr txBox="1">
            <a:spLocks noGrp="1"/>
          </p:cNvSpPr>
          <p:nvPr>
            <p:ph type="body" idx="4294967295"/>
          </p:nvPr>
        </p:nvSpPr>
        <p:spPr>
          <a:xfrm>
            <a:off x="323527" y="123481"/>
            <a:ext cx="11573195" cy="724241"/>
          </a:xfrm>
        </p:spPr>
        <p:txBody>
          <a:bodyPr anchor="ctr" anchorCtr="1"/>
          <a:lstStyle>
            <a:lvl1pPr marL="0" indent="0" algn="ctr">
              <a:buNone/>
              <a:defRPr lang="en-US" sz="5400">
                <a:solidFill>
                  <a:srgbClr val="1B406D"/>
                </a:solidFill>
                <a:latin typeface="Arial"/>
                <a:cs typeface="Arial" pitchFamily="34"/>
              </a:defRPr>
            </a:lvl1pPr>
          </a:lstStyle>
          <a:p>
            <a:pPr lvl="0"/>
            <a:r>
              <a:rPr lang="en-US"/>
              <a:t>PNG LAYOUT</a:t>
            </a:r>
          </a:p>
        </p:txBody>
      </p:sp>
    </p:spTree>
    <p:extLst>
      <p:ext uri="{BB962C8B-B14F-4D97-AF65-F5344CB8AC3E}">
        <p14:creationId xmlns:p14="http://schemas.microsoft.com/office/powerpoint/2010/main" val="12475665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0AA19782-C98E-42F8-BFE1-5F80CDF4DDED}"/>
              </a:ext>
            </a:extLst>
          </p:cNvPr>
          <p:cNvSpPr txBox="1">
            <a:spLocks noGrp="1"/>
          </p:cNvSpPr>
          <p:nvPr>
            <p:ph type="body" idx="4294967295"/>
          </p:nvPr>
        </p:nvSpPr>
        <p:spPr>
          <a:xfrm>
            <a:off x="323527" y="123481"/>
            <a:ext cx="11573195" cy="724241"/>
          </a:xfrm>
        </p:spPr>
        <p:txBody>
          <a:bodyPr anchor="ctr" anchorCtr="1"/>
          <a:lstStyle>
            <a:lvl1pPr marL="0" indent="0" algn="ctr">
              <a:buNone/>
              <a:defRPr lang="en-US" sz="5400">
                <a:solidFill>
                  <a:srgbClr val="1B406D"/>
                </a:solidFill>
                <a:latin typeface="Arial"/>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F3514E01-59DC-4271-A7E7-79A47896E77B}"/>
              </a:ext>
            </a:extLst>
          </p:cNvPr>
          <p:cNvSpPr/>
          <p:nvPr/>
        </p:nvSpPr>
        <p:spPr>
          <a:xfrm>
            <a:off x="354019" y="1131600"/>
            <a:ext cx="3560771" cy="5402555"/>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2060"/>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itchFamily="34"/>
              <a:cs typeface="Arial"/>
            </a:endParaRPr>
          </a:p>
        </p:txBody>
      </p:sp>
      <p:sp>
        <p:nvSpPr>
          <p:cNvPr id="4" name="Rounded Rectangle 3">
            <a:extLst>
              <a:ext uri="{FF2B5EF4-FFF2-40B4-BE49-F238E27FC236}">
                <a16:creationId xmlns:a16="http://schemas.microsoft.com/office/drawing/2014/main" id="{D5603048-9952-4734-8792-55C3B8FD71AE}"/>
              </a:ext>
            </a:extLst>
          </p:cNvPr>
          <p:cNvSpPr/>
          <p:nvPr/>
        </p:nvSpPr>
        <p:spPr>
          <a:xfrm>
            <a:off x="456481" y="1296681"/>
            <a:ext cx="130868" cy="4265761"/>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7647"/>
            </a:srgbClr>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757F8C"/>
              </a:solidFill>
              <a:uFillTx/>
              <a:latin typeface="Arial"/>
              <a:ea typeface="맑은 고딕" pitchFamily="34"/>
              <a:cs typeface="Arial"/>
            </a:endParaRPr>
          </a:p>
        </p:txBody>
      </p:sp>
      <p:grpSp>
        <p:nvGrpSpPr>
          <p:cNvPr id="5" name="Grupo 11">
            <a:extLst>
              <a:ext uri="{FF2B5EF4-FFF2-40B4-BE49-F238E27FC236}">
                <a16:creationId xmlns:a16="http://schemas.microsoft.com/office/drawing/2014/main" id="{D520076D-5B5F-48BC-A76A-1C45BB1A405D}"/>
              </a:ext>
            </a:extLst>
          </p:cNvPr>
          <p:cNvGrpSpPr/>
          <p:nvPr/>
        </p:nvGrpSpPr>
        <p:grpSpPr>
          <a:xfrm>
            <a:off x="1396044" y="1837568"/>
            <a:ext cx="2232245" cy="1861360"/>
            <a:chOff x="1047033" y="1378176"/>
            <a:chExt cx="1674184" cy="1396020"/>
          </a:xfrm>
        </p:grpSpPr>
        <p:sp>
          <p:nvSpPr>
            <p:cNvPr id="6" name="TextBox 57">
              <a:extLst>
                <a:ext uri="{FF2B5EF4-FFF2-40B4-BE49-F238E27FC236}">
                  <a16:creationId xmlns:a16="http://schemas.microsoft.com/office/drawing/2014/main" id="{C9BF6FBF-4295-402F-8C97-663F201896AC}"/>
                </a:ext>
              </a:extLst>
            </p:cNvPr>
            <p:cNvSpPr txBox="1"/>
            <p:nvPr/>
          </p:nvSpPr>
          <p:spPr>
            <a:xfrm>
              <a:off x="1047033" y="1378176"/>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ea typeface="Arial"/>
                  <a:cs typeface="Arial" pitchFamily="34"/>
                </a:rPr>
                <a:t>You can Resize without losing quality</a:t>
              </a:r>
            </a:p>
          </p:txBody>
        </p:sp>
        <p:sp>
          <p:nvSpPr>
            <p:cNvPr id="7" name="TextBox 58">
              <a:extLst>
                <a:ext uri="{FF2B5EF4-FFF2-40B4-BE49-F238E27FC236}">
                  <a16:creationId xmlns:a16="http://schemas.microsoft.com/office/drawing/2014/main" id="{24058F30-0E9A-4E46-9189-60DC22313C7C}"/>
                </a:ext>
              </a:extLst>
            </p:cNvPr>
            <p:cNvSpPr txBox="1"/>
            <p:nvPr/>
          </p:nvSpPr>
          <p:spPr>
            <a:xfrm>
              <a:off x="1047033" y="2012449"/>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ea typeface="Arial"/>
                  <a:cs typeface="Arial" pitchFamily="34"/>
                </a:rPr>
                <a:t>You can Change Fill Color &amp;</a:t>
              </a:r>
            </a:p>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ea typeface="Arial"/>
                  <a:cs typeface="Arial" pitchFamily="34"/>
                </a:rPr>
                <a:t>Line Color</a:t>
              </a:r>
            </a:p>
          </p:txBody>
        </p:sp>
      </p:grpSp>
      <p:sp>
        <p:nvSpPr>
          <p:cNvPr id="8" name="TextBox 59">
            <a:extLst>
              <a:ext uri="{FF2B5EF4-FFF2-40B4-BE49-F238E27FC236}">
                <a16:creationId xmlns:a16="http://schemas.microsoft.com/office/drawing/2014/main" id="{EFBB41B7-B577-4413-993B-C96F40F4A278}"/>
              </a:ext>
            </a:extLst>
          </p:cNvPr>
          <p:cNvSpPr txBox="1"/>
          <p:nvPr/>
        </p:nvSpPr>
        <p:spPr>
          <a:xfrm>
            <a:off x="1613197" y="5833894"/>
            <a:ext cx="2232001" cy="400110"/>
          </a:xfrm>
          <a:prstGeom prst="rect">
            <a:avLst/>
          </a:prstGeom>
          <a:noFill/>
          <a:ln cap="flat">
            <a:noFill/>
          </a:ln>
        </p:spPr>
        <p:txBody>
          <a:bodyPr vert="horz" wrap="square" lIns="121920" tIns="60960" rIns="121920" bIns="60960" anchor="ctr" anchorCtr="0" compatLnSpc="1">
            <a:sp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itchFamily="34"/>
                <a:ea typeface="Arial"/>
                <a:cs typeface="Arial" pitchFamily="34"/>
              </a:rPr>
              <a:t>www.slidesppt.net</a:t>
            </a:r>
          </a:p>
        </p:txBody>
      </p:sp>
      <p:sp>
        <p:nvSpPr>
          <p:cNvPr id="9" name="TextBox 60">
            <a:extLst>
              <a:ext uri="{FF2B5EF4-FFF2-40B4-BE49-F238E27FC236}">
                <a16:creationId xmlns:a16="http://schemas.microsoft.com/office/drawing/2014/main" id="{4D0F2A60-43AB-41A2-9A49-8683A1DEF5AA}"/>
              </a:ext>
            </a:extLst>
          </p:cNvPr>
          <p:cNvSpPr txBox="1"/>
          <p:nvPr/>
        </p:nvSpPr>
        <p:spPr>
          <a:xfrm>
            <a:off x="910998" y="4021924"/>
            <a:ext cx="2717292" cy="1969770"/>
          </a:xfrm>
          <a:prstGeom prst="rect">
            <a:avLst/>
          </a:prstGeom>
          <a:noFill/>
          <a:ln cap="flat">
            <a:noFill/>
          </a:ln>
        </p:spPr>
        <p:txBody>
          <a:bodyPr vert="horz" wrap="square" lIns="121920" tIns="60960" rIns="121920" bIns="60960" anchor="ctr" anchorCtr="0" compatLnSpc="1">
            <a:spAutoFit/>
          </a:bodyPr>
          <a:lstStyle/>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itchFamily="34"/>
              </a:rPr>
              <a:t>GOOGLE SLIDES AND FREE </a:t>
            </a:r>
          </a:p>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itchFamily="34"/>
              </a:rPr>
              <a:t>PPT </a:t>
            </a:r>
          </a:p>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itchFamily="34"/>
              </a:rPr>
              <a:t>TEMPLATES  </a:t>
            </a:r>
          </a:p>
        </p:txBody>
      </p:sp>
      <p:grpSp>
        <p:nvGrpSpPr>
          <p:cNvPr id="10" name="Grupo 16">
            <a:extLst>
              <a:ext uri="{FF2B5EF4-FFF2-40B4-BE49-F238E27FC236}">
                <a16:creationId xmlns:a16="http://schemas.microsoft.com/office/drawing/2014/main" id="{FC4E6553-1159-4148-A131-5D54718C26F9}"/>
              </a:ext>
            </a:extLst>
          </p:cNvPr>
          <p:cNvGrpSpPr/>
          <p:nvPr/>
        </p:nvGrpSpPr>
        <p:grpSpPr>
          <a:xfrm>
            <a:off x="567160" y="5403433"/>
            <a:ext cx="976456" cy="976456"/>
            <a:chOff x="425370" y="4052575"/>
            <a:chExt cx="732342" cy="732342"/>
          </a:xfrm>
        </p:grpSpPr>
        <p:sp>
          <p:nvSpPr>
            <p:cNvPr id="11" name="Lágrima 17">
              <a:extLst>
                <a:ext uri="{FF2B5EF4-FFF2-40B4-BE49-F238E27FC236}">
                  <a16:creationId xmlns:a16="http://schemas.microsoft.com/office/drawing/2014/main" id="{AAF969B0-70B2-4145-993C-A14ACEADDF4C}"/>
                </a:ext>
              </a:extLst>
            </p:cNvPr>
            <p:cNvSpPr/>
            <p:nvPr/>
          </p:nvSpPr>
          <p:spPr>
            <a:xfrm rot="10799991">
              <a:off x="425370" y="4052575"/>
              <a:ext cx="732342" cy="732342"/>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757F8C"/>
                </a:solidFill>
                <a:uFillTx/>
                <a:latin typeface="Arial"/>
                <a:ea typeface="Arial"/>
                <a:cs typeface="Arial"/>
              </a:endParaRPr>
            </a:p>
          </p:txBody>
        </p:sp>
        <p:grpSp>
          <p:nvGrpSpPr>
            <p:cNvPr id="12" name="Grupo 18">
              <a:extLst>
                <a:ext uri="{FF2B5EF4-FFF2-40B4-BE49-F238E27FC236}">
                  <a16:creationId xmlns:a16="http://schemas.microsoft.com/office/drawing/2014/main" id="{D0211A98-4D25-460B-87D9-FB9FB02EEB8E}"/>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F63F9107-625D-4411-9D2F-059923C18DC7}"/>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757F8C"/>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877C5F0A-4663-41E8-BB38-764C2BABE993}"/>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757F8C"/>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61FDBDA1-070B-4DA1-9EDA-51A9284411F8}"/>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757F8C"/>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FF43CF3E-5EE9-4D6C-BB9A-35B12553314C}"/>
              </a:ext>
            </a:extLst>
          </p:cNvPr>
          <p:cNvSpPr/>
          <p:nvPr/>
        </p:nvSpPr>
        <p:spPr>
          <a:xfrm rot="5400013">
            <a:off x="2598573" y="5216744"/>
            <a:ext cx="101644" cy="222462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757F8C"/>
              </a:solidFill>
              <a:uFillTx/>
              <a:latin typeface="Arial"/>
              <a:ea typeface="맑은 고딕" pitchFamily="34"/>
              <a:cs typeface="Arial"/>
            </a:endParaRPr>
          </a:p>
        </p:txBody>
      </p:sp>
      <p:grpSp>
        <p:nvGrpSpPr>
          <p:cNvPr id="17" name="Grupo 23">
            <a:extLst>
              <a:ext uri="{FF2B5EF4-FFF2-40B4-BE49-F238E27FC236}">
                <a16:creationId xmlns:a16="http://schemas.microsoft.com/office/drawing/2014/main" id="{C2191882-A6C4-46D1-9637-204AE59182CF}"/>
              </a:ext>
            </a:extLst>
          </p:cNvPr>
          <p:cNvGrpSpPr/>
          <p:nvPr/>
        </p:nvGrpSpPr>
        <p:grpSpPr>
          <a:xfrm>
            <a:off x="2855915" y="1296680"/>
            <a:ext cx="905791" cy="910352"/>
            <a:chOff x="2141936" y="972510"/>
            <a:chExt cx="679343" cy="682764"/>
          </a:xfrm>
        </p:grpSpPr>
        <p:sp>
          <p:nvSpPr>
            <p:cNvPr id="18" name="Rounded Rectangle 3">
              <a:extLst>
                <a:ext uri="{FF2B5EF4-FFF2-40B4-BE49-F238E27FC236}">
                  <a16:creationId xmlns:a16="http://schemas.microsoft.com/office/drawing/2014/main" id="{B60F3278-F66C-4767-A42A-95E77EC7A380}"/>
                </a:ext>
              </a:extLst>
            </p:cNvPr>
            <p:cNvSpPr/>
            <p:nvPr/>
          </p:nvSpPr>
          <p:spPr>
            <a:xfrm rot="10799991">
              <a:off x="2724280" y="975939"/>
              <a:ext cx="96999"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757F8C"/>
                </a:solidFill>
                <a:uFillTx/>
                <a:latin typeface="Arial"/>
                <a:ea typeface="맑은 고딕" pitchFamily="34"/>
                <a:cs typeface="Arial"/>
              </a:endParaRPr>
            </a:p>
          </p:txBody>
        </p:sp>
        <p:sp>
          <p:nvSpPr>
            <p:cNvPr id="19" name="Rounded Rectangle 3">
              <a:extLst>
                <a:ext uri="{FF2B5EF4-FFF2-40B4-BE49-F238E27FC236}">
                  <a16:creationId xmlns:a16="http://schemas.microsoft.com/office/drawing/2014/main" id="{C06A5EA6-0F0E-4BDB-962B-CE31F2056CD5}"/>
                </a:ext>
              </a:extLst>
            </p:cNvPr>
            <p:cNvSpPr/>
            <p:nvPr/>
          </p:nvSpPr>
          <p:spPr>
            <a:xfrm rot="5400013">
              <a:off x="2433104" y="681342"/>
              <a:ext cx="96999"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757F8C"/>
                </a:solidFill>
                <a:uFillTx/>
                <a:latin typeface="Arial"/>
                <a:ea typeface="맑은 고딕" pitchFamily="34"/>
                <a:cs typeface="Arial"/>
              </a:endParaRPr>
            </a:p>
          </p:txBody>
        </p:sp>
      </p:grpSp>
      <p:grpSp>
        <p:nvGrpSpPr>
          <p:cNvPr id="20" name="Gráfico 10">
            <a:extLst>
              <a:ext uri="{FF2B5EF4-FFF2-40B4-BE49-F238E27FC236}">
                <a16:creationId xmlns:a16="http://schemas.microsoft.com/office/drawing/2014/main" id="{002C6B23-8614-4A0C-9171-FAC58FD7BCEE}"/>
              </a:ext>
            </a:extLst>
          </p:cNvPr>
          <p:cNvGrpSpPr/>
          <p:nvPr/>
        </p:nvGrpSpPr>
        <p:grpSpPr>
          <a:xfrm>
            <a:off x="627242" y="5458042"/>
            <a:ext cx="849367" cy="849367"/>
            <a:chOff x="470431" y="4093531"/>
            <a:chExt cx="637025" cy="637025"/>
          </a:xfrm>
        </p:grpSpPr>
        <p:sp>
          <p:nvSpPr>
            <p:cNvPr id="21" name="Forma libre: forma 27">
              <a:extLst>
                <a:ext uri="{FF2B5EF4-FFF2-40B4-BE49-F238E27FC236}">
                  <a16:creationId xmlns:a16="http://schemas.microsoft.com/office/drawing/2014/main" id="{8D16278F-D23F-4021-B249-64A66143BFE1}"/>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2060"/>
            </a:solidFill>
            <a:ln cap="flat">
              <a:noFill/>
              <a:prstDash val="solid"/>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2" name="Forma libre: forma 28">
              <a:extLst>
                <a:ext uri="{FF2B5EF4-FFF2-40B4-BE49-F238E27FC236}">
                  <a16:creationId xmlns:a16="http://schemas.microsoft.com/office/drawing/2014/main" id="{9D39288E-7361-4D68-A856-A99D9B8DF0EF}"/>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6961763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_2_1">
    <p:spTree>
      <p:nvGrpSpPr>
        <p:cNvPr id="1" name=""/>
        <p:cNvGrpSpPr/>
        <p:nvPr/>
      </p:nvGrpSpPr>
      <p:grpSpPr>
        <a:xfrm>
          <a:off x="0" y="0"/>
          <a:ext cx="0" cy="0"/>
          <a:chOff x="0" y="0"/>
          <a:chExt cx="0" cy="0"/>
        </a:xfrm>
      </p:grpSpPr>
      <p:sp>
        <p:nvSpPr>
          <p:cNvPr id="2" name="Google Shape;148;p19">
            <a:extLst>
              <a:ext uri="{FF2B5EF4-FFF2-40B4-BE49-F238E27FC236}">
                <a16:creationId xmlns:a16="http://schemas.microsoft.com/office/drawing/2014/main" id="{E40C3C57-8B42-4607-BB35-F246C7F9722B}"/>
              </a:ext>
            </a:extLst>
          </p:cNvPr>
          <p:cNvSpPr/>
          <p:nvPr/>
        </p:nvSpPr>
        <p:spPr>
          <a:xfrm>
            <a:off x="0" y="269"/>
            <a:ext cx="6096000" cy="6857999"/>
          </a:xfrm>
          <a:custGeom>
            <a:avLst/>
            <a:gdLst>
              <a:gd name="f0" fmla="val w"/>
              <a:gd name="f1" fmla="val h"/>
              <a:gd name="f2" fmla="val ss"/>
              <a:gd name="f3" fmla="val 0"/>
              <a:gd name="f4" fmla="val 21499"/>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B0F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49;p19">
            <a:extLst>
              <a:ext uri="{FF2B5EF4-FFF2-40B4-BE49-F238E27FC236}">
                <a16:creationId xmlns:a16="http://schemas.microsoft.com/office/drawing/2014/main" id="{6D0232D7-4BF6-446F-B6A4-1C207668852F}"/>
              </a:ext>
            </a:extLst>
          </p:cNvPr>
          <p:cNvSpPr txBox="1">
            <a:spLocks noGrp="1"/>
          </p:cNvSpPr>
          <p:nvPr>
            <p:ph type="title"/>
          </p:nvPr>
        </p:nvSpPr>
        <p:spPr>
          <a:xfrm>
            <a:off x="952037" y="2967399"/>
            <a:ext cx="2562001" cy="1487204"/>
          </a:xfrm>
        </p:spPr>
        <p:txBody>
          <a:bodyPr anchor="b"/>
          <a:lstStyle>
            <a:lvl1pPr>
              <a:defRPr>
                <a:solidFill>
                  <a:srgbClr val="F3F3F3"/>
                </a:solidFill>
              </a:defRPr>
            </a:lvl1pPr>
          </a:lstStyle>
          <a:p>
            <a:pPr lvl="0"/>
            <a:endParaRPr lang="es-PE"/>
          </a:p>
        </p:txBody>
      </p:sp>
      <p:sp>
        <p:nvSpPr>
          <p:cNvPr id="4" name="Google Shape;150;p19">
            <a:extLst>
              <a:ext uri="{FF2B5EF4-FFF2-40B4-BE49-F238E27FC236}">
                <a16:creationId xmlns:a16="http://schemas.microsoft.com/office/drawing/2014/main" id="{0C346488-29CF-4E3E-9E07-36B5E59B417C}"/>
              </a:ext>
            </a:extLst>
          </p:cNvPr>
          <p:cNvSpPr txBox="1">
            <a:spLocks noGrp="1"/>
          </p:cNvSpPr>
          <p:nvPr>
            <p:ph type="subTitle" idx="4294967295"/>
          </p:nvPr>
        </p:nvSpPr>
        <p:spPr>
          <a:xfrm>
            <a:off x="952036" y="4600663"/>
            <a:ext cx="3629595" cy="1046804"/>
          </a:xfrm>
        </p:spPr>
        <p:txBody>
          <a:bodyPr/>
          <a:lstStyle>
            <a:lvl1pPr>
              <a:buNone/>
              <a:defRPr sz="1867">
                <a:solidFill>
                  <a:srgbClr val="F3F3F3"/>
                </a:solidFill>
              </a:defRPr>
            </a:lvl1pPr>
          </a:lstStyle>
          <a:p>
            <a:pPr lvl="0"/>
            <a:endParaRPr lang="es-PE"/>
          </a:p>
        </p:txBody>
      </p:sp>
      <p:sp>
        <p:nvSpPr>
          <p:cNvPr id="5" name="Google Shape;151;p19">
            <a:extLst>
              <a:ext uri="{FF2B5EF4-FFF2-40B4-BE49-F238E27FC236}">
                <a16:creationId xmlns:a16="http://schemas.microsoft.com/office/drawing/2014/main" id="{D568E2BB-377E-4E5F-B117-AC8323208012}"/>
              </a:ext>
            </a:extLst>
          </p:cNvPr>
          <p:cNvSpPr txBox="1">
            <a:spLocks noGrp="1"/>
          </p:cNvSpPr>
          <p:nvPr>
            <p:ph type="title" idx="4294967295"/>
          </p:nvPr>
        </p:nvSpPr>
        <p:spPr>
          <a:xfrm>
            <a:off x="952037" y="546032"/>
            <a:ext cx="3792796" cy="783993"/>
          </a:xfrm>
        </p:spPr>
        <p:txBody>
          <a:bodyPr/>
          <a:lstStyle>
            <a:lvl1pPr>
              <a:defRPr sz="4000">
                <a:solidFill>
                  <a:srgbClr val="F3F3F3"/>
                </a:solidFill>
              </a:defRPr>
            </a:lvl1pPr>
          </a:lstStyle>
          <a:p>
            <a:pPr lvl="0"/>
            <a:endParaRPr lang="es-PE"/>
          </a:p>
        </p:txBody>
      </p:sp>
    </p:spTree>
    <p:extLst>
      <p:ext uri="{BB962C8B-B14F-4D97-AF65-F5344CB8AC3E}">
        <p14:creationId xmlns:p14="http://schemas.microsoft.com/office/powerpoint/2010/main" val="300818001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_HEADER_1">
    <p:spTree>
      <p:nvGrpSpPr>
        <p:cNvPr id="1" name=""/>
        <p:cNvGrpSpPr/>
        <p:nvPr/>
      </p:nvGrpSpPr>
      <p:grpSpPr>
        <a:xfrm>
          <a:off x="0" y="0"/>
          <a:ext cx="0" cy="0"/>
          <a:chOff x="0" y="0"/>
          <a:chExt cx="0" cy="0"/>
        </a:xfrm>
      </p:grpSpPr>
      <p:sp>
        <p:nvSpPr>
          <p:cNvPr id="2" name="Google Shape;17;p4">
            <a:extLst>
              <a:ext uri="{FF2B5EF4-FFF2-40B4-BE49-F238E27FC236}">
                <a16:creationId xmlns:a16="http://schemas.microsoft.com/office/drawing/2014/main" id="{08D03EC7-9CD6-4963-B667-E02FA4C0DD23}"/>
              </a:ext>
            </a:extLst>
          </p:cNvPr>
          <p:cNvSpPr/>
          <p:nvPr/>
        </p:nvSpPr>
        <p:spPr>
          <a:xfrm>
            <a:off x="5791200" y="0"/>
            <a:ext cx="6400800" cy="4228003"/>
          </a:xfrm>
          <a:prstGeom prst="rect">
            <a:avLst/>
          </a:prstGeom>
          <a:solidFill>
            <a:srgbClr val="00B0F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8;p4">
            <a:extLst>
              <a:ext uri="{FF2B5EF4-FFF2-40B4-BE49-F238E27FC236}">
                <a16:creationId xmlns:a16="http://schemas.microsoft.com/office/drawing/2014/main" id="{4F46987F-E3E5-43BC-9A42-BBF3768830DE}"/>
              </a:ext>
            </a:extLst>
          </p:cNvPr>
          <p:cNvSpPr txBox="1">
            <a:spLocks noGrp="1"/>
          </p:cNvSpPr>
          <p:nvPr>
            <p:ph type="title"/>
          </p:nvPr>
        </p:nvSpPr>
        <p:spPr>
          <a:xfrm>
            <a:off x="6364395" y="1330232"/>
            <a:ext cx="4876800" cy="2438400"/>
          </a:xfrm>
        </p:spPr>
        <p:txBody>
          <a:bodyPr anchor="ctr"/>
          <a:lstStyle>
            <a:lvl1pPr>
              <a:defRPr sz="4800"/>
            </a:lvl1pPr>
          </a:lstStyle>
          <a:p>
            <a:pPr lvl="0"/>
            <a:endParaRPr lang="es-PE"/>
          </a:p>
        </p:txBody>
      </p:sp>
      <p:sp>
        <p:nvSpPr>
          <p:cNvPr id="4" name="Google Shape;19;p4">
            <a:extLst>
              <a:ext uri="{FF2B5EF4-FFF2-40B4-BE49-F238E27FC236}">
                <a16:creationId xmlns:a16="http://schemas.microsoft.com/office/drawing/2014/main" id="{61F07699-6041-4046-A6ED-C840F67C1C6D}"/>
              </a:ext>
            </a:extLst>
          </p:cNvPr>
          <p:cNvSpPr txBox="1">
            <a:spLocks noGrp="1"/>
          </p:cNvSpPr>
          <p:nvPr>
            <p:ph type="title" idx="4294967295"/>
          </p:nvPr>
        </p:nvSpPr>
        <p:spPr>
          <a:xfrm>
            <a:off x="6364396" y="427561"/>
            <a:ext cx="1080393" cy="1011996"/>
          </a:xfrm>
        </p:spPr>
        <p:txBody>
          <a:bodyPr anchor="ctr" anchorCtr="1"/>
          <a:lstStyle>
            <a:lvl1pPr algn="ctr">
              <a:defRPr sz="5333" b="1">
                <a:solidFill>
                  <a:srgbClr val="CABCB3"/>
                </a:solidFill>
              </a:defRPr>
            </a:lvl1pPr>
          </a:lstStyle>
          <a:p>
            <a:pPr lvl="0"/>
            <a:r>
              <a:rPr lang="es-PE"/>
              <a:t>xx%</a:t>
            </a:r>
          </a:p>
        </p:txBody>
      </p:sp>
      <p:sp>
        <p:nvSpPr>
          <p:cNvPr id="5" name="Google Shape;20;p4">
            <a:extLst>
              <a:ext uri="{FF2B5EF4-FFF2-40B4-BE49-F238E27FC236}">
                <a16:creationId xmlns:a16="http://schemas.microsoft.com/office/drawing/2014/main" id="{D957D2F3-C025-4E2F-9556-039C002BE081}"/>
              </a:ext>
            </a:extLst>
          </p:cNvPr>
          <p:cNvSpPr txBox="1">
            <a:spLocks noGrp="1"/>
          </p:cNvSpPr>
          <p:nvPr>
            <p:ph type="subTitle" idx="4294967295"/>
          </p:nvPr>
        </p:nvSpPr>
        <p:spPr>
          <a:xfrm>
            <a:off x="6364395" y="5097999"/>
            <a:ext cx="3742797" cy="890003"/>
          </a:xfrm>
        </p:spPr>
        <p:txBody>
          <a:bodyPr/>
          <a:lstStyle>
            <a:lvl1pPr>
              <a:buNone/>
              <a:defRPr/>
            </a:lvl1pPr>
          </a:lstStyle>
          <a:p>
            <a:pPr lvl="0"/>
            <a:endParaRPr lang="es-PE"/>
          </a:p>
        </p:txBody>
      </p:sp>
    </p:spTree>
    <p:extLst>
      <p:ext uri="{BB962C8B-B14F-4D97-AF65-F5344CB8AC3E}">
        <p14:creationId xmlns:p14="http://schemas.microsoft.com/office/powerpoint/2010/main" val="263997392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_COLUMN_TEXT_1">
    <p:spTree>
      <p:nvGrpSpPr>
        <p:cNvPr id="1" name=""/>
        <p:cNvGrpSpPr/>
        <p:nvPr/>
      </p:nvGrpSpPr>
      <p:grpSpPr>
        <a:xfrm>
          <a:off x="0" y="0"/>
          <a:ext cx="0" cy="0"/>
          <a:chOff x="0" y="0"/>
          <a:chExt cx="0" cy="0"/>
        </a:xfrm>
      </p:grpSpPr>
      <p:sp>
        <p:nvSpPr>
          <p:cNvPr id="2" name="Google Shape;51;p10">
            <a:extLst>
              <a:ext uri="{FF2B5EF4-FFF2-40B4-BE49-F238E27FC236}">
                <a16:creationId xmlns:a16="http://schemas.microsoft.com/office/drawing/2014/main" id="{9990A166-C878-4237-B4E8-F8BB84D8E927}"/>
              </a:ext>
            </a:extLst>
          </p:cNvPr>
          <p:cNvSpPr txBox="1">
            <a:spLocks noGrp="1"/>
          </p:cNvSpPr>
          <p:nvPr>
            <p:ph type="title"/>
          </p:nvPr>
        </p:nvSpPr>
        <p:spPr>
          <a:xfrm>
            <a:off x="1607772" y="3220528"/>
            <a:ext cx="4449993" cy="1219200"/>
          </a:xfrm>
        </p:spPr>
        <p:txBody>
          <a:bodyPr/>
          <a:lstStyle>
            <a:lvl1pPr>
              <a:defRPr/>
            </a:lvl1pPr>
          </a:lstStyle>
          <a:p>
            <a:pPr lvl="0"/>
            <a:endParaRPr lang="es-PE"/>
          </a:p>
        </p:txBody>
      </p:sp>
      <p:sp>
        <p:nvSpPr>
          <p:cNvPr id="3" name="Google Shape;52;p10">
            <a:extLst>
              <a:ext uri="{FF2B5EF4-FFF2-40B4-BE49-F238E27FC236}">
                <a16:creationId xmlns:a16="http://schemas.microsoft.com/office/drawing/2014/main" id="{974E1588-E0BA-4BA2-9FCA-A6508F88025C}"/>
              </a:ext>
            </a:extLst>
          </p:cNvPr>
          <p:cNvSpPr txBox="1">
            <a:spLocks noGrp="1"/>
          </p:cNvSpPr>
          <p:nvPr>
            <p:ph type="subTitle" idx="4294967295"/>
          </p:nvPr>
        </p:nvSpPr>
        <p:spPr>
          <a:xfrm>
            <a:off x="1607772" y="4520806"/>
            <a:ext cx="4449993" cy="1621596"/>
          </a:xfrm>
        </p:spPr>
        <p:txBody>
          <a:bodyPr/>
          <a:lstStyle>
            <a:lvl1pPr>
              <a:buNone/>
              <a:defRPr/>
            </a:lvl1pPr>
          </a:lstStyle>
          <a:p>
            <a:pPr lvl="0"/>
            <a:endParaRPr lang="es-PE"/>
          </a:p>
        </p:txBody>
      </p:sp>
      <p:sp>
        <p:nvSpPr>
          <p:cNvPr id="4" name="Google Shape;53;p10">
            <a:extLst>
              <a:ext uri="{FF2B5EF4-FFF2-40B4-BE49-F238E27FC236}">
                <a16:creationId xmlns:a16="http://schemas.microsoft.com/office/drawing/2014/main" id="{CD55A6F2-58EA-4C44-8628-15B9AA8E22D0}"/>
              </a:ext>
            </a:extLst>
          </p:cNvPr>
          <p:cNvSpPr/>
          <p:nvPr/>
        </p:nvSpPr>
        <p:spPr>
          <a:xfrm>
            <a:off x="1" y="1"/>
            <a:ext cx="950804" cy="6857999"/>
          </a:xfrm>
          <a:prstGeom prst="rect">
            <a:avLst/>
          </a:prstGeom>
          <a:solidFill>
            <a:srgbClr val="00B0F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42013582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s-CO" sz="4400" b="0" strike="noStrike" spc="-1">
                <a:solidFill>
                  <a:srgbClr val="000000"/>
                </a:solidFill>
                <a:latin typeface="Calibri Light"/>
              </a:rPr>
              <a:t>Haga clic para modificar el estilo de título del patrón</a:t>
            </a:r>
            <a:endParaRPr lang="es-CO" sz="4400" b="0" strike="noStrike" spc="-1">
              <a:solidFill>
                <a:srgbClr val="000000"/>
              </a:solid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s-CO" sz="2800" b="0" strike="noStrike" spc="-1">
                <a:solidFill>
                  <a:srgbClr val="000000"/>
                </a:solidFill>
                <a:latin typeface="Calibri"/>
              </a:rPr>
              <a:t>Editar el estilo de texto del patrón</a:t>
            </a:r>
          </a:p>
          <a:p>
            <a:pPr marL="685800" lvl="1" indent="-228240">
              <a:lnSpc>
                <a:spcPct val="90000"/>
              </a:lnSpc>
              <a:spcBef>
                <a:spcPts val="499"/>
              </a:spcBef>
              <a:buClr>
                <a:srgbClr val="000000"/>
              </a:buClr>
              <a:buFont typeface="Arial"/>
              <a:buChar char="•"/>
            </a:pPr>
            <a:r>
              <a:rPr lang="es-CO" sz="2400" b="0" strike="noStrike" spc="-1">
                <a:solidFill>
                  <a:srgbClr val="000000"/>
                </a:solidFill>
                <a:latin typeface="Calibri"/>
              </a:rPr>
              <a:t>Segundo nivel</a:t>
            </a:r>
          </a:p>
          <a:p>
            <a:pPr marL="1143000" lvl="2" indent="-228240">
              <a:lnSpc>
                <a:spcPct val="90000"/>
              </a:lnSpc>
              <a:spcBef>
                <a:spcPts val="499"/>
              </a:spcBef>
              <a:buClr>
                <a:srgbClr val="000000"/>
              </a:buClr>
              <a:buFont typeface="Arial"/>
              <a:buChar char="•"/>
            </a:pPr>
            <a:r>
              <a:rPr lang="es-CO" sz="2000" b="0" strike="noStrike" spc="-1">
                <a:solidFill>
                  <a:srgbClr val="000000"/>
                </a:solidFill>
                <a:latin typeface="Calibri"/>
              </a:rPr>
              <a:t>Tercer nivel</a:t>
            </a:r>
          </a:p>
          <a:p>
            <a:pPr marL="1600200" lvl="3" indent="-228240">
              <a:lnSpc>
                <a:spcPct val="90000"/>
              </a:lnSpc>
              <a:spcBef>
                <a:spcPts val="499"/>
              </a:spcBef>
              <a:buClr>
                <a:srgbClr val="000000"/>
              </a:buClr>
              <a:buFont typeface="Arial"/>
              <a:buChar char="•"/>
            </a:pPr>
            <a:r>
              <a:rPr lang="es-CO" sz="1800" b="0" strike="noStrike" spc="-1">
                <a:solidFill>
                  <a:srgbClr val="000000"/>
                </a:solidFill>
                <a:latin typeface="Calibri"/>
              </a:rPr>
              <a:t>Cuarto nivel</a:t>
            </a:r>
          </a:p>
          <a:p>
            <a:pPr marL="2057400" lvl="4" indent="-228240">
              <a:lnSpc>
                <a:spcPct val="90000"/>
              </a:lnSpc>
              <a:spcBef>
                <a:spcPts val="499"/>
              </a:spcBef>
              <a:buClr>
                <a:srgbClr val="000000"/>
              </a:buClr>
              <a:buFont typeface="Arial"/>
              <a:buChar char="•"/>
            </a:pPr>
            <a:r>
              <a:rPr lang="es-CO" sz="1800" b="0" strike="noStrike" spc="-1">
                <a:solidFill>
                  <a:srgbClr val="000000"/>
                </a:solidFill>
                <a:latin typeface="Calibri"/>
              </a:rPr>
              <a:t>Quinto nivel</a:t>
            </a:r>
          </a:p>
        </p:txBody>
      </p:sp>
      <p:sp>
        <p:nvSpPr>
          <p:cNvPr id="2"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EA2A5A6D-7B5E-4616-94D4-892DAD71EB83}" type="datetime">
              <a:rPr lang="en-US" sz="1200" b="0" strike="noStrike" spc="-1">
                <a:solidFill>
                  <a:srgbClr val="8B8B8B"/>
                </a:solidFill>
                <a:latin typeface="Calibri"/>
              </a:rPr>
              <a:t>9/28/2022</a:t>
            </a:fld>
            <a:endParaRPr lang="en-US" sz="1200" b="0" strike="noStrike" spc="-1" dirty="0">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dirty="0">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A6467509-565A-4D70-AB8D-9D0BCCE98F67}" type="slidenum">
              <a:rPr lang="en-US" sz="1200" b="0" strike="noStrike" spc="-1">
                <a:solidFill>
                  <a:srgbClr val="8B8B8B"/>
                </a:solidFill>
                <a:latin typeface="Calibri"/>
              </a:rPr>
              <a:t>‹Nº›</a:t>
            </a:fld>
            <a:endParaRPr lang="en-US" sz="120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3"/>
          <p:cNvSpPr/>
          <p:nvPr/>
        </p:nvSpPr>
        <p:spPr>
          <a:xfrm>
            <a:off x="-18720" y="0"/>
            <a:ext cx="12210480" cy="6858000"/>
          </a:xfrm>
          <a:prstGeom prst="rect">
            <a:avLst/>
          </a:prstGeom>
          <a:solidFill>
            <a:srgbClr val="00B4FF"/>
          </a:solidFill>
          <a:ln>
            <a:noFill/>
          </a:ln>
        </p:spPr>
        <p:style>
          <a:lnRef idx="0">
            <a:scrgbClr r="0" g="0" b="0"/>
          </a:lnRef>
          <a:fillRef idx="0">
            <a:scrgbClr r="0" g="0" b="0"/>
          </a:fillRef>
          <a:effectRef idx="0">
            <a:scrgbClr r="0" g="0" b="0"/>
          </a:effectRef>
          <a:fontRef idx="minor"/>
        </p:style>
      </p:sp>
      <p:sp>
        <p:nvSpPr>
          <p:cNvPr id="3" name="Rectángulo 2">
            <a:extLst>
              <a:ext uri="{FF2B5EF4-FFF2-40B4-BE49-F238E27FC236}">
                <a16:creationId xmlns:a16="http://schemas.microsoft.com/office/drawing/2014/main" id="{A3159BDD-83C7-44AB-840B-3BD5E071D3A2}"/>
              </a:ext>
            </a:extLst>
          </p:cNvPr>
          <p:cNvSpPr/>
          <p:nvPr/>
        </p:nvSpPr>
        <p:spPr>
          <a:xfrm>
            <a:off x="334022" y="326571"/>
            <a:ext cx="8730343" cy="6204857"/>
          </a:xfrm>
          <a:prstGeom prst="rect">
            <a:avLst/>
          </a:prstGeom>
          <a:solidFill>
            <a:srgbClr val="002060"/>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509F1028-9C87-468C-BB2C-641A18F905E5}"/>
              </a:ext>
            </a:extLst>
          </p:cNvPr>
          <p:cNvSpPr/>
          <p:nvPr/>
        </p:nvSpPr>
        <p:spPr>
          <a:xfrm>
            <a:off x="7641771" y="0"/>
            <a:ext cx="4549989" cy="687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CustomShape 1"/>
          <p:cNvSpPr/>
          <p:nvPr/>
        </p:nvSpPr>
        <p:spPr>
          <a:xfrm>
            <a:off x="839520" y="1054935"/>
            <a:ext cx="7637040" cy="3107880"/>
          </a:xfrm>
          <a:prstGeom prst="rect">
            <a:avLst/>
          </a:prstGeom>
          <a:noFill/>
          <a:ln>
            <a:noFill/>
          </a:ln>
        </p:spPr>
        <p:style>
          <a:lnRef idx="0">
            <a:scrgbClr r="0" g="0" b="0"/>
          </a:lnRef>
          <a:fillRef idx="0">
            <a:scrgbClr r="0" g="0" b="0"/>
          </a:fillRef>
          <a:effectRef idx="0">
            <a:scrgbClr r="0" g="0" b="0"/>
          </a:effectRef>
          <a:fontRef idx="minor"/>
        </p:style>
      </p:sp>
      <p:sp>
        <p:nvSpPr>
          <p:cNvPr id="42" name="CustomShape 2"/>
          <p:cNvSpPr/>
          <p:nvPr/>
        </p:nvSpPr>
        <p:spPr>
          <a:xfrm>
            <a:off x="3361344" y="4074235"/>
            <a:ext cx="33120" cy="34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303" name="CustomShape 263"/>
          <p:cNvSpPr/>
          <p:nvPr/>
        </p:nvSpPr>
        <p:spPr>
          <a:xfrm>
            <a:off x="880473" y="4866655"/>
            <a:ext cx="4162612"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r>
              <a:rPr lang="en-US" sz="2000" b="0" strike="noStrike" spc="-1" dirty="0">
                <a:solidFill>
                  <a:srgbClr val="FFFFFF"/>
                </a:solidFill>
              </a:rPr>
              <a:t>Incluye tu presentación personal en caso que sea necesario.</a:t>
            </a:r>
            <a:endParaRPr lang="en-US" sz="2000" b="0" strike="noStrike" spc="-1" dirty="0"/>
          </a:p>
        </p:txBody>
      </p:sp>
      <p:sp>
        <p:nvSpPr>
          <p:cNvPr id="304" name="CustomShape 264"/>
          <p:cNvSpPr/>
          <p:nvPr/>
        </p:nvSpPr>
        <p:spPr>
          <a:xfrm>
            <a:off x="793168" y="2928114"/>
            <a:ext cx="4232160" cy="14204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80000"/>
              </a:lnSpc>
              <a:spcBef>
                <a:spcPts val="2401"/>
              </a:spcBef>
            </a:pPr>
            <a:r>
              <a:rPr lang="en-US" sz="5400" b="1" strike="noStrike" spc="-151" dirty="0">
                <a:solidFill>
                  <a:srgbClr val="FFFFFF"/>
                </a:solidFill>
                <a:latin typeface="Trebuchet MS"/>
              </a:rPr>
              <a:t>BUSINESS OBJECTIVES</a:t>
            </a:r>
            <a:endParaRPr lang="en-US" sz="5400" b="0" strike="noStrike" spc="-1" dirty="0">
              <a:latin typeface="Arial"/>
            </a:endParaRPr>
          </a:p>
        </p:txBody>
      </p:sp>
      <p:sp>
        <p:nvSpPr>
          <p:cNvPr id="305" name="CustomShape 264">
            <a:extLst>
              <a:ext uri="{FF2B5EF4-FFF2-40B4-BE49-F238E27FC236}">
                <a16:creationId xmlns:a16="http://schemas.microsoft.com/office/drawing/2014/main" id="{6A70FDBF-B49E-4D72-BEBB-55E519831E15}"/>
              </a:ext>
            </a:extLst>
          </p:cNvPr>
          <p:cNvSpPr/>
          <p:nvPr/>
        </p:nvSpPr>
        <p:spPr>
          <a:xfrm>
            <a:off x="758400" y="4348588"/>
            <a:ext cx="4232160" cy="435589"/>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80000"/>
              </a:lnSpc>
              <a:spcBef>
                <a:spcPts val="2401"/>
              </a:spcBef>
            </a:pPr>
            <a:r>
              <a:rPr lang="en-US" sz="2800" b="1" strike="noStrike" spc="-151" dirty="0">
                <a:solidFill>
                  <a:schemeClr val="bg1"/>
                </a:solidFill>
                <a:latin typeface="Trebuchet MS"/>
              </a:rPr>
              <a:t>Free Template</a:t>
            </a:r>
            <a:endParaRPr lang="en-US" sz="2800" b="0" strike="noStrike" spc="-1" dirty="0">
              <a:solidFill>
                <a:schemeClr val="bg1"/>
              </a:solidFill>
              <a:latin typeface="Arial"/>
            </a:endParaRPr>
          </a:p>
        </p:txBody>
      </p:sp>
      <p:grpSp>
        <p:nvGrpSpPr>
          <p:cNvPr id="12" name="Grupo 11">
            <a:extLst>
              <a:ext uri="{FF2B5EF4-FFF2-40B4-BE49-F238E27FC236}">
                <a16:creationId xmlns:a16="http://schemas.microsoft.com/office/drawing/2014/main" id="{0041D8E7-18CF-4646-BD86-AAEBB938B06F}"/>
              </a:ext>
            </a:extLst>
          </p:cNvPr>
          <p:cNvGrpSpPr/>
          <p:nvPr/>
        </p:nvGrpSpPr>
        <p:grpSpPr>
          <a:xfrm>
            <a:off x="1997521" y="1229540"/>
            <a:ext cx="1857374" cy="1339851"/>
            <a:chOff x="1879601" y="1195388"/>
            <a:chExt cx="1857374" cy="1339851"/>
          </a:xfrm>
        </p:grpSpPr>
        <p:sp>
          <p:nvSpPr>
            <p:cNvPr id="8" name="Freeform 8">
              <a:extLst>
                <a:ext uri="{FF2B5EF4-FFF2-40B4-BE49-F238E27FC236}">
                  <a16:creationId xmlns:a16="http://schemas.microsoft.com/office/drawing/2014/main" id="{7FC6E38D-0C73-48B3-97FA-A15CBEFFC39B}"/>
                </a:ext>
              </a:extLst>
            </p:cNvPr>
            <p:cNvSpPr>
              <a:spLocks/>
            </p:cNvSpPr>
            <p:nvPr/>
          </p:nvSpPr>
          <p:spPr bwMode="auto">
            <a:xfrm>
              <a:off x="1879601" y="1219201"/>
              <a:ext cx="993775" cy="1316038"/>
            </a:xfrm>
            <a:custGeom>
              <a:avLst/>
              <a:gdLst>
                <a:gd name="T0" fmla="*/ 88 w 262"/>
                <a:gd name="T1" fmla="*/ 146 h 347"/>
                <a:gd name="T2" fmla="*/ 190 w 262"/>
                <a:gd name="T3" fmla="*/ 53 h 347"/>
                <a:gd name="T4" fmla="*/ 216 w 262"/>
                <a:gd name="T5" fmla="*/ 16 h 347"/>
                <a:gd name="T6" fmla="*/ 249 w 262"/>
                <a:gd name="T7" fmla="*/ 8 h 347"/>
                <a:gd name="T8" fmla="*/ 257 w 262"/>
                <a:gd name="T9" fmla="*/ 39 h 347"/>
                <a:gd name="T10" fmla="*/ 167 w 262"/>
                <a:gd name="T11" fmla="*/ 160 h 347"/>
                <a:gd name="T12" fmla="*/ 149 w 262"/>
                <a:gd name="T13" fmla="*/ 199 h 347"/>
                <a:gd name="T14" fmla="*/ 149 w 262"/>
                <a:gd name="T15" fmla="*/ 347 h 347"/>
                <a:gd name="T16" fmla="*/ 31 w 262"/>
                <a:gd name="T17" fmla="*/ 347 h 347"/>
                <a:gd name="T18" fmla="*/ 30 w 262"/>
                <a:gd name="T19" fmla="*/ 332 h 347"/>
                <a:gd name="T20" fmla="*/ 17 w 262"/>
                <a:gd name="T21" fmla="*/ 309 h 347"/>
                <a:gd name="T22" fmla="*/ 2 w 262"/>
                <a:gd name="T23" fmla="*/ 284 h 347"/>
                <a:gd name="T24" fmla="*/ 1 w 262"/>
                <a:gd name="T25" fmla="*/ 175 h 347"/>
                <a:gd name="T26" fmla="*/ 41 w 262"/>
                <a:gd name="T27" fmla="*/ 124 h 347"/>
                <a:gd name="T28" fmla="*/ 88 w 262"/>
                <a:gd name="T29" fmla="*/ 14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347">
                  <a:moveTo>
                    <a:pt x="88" y="146"/>
                  </a:moveTo>
                  <a:cubicBezTo>
                    <a:pt x="123" y="115"/>
                    <a:pt x="157" y="85"/>
                    <a:pt x="190" y="53"/>
                  </a:cubicBezTo>
                  <a:cubicBezTo>
                    <a:pt x="201" y="43"/>
                    <a:pt x="208" y="29"/>
                    <a:pt x="216" y="16"/>
                  </a:cubicBezTo>
                  <a:cubicBezTo>
                    <a:pt x="225" y="4"/>
                    <a:pt x="236" y="0"/>
                    <a:pt x="249" y="8"/>
                  </a:cubicBezTo>
                  <a:cubicBezTo>
                    <a:pt x="262" y="15"/>
                    <a:pt x="262" y="26"/>
                    <a:pt x="257" y="39"/>
                  </a:cubicBezTo>
                  <a:cubicBezTo>
                    <a:pt x="239" y="88"/>
                    <a:pt x="209" y="129"/>
                    <a:pt x="167" y="160"/>
                  </a:cubicBezTo>
                  <a:cubicBezTo>
                    <a:pt x="153" y="171"/>
                    <a:pt x="148" y="182"/>
                    <a:pt x="149" y="199"/>
                  </a:cubicBezTo>
                  <a:cubicBezTo>
                    <a:pt x="150" y="248"/>
                    <a:pt x="149" y="297"/>
                    <a:pt x="149" y="347"/>
                  </a:cubicBezTo>
                  <a:cubicBezTo>
                    <a:pt x="109" y="347"/>
                    <a:pt x="71" y="347"/>
                    <a:pt x="31" y="347"/>
                  </a:cubicBezTo>
                  <a:cubicBezTo>
                    <a:pt x="30" y="342"/>
                    <a:pt x="29" y="337"/>
                    <a:pt x="30" y="332"/>
                  </a:cubicBezTo>
                  <a:cubicBezTo>
                    <a:pt x="30" y="321"/>
                    <a:pt x="29" y="314"/>
                    <a:pt x="17" y="309"/>
                  </a:cubicBezTo>
                  <a:cubicBezTo>
                    <a:pt x="9" y="306"/>
                    <a:pt x="2" y="293"/>
                    <a:pt x="2" y="284"/>
                  </a:cubicBezTo>
                  <a:cubicBezTo>
                    <a:pt x="0" y="248"/>
                    <a:pt x="1" y="211"/>
                    <a:pt x="1" y="175"/>
                  </a:cubicBezTo>
                  <a:cubicBezTo>
                    <a:pt x="2" y="147"/>
                    <a:pt x="16" y="133"/>
                    <a:pt x="41" y="124"/>
                  </a:cubicBezTo>
                  <a:cubicBezTo>
                    <a:pt x="64" y="116"/>
                    <a:pt x="73" y="133"/>
                    <a:pt x="8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9" name="Freeform 9">
              <a:extLst>
                <a:ext uri="{FF2B5EF4-FFF2-40B4-BE49-F238E27FC236}">
                  <a16:creationId xmlns:a16="http://schemas.microsoft.com/office/drawing/2014/main" id="{C4112771-F622-4C2F-811C-2ABDC03FE661}"/>
                </a:ext>
              </a:extLst>
            </p:cNvPr>
            <p:cNvSpPr>
              <a:spLocks/>
            </p:cNvSpPr>
            <p:nvPr/>
          </p:nvSpPr>
          <p:spPr bwMode="auto">
            <a:xfrm>
              <a:off x="2879725" y="1355726"/>
              <a:ext cx="857250" cy="1179513"/>
            </a:xfrm>
            <a:custGeom>
              <a:avLst/>
              <a:gdLst>
                <a:gd name="T0" fmla="*/ 13 w 226"/>
                <a:gd name="T1" fmla="*/ 7 h 311"/>
                <a:gd name="T2" fmla="*/ 76 w 226"/>
                <a:gd name="T3" fmla="*/ 58 h 311"/>
                <a:gd name="T4" fmla="*/ 140 w 226"/>
                <a:gd name="T5" fmla="*/ 108 h 311"/>
                <a:gd name="T6" fmla="*/ 145 w 226"/>
                <a:gd name="T7" fmla="*/ 104 h 311"/>
                <a:gd name="T8" fmla="*/ 190 w 226"/>
                <a:gd name="T9" fmla="*/ 90 h 311"/>
                <a:gd name="T10" fmla="*/ 224 w 226"/>
                <a:gd name="T11" fmla="*/ 130 h 311"/>
                <a:gd name="T12" fmla="*/ 224 w 226"/>
                <a:gd name="T13" fmla="*/ 254 h 311"/>
                <a:gd name="T14" fmla="*/ 197 w 226"/>
                <a:gd name="T15" fmla="*/ 280 h 311"/>
                <a:gd name="T16" fmla="*/ 197 w 226"/>
                <a:gd name="T17" fmla="*/ 311 h 311"/>
                <a:gd name="T18" fmla="*/ 77 w 226"/>
                <a:gd name="T19" fmla="*/ 311 h 311"/>
                <a:gd name="T20" fmla="*/ 78 w 226"/>
                <a:gd name="T21" fmla="*/ 161 h 311"/>
                <a:gd name="T22" fmla="*/ 60 w 226"/>
                <a:gd name="T23" fmla="*/ 124 h 311"/>
                <a:gd name="T24" fmla="*/ 5 w 226"/>
                <a:gd name="T25" fmla="*/ 68 h 311"/>
                <a:gd name="T26" fmla="*/ 2 w 226"/>
                <a:gd name="T27" fmla="*/ 43 h 311"/>
                <a:gd name="T28" fmla="*/ 20 w 226"/>
                <a:gd name="T29" fmla="*/ 0 h 311"/>
                <a:gd name="T30" fmla="*/ 13 w 226"/>
                <a:gd name="T31" fmla="*/ 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311">
                  <a:moveTo>
                    <a:pt x="13" y="7"/>
                  </a:moveTo>
                  <a:cubicBezTo>
                    <a:pt x="34" y="24"/>
                    <a:pt x="55" y="41"/>
                    <a:pt x="76" y="58"/>
                  </a:cubicBezTo>
                  <a:cubicBezTo>
                    <a:pt x="97" y="75"/>
                    <a:pt x="118" y="91"/>
                    <a:pt x="140" y="108"/>
                  </a:cubicBezTo>
                  <a:cubicBezTo>
                    <a:pt x="141" y="108"/>
                    <a:pt x="144" y="106"/>
                    <a:pt x="145" y="104"/>
                  </a:cubicBezTo>
                  <a:cubicBezTo>
                    <a:pt x="157" y="88"/>
                    <a:pt x="171" y="83"/>
                    <a:pt x="190" y="90"/>
                  </a:cubicBezTo>
                  <a:cubicBezTo>
                    <a:pt x="211" y="97"/>
                    <a:pt x="223" y="111"/>
                    <a:pt x="224" y="130"/>
                  </a:cubicBezTo>
                  <a:cubicBezTo>
                    <a:pt x="226" y="171"/>
                    <a:pt x="226" y="213"/>
                    <a:pt x="224" y="254"/>
                  </a:cubicBezTo>
                  <a:cubicBezTo>
                    <a:pt x="223" y="264"/>
                    <a:pt x="209" y="273"/>
                    <a:pt x="197" y="280"/>
                  </a:cubicBezTo>
                  <a:cubicBezTo>
                    <a:pt x="197" y="290"/>
                    <a:pt x="197" y="299"/>
                    <a:pt x="197" y="311"/>
                  </a:cubicBezTo>
                  <a:cubicBezTo>
                    <a:pt x="157" y="311"/>
                    <a:pt x="118" y="311"/>
                    <a:pt x="77" y="311"/>
                  </a:cubicBezTo>
                  <a:cubicBezTo>
                    <a:pt x="77" y="261"/>
                    <a:pt x="77" y="211"/>
                    <a:pt x="78" y="161"/>
                  </a:cubicBezTo>
                  <a:cubicBezTo>
                    <a:pt x="78" y="145"/>
                    <a:pt x="73" y="135"/>
                    <a:pt x="60" y="124"/>
                  </a:cubicBezTo>
                  <a:cubicBezTo>
                    <a:pt x="40" y="107"/>
                    <a:pt x="22" y="88"/>
                    <a:pt x="5" y="68"/>
                  </a:cubicBezTo>
                  <a:cubicBezTo>
                    <a:pt x="0" y="62"/>
                    <a:pt x="0" y="51"/>
                    <a:pt x="2" y="43"/>
                  </a:cubicBezTo>
                  <a:cubicBezTo>
                    <a:pt x="6" y="28"/>
                    <a:pt x="14" y="14"/>
                    <a:pt x="20" y="0"/>
                  </a:cubicBezTo>
                  <a:cubicBezTo>
                    <a:pt x="18" y="2"/>
                    <a:pt x="15" y="5"/>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10" name="Freeform 10">
              <a:extLst>
                <a:ext uri="{FF2B5EF4-FFF2-40B4-BE49-F238E27FC236}">
                  <a16:creationId xmlns:a16="http://schemas.microsoft.com/office/drawing/2014/main" id="{6FDD93A5-B3B6-4785-AC00-3F087394E37A}"/>
                </a:ext>
              </a:extLst>
            </p:cNvPr>
            <p:cNvSpPr>
              <a:spLocks/>
            </p:cNvSpPr>
            <p:nvPr/>
          </p:nvSpPr>
          <p:spPr bwMode="auto">
            <a:xfrm>
              <a:off x="2005013" y="1195388"/>
              <a:ext cx="412750" cy="414338"/>
            </a:xfrm>
            <a:custGeom>
              <a:avLst/>
              <a:gdLst>
                <a:gd name="T0" fmla="*/ 54 w 109"/>
                <a:gd name="T1" fmla="*/ 0 h 109"/>
                <a:gd name="T2" fmla="*/ 109 w 109"/>
                <a:gd name="T3" fmla="*/ 54 h 109"/>
                <a:gd name="T4" fmla="*/ 56 w 109"/>
                <a:gd name="T5" fmla="*/ 109 h 109"/>
                <a:gd name="T6" fmla="*/ 0 w 109"/>
                <a:gd name="T7" fmla="*/ 55 h 109"/>
                <a:gd name="T8" fmla="*/ 54 w 109"/>
                <a:gd name="T9" fmla="*/ 0 h 109"/>
              </a:gdLst>
              <a:ahLst/>
              <a:cxnLst>
                <a:cxn ang="0">
                  <a:pos x="T0" y="T1"/>
                </a:cxn>
                <a:cxn ang="0">
                  <a:pos x="T2" y="T3"/>
                </a:cxn>
                <a:cxn ang="0">
                  <a:pos x="T4" y="T5"/>
                </a:cxn>
                <a:cxn ang="0">
                  <a:pos x="T6" y="T7"/>
                </a:cxn>
                <a:cxn ang="0">
                  <a:pos x="T8" y="T9"/>
                </a:cxn>
              </a:cxnLst>
              <a:rect l="0" t="0" r="r" b="b"/>
              <a:pathLst>
                <a:path w="109" h="109">
                  <a:moveTo>
                    <a:pt x="54" y="0"/>
                  </a:moveTo>
                  <a:cubicBezTo>
                    <a:pt x="85" y="0"/>
                    <a:pt x="109" y="23"/>
                    <a:pt x="109" y="54"/>
                  </a:cubicBezTo>
                  <a:cubicBezTo>
                    <a:pt x="109" y="84"/>
                    <a:pt x="86" y="109"/>
                    <a:pt x="56" y="109"/>
                  </a:cubicBezTo>
                  <a:cubicBezTo>
                    <a:pt x="25" y="109"/>
                    <a:pt x="1" y="85"/>
                    <a:pt x="0" y="55"/>
                  </a:cubicBezTo>
                  <a:cubicBezTo>
                    <a:pt x="0" y="25"/>
                    <a:pt x="24" y="0"/>
                    <a:pt x="5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11" name="Freeform 11">
              <a:extLst>
                <a:ext uri="{FF2B5EF4-FFF2-40B4-BE49-F238E27FC236}">
                  <a16:creationId xmlns:a16="http://schemas.microsoft.com/office/drawing/2014/main" id="{9B2EAF7D-9EAB-4EA2-BF41-75212D85F6AE}"/>
                </a:ext>
              </a:extLst>
            </p:cNvPr>
            <p:cNvSpPr>
              <a:spLocks/>
            </p:cNvSpPr>
            <p:nvPr/>
          </p:nvSpPr>
          <p:spPr bwMode="auto">
            <a:xfrm>
              <a:off x="3198813" y="1195388"/>
              <a:ext cx="415925" cy="414338"/>
            </a:xfrm>
            <a:custGeom>
              <a:avLst/>
              <a:gdLst>
                <a:gd name="T0" fmla="*/ 0 w 110"/>
                <a:gd name="T1" fmla="*/ 54 h 109"/>
                <a:gd name="T2" fmla="*/ 55 w 110"/>
                <a:gd name="T3" fmla="*/ 0 h 109"/>
                <a:gd name="T4" fmla="*/ 109 w 110"/>
                <a:gd name="T5" fmla="*/ 55 h 109"/>
                <a:gd name="T6" fmla="*/ 53 w 110"/>
                <a:gd name="T7" fmla="*/ 109 h 109"/>
                <a:gd name="T8" fmla="*/ 0 w 110"/>
                <a:gd name="T9" fmla="*/ 54 h 109"/>
              </a:gdLst>
              <a:ahLst/>
              <a:cxnLst>
                <a:cxn ang="0">
                  <a:pos x="T0" y="T1"/>
                </a:cxn>
                <a:cxn ang="0">
                  <a:pos x="T2" y="T3"/>
                </a:cxn>
                <a:cxn ang="0">
                  <a:pos x="T4" y="T5"/>
                </a:cxn>
                <a:cxn ang="0">
                  <a:pos x="T6" y="T7"/>
                </a:cxn>
                <a:cxn ang="0">
                  <a:pos x="T8" y="T9"/>
                </a:cxn>
              </a:cxnLst>
              <a:rect l="0" t="0" r="r" b="b"/>
              <a:pathLst>
                <a:path w="110" h="109">
                  <a:moveTo>
                    <a:pt x="0" y="54"/>
                  </a:moveTo>
                  <a:cubicBezTo>
                    <a:pt x="1" y="23"/>
                    <a:pt x="24" y="0"/>
                    <a:pt x="55" y="0"/>
                  </a:cubicBezTo>
                  <a:cubicBezTo>
                    <a:pt x="86" y="1"/>
                    <a:pt x="110" y="25"/>
                    <a:pt x="109" y="55"/>
                  </a:cubicBezTo>
                  <a:cubicBezTo>
                    <a:pt x="109" y="86"/>
                    <a:pt x="84" y="109"/>
                    <a:pt x="53" y="109"/>
                  </a:cubicBezTo>
                  <a:cubicBezTo>
                    <a:pt x="23" y="108"/>
                    <a:pt x="0" y="84"/>
                    <a:pt x="0"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44" name="CustomShape 4"/>
          <p:cNvSpPr/>
          <p:nvPr/>
        </p:nvSpPr>
        <p:spPr>
          <a:xfrm rot="5400000">
            <a:off x="6902424" y="1307168"/>
            <a:ext cx="6313711" cy="4134811"/>
          </a:xfrm>
          <a:custGeom>
            <a:avLst/>
            <a:gdLst/>
            <a:ahLst/>
            <a:cxnLst/>
            <a:rect l="l" t="t" r="r" b="b"/>
            <a:pathLst>
              <a:path w="4811" h="80">
                <a:moveTo>
                  <a:pt x="0" y="0"/>
                </a:moveTo>
                <a:lnTo>
                  <a:pt x="0" y="80"/>
                </a:lnTo>
                <a:lnTo>
                  <a:pt x="4811" y="80"/>
                </a:lnTo>
                <a:lnTo>
                  <a:pt x="4811" y="0"/>
                </a:lnTo>
                <a:lnTo>
                  <a:pt x="0" y="0"/>
                </a:lnTo>
                <a:lnTo>
                  <a:pt x="0" y="0"/>
                </a:lnTo>
                <a:close/>
              </a:path>
            </a:pathLst>
          </a:custGeom>
          <a:solidFill>
            <a:srgbClr val="FFC000"/>
          </a:solidFill>
          <a:ln w="57150">
            <a:solidFill>
              <a:schemeClr val="bg1"/>
            </a:solidFill>
          </a:ln>
        </p:spPr>
        <p:style>
          <a:lnRef idx="0">
            <a:scrgbClr r="0" g="0" b="0"/>
          </a:lnRef>
          <a:fillRef idx="0">
            <a:scrgbClr r="0" g="0" b="0"/>
          </a:fillRef>
          <a:effectRef idx="0">
            <a:scrgbClr r="0" g="0" b="0"/>
          </a:effectRef>
          <a:fontRef idx="minor"/>
        </p:style>
      </p:sp>
      <p:pic>
        <p:nvPicPr>
          <p:cNvPr id="1028" name="Picture 4">
            <a:extLst>
              <a:ext uri="{FF2B5EF4-FFF2-40B4-BE49-F238E27FC236}">
                <a16:creationId xmlns:a16="http://schemas.microsoft.com/office/drawing/2014/main" id="{648E8DA4-A57C-4217-AEA6-69E0EBD991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36998" y="1314740"/>
            <a:ext cx="6559219" cy="4368929"/>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306" name="CuadroTexto 305">
            <a:extLst>
              <a:ext uri="{FF2B5EF4-FFF2-40B4-BE49-F238E27FC236}">
                <a16:creationId xmlns:a16="http://schemas.microsoft.com/office/drawing/2014/main" id="{AC940E76-1849-4F6F-BC09-1B30AD65ACA1}"/>
              </a:ext>
            </a:extLst>
          </p:cNvPr>
          <p:cNvSpPr txBox="1"/>
          <p:nvPr/>
        </p:nvSpPr>
        <p:spPr>
          <a:xfrm>
            <a:off x="1785242" y="5698224"/>
            <a:ext cx="2353073" cy="369332"/>
          </a:xfrm>
          <a:prstGeom prst="rect">
            <a:avLst/>
          </a:prstGeom>
          <a:noFill/>
        </p:spPr>
        <p:txBody>
          <a:bodyPr wrap="square">
            <a:spAutoFit/>
          </a:bodyPr>
          <a:lstStyle/>
          <a:p>
            <a:pPr marL="158748" lvl="0" indent="0" algn="ctr">
              <a:buNone/>
            </a:pPr>
            <a:r>
              <a:rPr lang="en-US" b="1" dirty="0">
                <a:solidFill>
                  <a:schemeClr val="bg1"/>
                </a:solidFill>
                <a:latin typeface="Arial" pitchFamily="34"/>
                <a:cs typeface="Arial" pitchFamily="34"/>
              </a:rPr>
              <a:t>slidesppt.net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8E4C3EC-8309-494A-A531-F43EFE3833BC}"/>
              </a:ext>
            </a:extLst>
          </p:cNvPr>
          <p:cNvSpPr/>
          <p:nvPr/>
        </p:nvSpPr>
        <p:spPr>
          <a:xfrm>
            <a:off x="0" y="348343"/>
            <a:ext cx="6309720" cy="616131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5" name="CustomShape 2"/>
          <p:cNvSpPr/>
          <p:nvPr/>
        </p:nvSpPr>
        <p:spPr>
          <a:xfrm flipH="1">
            <a:off x="0" y="5561640"/>
            <a:ext cx="12172320" cy="13204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sp>
      <p:sp>
        <p:nvSpPr>
          <p:cNvPr id="676" name="CustomShape 3"/>
          <p:cNvSpPr/>
          <p:nvPr/>
        </p:nvSpPr>
        <p:spPr>
          <a:xfrm flipH="1" flipV="1">
            <a:off x="19800" y="-2880"/>
            <a:ext cx="1213452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677" name="Group 4"/>
          <p:cNvGrpSpPr/>
          <p:nvPr/>
        </p:nvGrpSpPr>
        <p:grpSpPr>
          <a:xfrm>
            <a:off x="6683400" y="5075280"/>
            <a:ext cx="5508000" cy="1807200"/>
            <a:chOff x="6683400" y="5075280"/>
            <a:chExt cx="5508000" cy="1807200"/>
          </a:xfrm>
        </p:grpSpPr>
        <p:sp>
          <p:nvSpPr>
            <p:cNvPr id="678" name="CustomShape 5"/>
            <p:cNvSpPr/>
            <p:nvPr/>
          </p:nvSpPr>
          <p:spPr>
            <a:xfrm>
              <a:off x="7340760" y="5316120"/>
              <a:ext cx="241344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679" name="CustomShape 6"/>
            <p:cNvSpPr/>
            <p:nvPr/>
          </p:nvSpPr>
          <p:spPr>
            <a:xfrm>
              <a:off x="9294120" y="6005880"/>
              <a:ext cx="225792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680" name="CustomShape 7"/>
            <p:cNvSpPr/>
            <p:nvPr/>
          </p:nvSpPr>
          <p:spPr>
            <a:xfrm>
              <a:off x="9615240" y="5679360"/>
              <a:ext cx="257616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681" name="CustomShape 8"/>
            <p:cNvSpPr/>
            <p:nvPr/>
          </p:nvSpPr>
          <p:spPr>
            <a:xfrm>
              <a:off x="9807840" y="5822640"/>
              <a:ext cx="236916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682" name="CustomShape 9"/>
            <p:cNvSpPr/>
            <p:nvPr/>
          </p:nvSpPr>
          <p:spPr>
            <a:xfrm>
              <a:off x="7629480" y="5075280"/>
              <a:ext cx="455616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683" name="CustomShape 10"/>
            <p:cNvSpPr/>
            <p:nvPr/>
          </p:nvSpPr>
          <p:spPr>
            <a:xfrm>
              <a:off x="10786680" y="6112080"/>
              <a:ext cx="139032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684" name="CustomShape 11"/>
            <p:cNvSpPr/>
            <p:nvPr/>
          </p:nvSpPr>
          <p:spPr>
            <a:xfrm>
              <a:off x="11116440" y="5828040"/>
              <a:ext cx="106920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685" name="CustomShape 12"/>
            <p:cNvSpPr/>
            <p:nvPr/>
          </p:nvSpPr>
          <p:spPr>
            <a:xfrm>
              <a:off x="7471800" y="5312880"/>
              <a:ext cx="171288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686" name="CustomShape 13"/>
            <p:cNvSpPr/>
            <p:nvPr/>
          </p:nvSpPr>
          <p:spPr>
            <a:xfrm>
              <a:off x="6683400" y="5756040"/>
              <a:ext cx="145548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687" name="CustomShape 14"/>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688" name="CustomShape 15"/>
          <p:cNvSpPr/>
          <p:nvPr/>
        </p:nvSpPr>
        <p:spPr>
          <a:xfrm flipH="1">
            <a:off x="9760320" y="-7920"/>
            <a:ext cx="241380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689" name="CustomShape 16"/>
          <p:cNvSpPr/>
          <p:nvPr/>
        </p:nvSpPr>
        <p:spPr>
          <a:xfrm flipH="1">
            <a:off x="9440640" y="-7920"/>
            <a:ext cx="19357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690" name="CustomShape 17"/>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sp>
      <p:sp>
        <p:nvSpPr>
          <p:cNvPr id="691" name="CustomShape 18"/>
          <p:cNvSpPr/>
          <p:nvPr/>
        </p:nvSpPr>
        <p:spPr>
          <a:xfrm flipH="1">
            <a:off x="10187640" y="-7920"/>
            <a:ext cx="182772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692" name="CustomShape 19"/>
          <p:cNvSpPr/>
          <p:nvPr/>
        </p:nvSpPr>
        <p:spPr>
          <a:xfrm flipH="1">
            <a:off x="10338120" y="8280"/>
            <a:ext cx="94320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694" name="CustomShape 20"/>
          <p:cNvSpPr/>
          <p:nvPr/>
        </p:nvSpPr>
        <p:spPr>
          <a:xfrm>
            <a:off x="7326000" y="1914120"/>
            <a:ext cx="3164400" cy="50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r">
              <a:lnSpc>
                <a:spcPct val="50000"/>
              </a:lnSpc>
              <a:spcBef>
                <a:spcPts val="2401"/>
              </a:spcBef>
            </a:pPr>
            <a:r>
              <a:rPr lang="en-US" sz="5400" b="1" strike="noStrike" spc="-151" dirty="0">
                <a:solidFill>
                  <a:srgbClr val="005E89"/>
                </a:solidFill>
                <a:latin typeface="Trebuchet MS"/>
              </a:rPr>
              <a:t>Tema 4</a:t>
            </a:r>
            <a:endParaRPr lang="en-US" sz="5400" b="0" strike="noStrike" spc="-1" dirty="0">
              <a:latin typeface="Arial"/>
            </a:endParaRPr>
          </a:p>
        </p:txBody>
      </p:sp>
      <p:sp>
        <p:nvSpPr>
          <p:cNvPr id="695" name="CustomShape 21"/>
          <p:cNvSpPr/>
          <p:nvPr/>
        </p:nvSpPr>
        <p:spPr>
          <a:xfrm>
            <a:off x="6419160" y="2567520"/>
            <a:ext cx="4131000" cy="28543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80000"/>
              </a:lnSpc>
              <a:spcBef>
                <a:spcPts val="1800"/>
              </a:spcBef>
            </a:pPr>
            <a:r>
              <a:rPr lang="en-US" sz="2800" b="0" strike="noStrike" spc="-1" dirty="0">
                <a:solidFill>
                  <a:srgbClr val="005E89"/>
                </a:solidFill>
                <a:latin typeface="Myriad Arabic"/>
              </a:rPr>
              <a:t>Este es un texto de ejemplo. En estos párrafos resume las ideas del tema 4. Recuerda que las diapositivas son una ayuda visual para realizar  tu presentación, por tal razón deben ser breves.</a:t>
            </a:r>
            <a:endParaRPr lang="en-US" sz="2800" b="0" strike="noStrike" spc="-1" dirty="0">
              <a:latin typeface="Arial"/>
            </a:endParaRPr>
          </a:p>
        </p:txBody>
      </p:sp>
      <p:pic>
        <p:nvPicPr>
          <p:cNvPr id="2050" name="Picture 2">
            <a:extLst>
              <a:ext uri="{FF2B5EF4-FFF2-40B4-BE49-F238E27FC236}">
                <a16:creationId xmlns:a16="http://schemas.microsoft.com/office/drawing/2014/main" id="{021C7282-963C-4AC1-A848-501AB57919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277" y="713880"/>
            <a:ext cx="5372100" cy="5372100"/>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4414487" y="337444"/>
            <a:ext cx="3254236" cy="584775"/>
          </a:xfrm>
          <a:prstGeom prst="rect">
            <a:avLst/>
          </a:prstGeom>
          <a:ln>
            <a:noFill/>
          </a:ln>
        </p:spPr>
        <p:txBody>
          <a:bodyPr wrap="square">
            <a:spAutoFit/>
          </a:bodyPr>
          <a:lstStyle/>
          <a:p>
            <a:pPr algn="ctr"/>
            <a:r>
              <a:rPr lang="en-US" altLang="zh-CN" sz="3200" b="1" dirty="0">
                <a:solidFill>
                  <a:srgbClr val="006CBC"/>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Add title text</a:t>
            </a:r>
            <a:endParaRPr lang="zh-CN" altLang="en-US" sz="3200" b="1" dirty="0">
              <a:solidFill>
                <a:srgbClr val="006CBC"/>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p:txBody>
      </p:sp>
      <p:sp>
        <p:nvSpPr>
          <p:cNvPr id="24" name="文本框 49">
            <a:extLst>
              <a:ext uri="{FF2B5EF4-FFF2-40B4-BE49-F238E27FC236}">
                <a16:creationId xmlns:a16="http://schemas.microsoft.com/office/drawing/2014/main" id="{135A70B2-544C-E1A1-A6C7-080C5D4877AD}"/>
              </a:ext>
            </a:extLst>
          </p:cNvPr>
          <p:cNvSpPr txBox="1"/>
          <p:nvPr/>
        </p:nvSpPr>
        <p:spPr>
          <a:xfrm>
            <a:off x="2781828" y="2055694"/>
            <a:ext cx="2814924" cy="346259"/>
          </a:xfrm>
          <a:prstGeom prst="rect">
            <a:avLst/>
          </a:prstGeom>
          <a:noFill/>
        </p:spPr>
        <p:txBody>
          <a:bodyPr wrap="square" lIns="68589" tIns="34295" rIns="68589" bIns="34295" rtlCol="0">
            <a:spAutoFit/>
          </a:bodyPr>
          <a:lstStyle/>
          <a:p>
            <a:r>
              <a:rPr lang="en-US" altLang="zh-CN"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Add title text</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5" name="文本框 49">
            <a:extLst>
              <a:ext uri="{FF2B5EF4-FFF2-40B4-BE49-F238E27FC236}">
                <a16:creationId xmlns:a16="http://schemas.microsoft.com/office/drawing/2014/main" id="{9DCCA6B8-7249-ADC9-B52D-E1A9C0AFB6C2}"/>
              </a:ext>
            </a:extLst>
          </p:cNvPr>
          <p:cNvSpPr txBox="1"/>
          <p:nvPr/>
        </p:nvSpPr>
        <p:spPr>
          <a:xfrm>
            <a:off x="2781828" y="4256084"/>
            <a:ext cx="2578647" cy="346259"/>
          </a:xfrm>
          <a:prstGeom prst="rect">
            <a:avLst/>
          </a:prstGeom>
          <a:noFill/>
        </p:spPr>
        <p:txBody>
          <a:bodyPr wrap="square" lIns="68589" tIns="34295" rIns="68589" bIns="34295" rtlCol="0">
            <a:spAutoFit/>
          </a:bodyPr>
          <a:lstStyle/>
          <a:p>
            <a:r>
              <a:rPr lang="en-US" altLang="zh-CN"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Add title text</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文本框 49">
            <a:extLst>
              <a:ext uri="{FF2B5EF4-FFF2-40B4-BE49-F238E27FC236}">
                <a16:creationId xmlns:a16="http://schemas.microsoft.com/office/drawing/2014/main" id="{B66B8C00-2D5D-629D-A55E-29709EF77C89}"/>
              </a:ext>
            </a:extLst>
          </p:cNvPr>
          <p:cNvSpPr txBox="1"/>
          <p:nvPr/>
        </p:nvSpPr>
        <p:spPr>
          <a:xfrm>
            <a:off x="8181210" y="2060640"/>
            <a:ext cx="2260845" cy="346259"/>
          </a:xfrm>
          <a:prstGeom prst="rect">
            <a:avLst/>
          </a:prstGeom>
          <a:noFill/>
        </p:spPr>
        <p:txBody>
          <a:bodyPr wrap="square" lIns="68589" tIns="34295" rIns="68589" bIns="34295" rtlCol="0">
            <a:spAutoFit/>
          </a:bodyPr>
          <a:lstStyle/>
          <a:p>
            <a:r>
              <a:rPr lang="en-US" altLang="zh-CN"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Add title text</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7" name="文本框 49">
            <a:extLst>
              <a:ext uri="{FF2B5EF4-FFF2-40B4-BE49-F238E27FC236}">
                <a16:creationId xmlns:a16="http://schemas.microsoft.com/office/drawing/2014/main" id="{BBD73FF9-61FE-03D7-3240-B4293E0B0F5A}"/>
              </a:ext>
            </a:extLst>
          </p:cNvPr>
          <p:cNvSpPr txBox="1"/>
          <p:nvPr/>
        </p:nvSpPr>
        <p:spPr>
          <a:xfrm>
            <a:off x="8181210" y="4340047"/>
            <a:ext cx="2687351" cy="346259"/>
          </a:xfrm>
          <a:prstGeom prst="rect">
            <a:avLst/>
          </a:prstGeom>
          <a:noFill/>
        </p:spPr>
        <p:txBody>
          <a:bodyPr wrap="square" lIns="68589" tIns="34295" rIns="68589" bIns="34295" rtlCol="0">
            <a:spAutoFit/>
          </a:bodyPr>
          <a:lstStyle/>
          <a:p>
            <a:r>
              <a:rPr lang="en-US" altLang="zh-CN"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Add title text</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58" name="直接连接符 57">
            <a:extLst>
              <a:ext uri="{FF2B5EF4-FFF2-40B4-BE49-F238E27FC236}">
                <a16:creationId xmlns:a16="http://schemas.microsoft.com/office/drawing/2014/main" id="{B340784A-4B69-170A-83E8-5FFDB70F1E84}"/>
              </a:ext>
            </a:extLst>
          </p:cNvPr>
          <p:cNvCxnSpPr/>
          <p:nvPr/>
        </p:nvCxnSpPr>
        <p:spPr>
          <a:xfrm>
            <a:off x="2191941" y="275236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BC223F76-8AB5-AEF6-F344-B4BF1171FA8A}"/>
              </a:ext>
            </a:extLst>
          </p:cNvPr>
          <p:cNvCxnSpPr/>
          <p:nvPr/>
        </p:nvCxnSpPr>
        <p:spPr>
          <a:xfrm>
            <a:off x="2683396" y="221541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0" name="组合 59">
            <a:extLst>
              <a:ext uri="{FF2B5EF4-FFF2-40B4-BE49-F238E27FC236}">
                <a16:creationId xmlns:a16="http://schemas.microsoft.com/office/drawing/2014/main" id="{F00D67DB-E4F7-4659-63AB-126E9A3FEEF3}"/>
              </a:ext>
            </a:extLst>
          </p:cNvPr>
          <p:cNvGrpSpPr/>
          <p:nvPr/>
        </p:nvGrpSpPr>
        <p:grpSpPr>
          <a:xfrm>
            <a:off x="1013976" y="2159948"/>
            <a:ext cx="1184832" cy="1184832"/>
            <a:chOff x="808238" y="1990456"/>
            <a:chExt cx="1205114" cy="1205114"/>
          </a:xfrm>
        </p:grpSpPr>
        <p:sp>
          <p:nvSpPr>
            <p:cNvPr id="62" name="椭圆 61">
              <a:extLst>
                <a:ext uri="{FF2B5EF4-FFF2-40B4-BE49-F238E27FC236}">
                  <a16:creationId xmlns:a16="http://schemas.microsoft.com/office/drawing/2014/main" id="{A41A117D-43A1-D808-DFA5-511986593CA3}"/>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椭圆 62">
              <a:extLst>
                <a:ext uri="{FF2B5EF4-FFF2-40B4-BE49-F238E27FC236}">
                  <a16:creationId xmlns:a16="http://schemas.microsoft.com/office/drawing/2014/main" id="{25692333-C6B8-6D7D-524F-FB91C395C004}"/>
                </a:ext>
              </a:extLst>
            </p:cNvPr>
            <p:cNvSpPr/>
            <p:nvPr/>
          </p:nvSpPr>
          <p:spPr>
            <a:xfrm rot="5400000">
              <a:off x="915793" y="2098012"/>
              <a:ext cx="989999" cy="990000"/>
            </a:xfrm>
            <a:prstGeom prst="ellipse">
              <a:avLst/>
            </a:prstGeom>
            <a:gradFill>
              <a:gsLst>
                <a:gs pos="0">
                  <a:srgbClr val="019BE5"/>
                </a:gs>
                <a:gs pos="100000">
                  <a:srgbClr val="006CBC"/>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61" name="任意多边形 104">
            <a:extLst>
              <a:ext uri="{FF2B5EF4-FFF2-40B4-BE49-F238E27FC236}">
                <a16:creationId xmlns:a16="http://schemas.microsoft.com/office/drawing/2014/main" id="{8002CE9D-0D2A-576F-A381-8A08A19658BF}"/>
              </a:ext>
            </a:extLst>
          </p:cNvPr>
          <p:cNvSpPr/>
          <p:nvPr/>
        </p:nvSpPr>
        <p:spPr>
          <a:xfrm>
            <a:off x="1377254" y="252430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矩形 56">
            <a:extLst>
              <a:ext uri="{FF2B5EF4-FFF2-40B4-BE49-F238E27FC236}">
                <a16:creationId xmlns:a16="http://schemas.microsoft.com/office/drawing/2014/main" id="{C32E714B-F25D-BEAD-705C-D31E2015A476}"/>
              </a:ext>
            </a:extLst>
          </p:cNvPr>
          <p:cNvSpPr/>
          <p:nvPr/>
        </p:nvSpPr>
        <p:spPr>
          <a:xfrm>
            <a:off x="2745012" y="2466228"/>
            <a:ext cx="3107339" cy="516745"/>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50" name="直接连接符 49">
            <a:extLst>
              <a:ext uri="{FF2B5EF4-FFF2-40B4-BE49-F238E27FC236}">
                <a16:creationId xmlns:a16="http://schemas.microsoft.com/office/drawing/2014/main" id="{77560223-B760-59A1-0CC0-BCFC389821C1}"/>
              </a:ext>
            </a:extLst>
          </p:cNvPr>
          <p:cNvCxnSpPr/>
          <p:nvPr/>
        </p:nvCxnSpPr>
        <p:spPr>
          <a:xfrm>
            <a:off x="2191941" y="495777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38B4155A-F5A8-218E-A88D-E6C5BE00A687}"/>
              </a:ext>
            </a:extLst>
          </p:cNvPr>
          <p:cNvCxnSpPr/>
          <p:nvPr/>
        </p:nvCxnSpPr>
        <p:spPr>
          <a:xfrm>
            <a:off x="2683396" y="442082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2" name="组合 51">
            <a:extLst>
              <a:ext uri="{FF2B5EF4-FFF2-40B4-BE49-F238E27FC236}">
                <a16:creationId xmlns:a16="http://schemas.microsoft.com/office/drawing/2014/main" id="{6E3EEDD4-9A3B-81D1-53D0-9C4AE2686962}"/>
              </a:ext>
            </a:extLst>
          </p:cNvPr>
          <p:cNvGrpSpPr/>
          <p:nvPr/>
        </p:nvGrpSpPr>
        <p:grpSpPr>
          <a:xfrm>
            <a:off x="1013976" y="4365358"/>
            <a:ext cx="1184832" cy="1184832"/>
            <a:chOff x="808238" y="1990456"/>
            <a:chExt cx="1205114" cy="1205114"/>
          </a:xfrm>
        </p:grpSpPr>
        <p:sp>
          <p:nvSpPr>
            <p:cNvPr id="54" name="椭圆 53">
              <a:extLst>
                <a:ext uri="{FF2B5EF4-FFF2-40B4-BE49-F238E27FC236}">
                  <a16:creationId xmlns:a16="http://schemas.microsoft.com/office/drawing/2014/main" id="{50174125-81AB-3CB3-DC7B-94DA6FE416F2}"/>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椭圆 54">
              <a:extLst>
                <a:ext uri="{FF2B5EF4-FFF2-40B4-BE49-F238E27FC236}">
                  <a16:creationId xmlns:a16="http://schemas.microsoft.com/office/drawing/2014/main" id="{4368A734-D371-4295-1656-30BB16D6AE62}"/>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3" name="任意多边形 113">
            <a:extLst>
              <a:ext uri="{FF2B5EF4-FFF2-40B4-BE49-F238E27FC236}">
                <a16:creationId xmlns:a16="http://schemas.microsoft.com/office/drawing/2014/main" id="{A6225A59-553C-6E69-08B4-9F6DAF8B4389}"/>
              </a:ext>
            </a:extLst>
          </p:cNvPr>
          <p:cNvSpPr/>
          <p:nvPr/>
        </p:nvSpPr>
        <p:spPr>
          <a:xfrm>
            <a:off x="1377254" y="472971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矩形 48">
            <a:extLst>
              <a:ext uri="{FF2B5EF4-FFF2-40B4-BE49-F238E27FC236}">
                <a16:creationId xmlns:a16="http://schemas.microsoft.com/office/drawing/2014/main" id="{4F640031-DF4B-9700-3056-47542EDD7683}"/>
              </a:ext>
            </a:extLst>
          </p:cNvPr>
          <p:cNvSpPr/>
          <p:nvPr/>
        </p:nvSpPr>
        <p:spPr>
          <a:xfrm>
            <a:off x="2745012" y="4646749"/>
            <a:ext cx="3107339" cy="516745"/>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42" name="直接连接符 41">
            <a:extLst>
              <a:ext uri="{FF2B5EF4-FFF2-40B4-BE49-F238E27FC236}">
                <a16:creationId xmlns:a16="http://schemas.microsoft.com/office/drawing/2014/main" id="{65497ACE-F08E-50B0-DBE4-DED0B50B9DF9}"/>
              </a:ext>
            </a:extLst>
          </p:cNvPr>
          <p:cNvCxnSpPr/>
          <p:nvPr/>
        </p:nvCxnSpPr>
        <p:spPr>
          <a:xfrm>
            <a:off x="7661856" y="275236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648AE81D-48A3-39DF-F987-74619E0014FB}"/>
              </a:ext>
            </a:extLst>
          </p:cNvPr>
          <p:cNvCxnSpPr/>
          <p:nvPr/>
        </p:nvCxnSpPr>
        <p:spPr>
          <a:xfrm>
            <a:off x="8153311" y="221541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4" name="组合 43">
            <a:extLst>
              <a:ext uri="{FF2B5EF4-FFF2-40B4-BE49-F238E27FC236}">
                <a16:creationId xmlns:a16="http://schemas.microsoft.com/office/drawing/2014/main" id="{52AD7310-0A08-0D21-C154-BBDCEE20AD72}"/>
              </a:ext>
            </a:extLst>
          </p:cNvPr>
          <p:cNvGrpSpPr/>
          <p:nvPr/>
        </p:nvGrpSpPr>
        <p:grpSpPr>
          <a:xfrm>
            <a:off x="6483891" y="2159948"/>
            <a:ext cx="1184832" cy="1184832"/>
            <a:chOff x="808238" y="1990456"/>
            <a:chExt cx="1205114" cy="1205114"/>
          </a:xfrm>
        </p:grpSpPr>
        <p:sp>
          <p:nvSpPr>
            <p:cNvPr id="46" name="椭圆 45">
              <a:extLst>
                <a:ext uri="{FF2B5EF4-FFF2-40B4-BE49-F238E27FC236}">
                  <a16:creationId xmlns:a16="http://schemas.microsoft.com/office/drawing/2014/main" id="{E2AE8A03-B81A-0FDE-910A-458851F67998}"/>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椭圆 46">
              <a:extLst>
                <a:ext uri="{FF2B5EF4-FFF2-40B4-BE49-F238E27FC236}">
                  <a16:creationId xmlns:a16="http://schemas.microsoft.com/office/drawing/2014/main" id="{F53F4D17-10C2-B847-3846-702BA2FB43FE}"/>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5" name="任意多边形 122">
            <a:extLst>
              <a:ext uri="{FF2B5EF4-FFF2-40B4-BE49-F238E27FC236}">
                <a16:creationId xmlns:a16="http://schemas.microsoft.com/office/drawing/2014/main" id="{716905DC-40B6-132F-B297-781DBDC7D5D2}"/>
              </a:ext>
            </a:extLst>
          </p:cNvPr>
          <p:cNvSpPr/>
          <p:nvPr/>
        </p:nvSpPr>
        <p:spPr>
          <a:xfrm>
            <a:off x="6847169" y="252430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矩形 40">
            <a:extLst>
              <a:ext uri="{FF2B5EF4-FFF2-40B4-BE49-F238E27FC236}">
                <a16:creationId xmlns:a16="http://schemas.microsoft.com/office/drawing/2014/main" id="{40A6DB74-48EC-1E9D-7A85-BF80066CEFDC}"/>
              </a:ext>
            </a:extLst>
          </p:cNvPr>
          <p:cNvSpPr/>
          <p:nvPr/>
        </p:nvSpPr>
        <p:spPr>
          <a:xfrm>
            <a:off x="8215118" y="2428796"/>
            <a:ext cx="3107340" cy="516745"/>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34" name="直接连接符 33">
            <a:extLst>
              <a:ext uri="{FF2B5EF4-FFF2-40B4-BE49-F238E27FC236}">
                <a16:creationId xmlns:a16="http://schemas.microsoft.com/office/drawing/2014/main" id="{65F30C3D-7DC5-7215-B8FA-A857EB679431}"/>
              </a:ext>
            </a:extLst>
          </p:cNvPr>
          <p:cNvCxnSpPr/>
          <p:nvPr/>
        </p:nvCxnSpPr>
        <p:spPr>
          <a:xfrm>
            <a:off x="7661856" y="495777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65DEB7B3-E669-4BB7-4CCD-B4D0DD212460}"/>
              </a:ext>
            </a:extLst>
          </p:cNvPr>
          <p:cNvCxnSpPr/>
          <p:nvPr/>
        </p:nvCxnSpPr>
        <p:spPr>
          <a:xfrm>
            <a:off x="8153311" y="442082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3A592B96-C887-5C57-D419-D4BDF8C7C412}"/>
              </a:ext>
            </a:extLst>
          </p:cNvPr>
          <p:cNvGrpSpPr/>
          <p:nvPr/>
        </p:nvGrpSpPr>
        <p:grpSpPr>
          <a:xfrm>
            <a:off x="6483891" y="4365358"/>
            <a:ext cx="1184832" cy="1184832"/>
            <a:chOff x="808238" y="1990456"/>
            <a:chExt cx="1205114" cy="1205114"/>
          </a:xfrm>
        </p:grpSpPr>
        <p:sp>
          <p:nvSpPr>
            <p:cNvPr id="38" name="椭圆 37">
              <a:extLst>
                <a:ext uri="{FF2B5EF4-FFF2-40B4-BE49-F238E27FC236}">
                  <a16:creationId xmlns:a16="http://schemas.microsoft.com/office/drawing/2014/main" id="{9347D694-9158-6CE4-B89E-1D0CF62A569C}"/>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椭圆 38">
              <a:extLst>
                <a:ext uri="{FF2B5EF4-FFF2-40B4-BE49-F238E27FC236}">
                  <a16:creationId xmlns:a16="http://schemas.microsoft.com/office/drawing/2014/main" id="{2B4D7AA5-3857-731D-D63B-91E2492D5D40}"/>
                </a:ext>
              </a:extLst>
            </p:cNvPr>
            <p:cNvSpPr/>
            <p:nvPr/>
          </p:nvSpPr>
          <p:spPr>
            <a:xfrm rot="5400000">
              <a:off x="915793" y="2098012"/>
              <a:ext cx="989999" cy="990000"/>
            </a:xfrm>
            <a:prstGeom prst="ellipse">
              <a:avLst/>
            </a:prstGeom>
            <a:gradFill>
              <a:gsLst>
                <a:gs pos="0">
                  <a:srgbClr val="019BE5"/>
                </a:gs>
                <a:gs pos="100000">
                  <a:srgbClr val="006CBC"/>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7" name="任意多边形 131">
            <a:extLst>
              <a:ext uri="{FF2B5EF4-FFF2-40B4-BE49-F238E27FC236}">
                <a16:creationId xmlns:a16="http://schemas.microsoft.com/office/drawing/2014/main" id="{F7921672-1792-FA62-74D1-C61CC94157D7}"/>
              </a:ext>
            </a:extLst>
          </p:cNvPr>
          <p:cNvSpPr/>
          <p:nvPr/>
        </p:nvSpPr>
        <p:spPr>
          <a:xfrm>
            <a:off x="6847169" y="472971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矩形 32">
            <a:extLst>
              <a:ext uri="{FF2B5EF4-FFF2-40B4-BE49-F238E27FC236}">
                <a16:creationId xmlns:a16="http://schemas.microsoft.com/office/drawing/2014/main" id="{C87BAA26-AE8D-12FD-2A86-DC03E1E9CE7F}"/>
              </a:ext>
            </a:extLst>
          </p:cNvPr>
          <p:cNvSpPr/>
          <p:nvPr/>
        </p:nvSpPr>
        <p:spPr>
          <a:xfrm>
            <a:off x="8215118" y="4713151"/>
            <a:ext cx="3107340" cy="516745"/>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Rectángulo: esquinas redondeadas 63">
            <a:extLst>
              <a:ext uri="{FF2B5EF4-FFF2-40B4-BE49-F238E27FC236}">
                <a16:creationId xmlns:a16="http://schemas.microsoft.com/office/drawing/2014/main" id="{D8AC5156-168C-4EE5-A954-FB3070E3B2DE}"/>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38369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右箭头 10">
            <a:extLst>
              <a:ext uri="{FF2B5EF4-FFF2-40B4-BE49-F238E27FC236}">
                <a16:creationId xmlns:a16="http://schemas.microsoft.com/office/drawing/2014/main" id="{FA09E3E6-59A2-42A0-8E48-27E7044E0C62}"/>
              </a:ext>
            </a:extLst>
          </p:cNvPr>
          <p:cNvSpPr/>
          <p:nvPr/>
        </p:nvSpPr>
        <p:spPr>
          <a:xfrm>
            <a:off x="664953" y="2886130"/>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文本框 35">
            <a:extLst>
              <a:ext uri="{FF2B5EF4-FFF2-40B4-BE49-F238E27FC236}">
                <a16:creationId xmlns:a16="http://schemas.microsoft.com/office/drawing/2014/main" id="{333259C6-E50C-49EE-854E-FF2CD89D2E3E}"/>
              </a:ext>
            </a:extLst>
          </p:cNvPr>
          <p:cNvSpPr txBox="1"/>
          <p:nvPr/>
        </p:nvSpPr>
        <p:spPr>
          <a:xfrm>
            <a:off x="885436" y="3195601"/>
            <a:ext cx="1554336"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l"/>
            <a:r>
              <a:rPr lang="en-US" altLang="zh-CN" dirty="0">
                <a:solidFill>
                  <a:schemeClr val="tx1">
                    <a:lumMod val="85000"/>
                    <a:lumOff val="15000"/>
                  </a:schemeClr>
                </a:solidFill>
                <a:effectLst/>
                <a:latin typeface="思源黑体" panose="020B0500000000000000" pitchFamily="34" charset="-122"/>
                <a:ea typeface="思源黑体" panose="020B0500000000000000" pitchFamily="34" charset="-122"/>
                <a:sym typeface="思源黑体" panose="020B0500000000000000" pitchFamily="34" charset="-122"/>
              </a:rPr>
              <a:t>Add title text</a:t>
            </a:r>
            <a:endParaRPr lang="zh-CN" altLang="en-US" dirty="0">
              <a:solidFill>
                <a:schemeClr val="tx1">
                  <a:lumMod val="85000"/>
                  <a:lumOff val="15000"/>
                </a:schemeClr>
              </a:solidFill>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TextBox 11">
            <a:extLst>
              <a:ext uri="{FF2B5EF4-FFF2-40B4-BE49-F238E27FC236}">
                <a16:creationId xmlns:a16="http://schemas.microsoft.com/office/drawing/2014/main" id="{5A39799A-DF7C-474F-8A8B-8EE0EE04FC0E}"/>
              </a:ext>
            </a:extLst>
          </p:cNvPr>
          <p:cNvSpPr txBox="1"/>
          <p:nvPr/>
        </p:nvSpPr>
        <p:spPr>
          <a:xfrm>
            <a:off x="885436" y="3583282"/>
            <a:ext cx="3390899" cy="789127"/>
          </a:xfrm>
          <a:prstGeom prst="rect">
            <a:avLst/>
          </a:prstGeom>
          <a:noFill/>
        </p:spPr>
        <p:txBody>
          <a:bodyPr wrap="square" rtlCol="0">
            <a:spAutoFit/>
          </a:bodyPr>
          <a:lstStyle/>
          <a:p>
            <a:pPr algn="just">
              <a:lnSpc>
                <a:spcPct val="13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4572001" y="337444"/>
            <a:ext cx="3131126" cy="584775"/>
          </a:xfrm>
          <a:prstGeom prst="rect">
            <a:avLst/>
          </a:prstGeom>
          <a:ln>
            <a:noFill/>
          </a:ln>
        </p:spPr>
        <p:txBody>
          <a:bodyPr wrap="square">
            <a:spAutoFit/>
          </a:bodyPr>
          <a:lstStyle/>
          <a:p>
            <a:pPr algn="ctr"/>
            <a:r>
              <a:rPr lang="en-US" altLang="zh-CN" sz="3200" b="1" dirty="0">
                <a:solidFill>
                  <a:srgbClr val="006CBC"/>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Add title text</a:t>
            </a:r>
            <a:endParaRPr lang="zh-CN" altLang="en-US" sz="3200" b="1" dirty="0">
              <a:solidFill>
                <a:srgbClr val="006CBC"/>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p:txBody>
      </p:sp>
      <p:sp>
        <p:nvSpPr>
          <p:cNvPr id="27" name="右箭头 10">
            <a:extLst>
              <a:ext uri="{FF2B5EF4-FFF2-40B4-BE49-F238E27FC236}">
                <a16:creationId xmlns:a16="http://schemas.microsoft.com/office/drawing/2014/main" id="{4296D9FF-CC49-F8DF-D208-1E2ACF9113AF}"/>
              </a:ext>
            </a:extLst>
          </p:cNvPr>
          <p:cNvSpPr/>
          <p:nvPr/>
        </p:nvSpPr>
        <p:spPr>
          <a:xfrm>
            <a:off x="664953" y="1061802"/>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右箭头 12">
            <a:extLst>
              <a:ext uri="{FF2B5EF4-FFF2-40B4-BE49-F238E27FC236}">
                <a16:creationId xmlns:a16="http://schemas.microsoft.com/office/drawing/2014/main" id="{C9976C9B-1C0A-555C-3E62-F29A69050802}"/>
              </a:ext>
            </a:extLst>
          </p:cNvPr>
          <p:cNvSpPr/>
          <p:nvPr/>
        </p:nvSpPr>
        <p:spPr>
          <a:xfrm>
            <a:off x="664953" y="4767169"/>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椭圆 29">
            <a:extLst>
              <a:ext uri="{FF2B5EF4-FFF2-40B4-BE49-F238E27FC236}">
                <a16:creationId xmlns:a16="http://schemas.microsoft.com/office/drawing/2014/main" id="{453A768A-1B3A-75C6-DD0D-34CA88B0C020}"/>
              </a:ext>
            </a:extLst>
          </p:cNvPr>
          <p:cNvSpPr/>
          <p:nvPr/>
        </p:nvSpPr>
        <p:spPr>
          <a:xfrm>
            <a:off x="4899160" y="1374012"/>
            <a:ext cx="1150592" cy="1150592"/>
          </a:xfrm>
          <a:prstGeom prst="ellipse">
            <a:avLst/>
          </a:prstGeom>
          <a:gradFill>
            <a:gsLst>
              <a:gs pos="0">
                <a:srgbClr val="019BE5"/>
              </a:gs>
              <a:gs pos="100000">
                <a:srgbClr val="006CBC"/>
              </a:gs>
            </a:gsLst>
            <a:lin ang="6000000" scaled="0"/>
          </a:gra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椭圆 30">
            <a:extLst>
              <a:ext uri="{FF2B5EF4-FFF2-40B4-BE49-F238E27FC236}">
                <a16:creationId xmlns:a16="http://schemas.microsoft.com/office/drawing/2014/main" id="{557CC8C2-B26C-159D-AD17-B39C4FA3C2A1}"/>
              </a:ext>
            </a:extLst>
          </p:cNvPr>
          <p:cNvSpPr/>
          <p:nvPr/>
        </p:nvSpPr>
        <p:spPr>
          <a:xfrm>
            <a:off x="4899160" y="3172265"/>
            <a:ext cx="1150592" cy="1150592"/>
          </a:xfrm>
          <a:prstGeom prst="ellipse">
            <a:avLst/>
          </a:prstGeom>
          <a:solidFill>
            <a:srgbClr val="002060"/>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椭圆 31">
            <a:extLst>
              <a:ext uri="{FF2B5EF4-FFF2-40B4-BE49-F238E27FC236}">
                <a16:creationId xmlns:a16="http://schemas.microsoft.com/office/drawing/2014/main" id="{F1E8B515-C2CA-8D60-13D1-9313A155D0C5}"/>
              </a:ext>
            </a:extLst>
          </p:cNvPr>
          <p:cNvSpPr/>
          <p:nvPr/>
        </p:nvSpPr>
        <p:spPr>
          <a:xfrm>
            <a:off x="4899160" y="5079379"/>
            <a:ext cx="1150592" cy="1150592"/>
          </a:xfrm>
          <a:prstGeom prst="ellipse">
            <a:avLst/>
          </a:prstGeom>
          <a:gradFill>
            <a:gsLst>
              <a:gs pos="0">
                <a:srgbClr val="019BE5"/>
              </a:gs>
              <a:gs pos="100000">
                <a:srgbClr val="006CBC"/>
              </a:gs>
            </a:gsLst>
            <a:lin ang="6000000" scaled="0"/>
          </a:gra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Freeform 5">
            <a:extLst>
              <a:ext uri="{FF2B5EF4-FFF2-40B4-BE49-F238E27FC236}">
                <a16:creationId xmlns:a16="http://schemas.microsoft.com/office/drawing/2014/main" id="{09E9AD27-96A6-1640-8688-D1DDF0D6BC05}"/>
              </a:ext>
            </a:extLst>
          </p:cNvPr>
          <p:cNvSpPr>
            <a:spLocks noEditPoints="1"/>
          </p:cNvSpPr>
          <p:nvPr/>
        </p:nvSpPr>
        <p:spPr bwMode="auto">
          <a:xfrm>
            <a:off x="5290661" y="5410352"/>
            <a:ext cx="367591" cy="488646"/>
          </a:xfrm>
          <a:custGeom>
            <a:avLst/>
            <a:gdLst>
              <a:gd name="T0" fmla="*/ 192 w 209"/>
              <a:gd name="T1" fmla="*/ 18 h 280"/>
              <a:gd name="T2" fmla="*/ 209 w 209"/>
              <a:gd name="T3" fmla="*/ 18 h 280"/>
              <a:gd name="T4" fmla="*/ 209 w 209"/>
              <a:gd name="T5" fmla="*/ 0 h 280"/>
              <a:gd name="T6" fmla="*/ 0 w 209"/>
              <a:gd name="T7" fmla="*/ 0 h 280"/>
              <a:gd name="T8" fmla="*/ 0 w 209"/>
              <a:gd name="T9" fmla="*/ 18 h 280"/>
              <a:gd name="T10" fmla="*/ 17 w 209"/>
              <a:gd name="T11" fmla="*/ 18 h 280"/>
              <a:gd name="T12" fmla="*/ 17 w 209"/>
              <a:gd name="T13" fmla="*/ 35 h 280"/>
              <a:gd name="T14" fmla="*/ 25 w 209"/>
              <a:gd name="T15" fmla="*/ 35 h 280"/>
              <a:gd name="T16" fmla="*/ 53 w 209"/>
              <a:gd name="T17" fmla="*/ 131 h 280"/>
              <a:gd name="T18" fmla="*/ 67 w 209"/>
              <a:gd name="T19" fmla="*/ 140 h 280"/>
              <a:gd name="T20" fmla="*/ 53 w 209"/>
              <a:gd name="T21" fmla="*/ 149 h 280"/>
              <a:gd name="T22" fmla="*/ 25 w 209"/>
              <a:gd name="T23" fmla="*/ 245 h 280"/>
              <a:gd name="T24" fmla="*/ 17 w 209"/>
              <a:gd name="T25" fmla="*/ 245 h 280"/>
              <a:gd name="T26" fmla="*/ 17 w 209"/>
              <a:gd name="T27" fmla="*/ 263 h 280"/>
              <a:gd name="T28" fmla="*/ 0 w 209"/>
              <a:gd name="T29" fmla="*/ 263 h 280"/>
              <a:gd name="T30" fmla="*/ 0 w 209"/>
              <a:gd name="T31" fmla="*/ 280 h 280"/>
              <a:gd name="T32" fmla="*/ 209 w 209"/>
              <a:gd name="T33" fmla="*/ 280 h 280"/>
              <a:gd name="T34" fmla="*/ 209 w 209"/>
              <a:gd name="T35" fmla="*/ 263 h 280"/>
              <a:gd name="T36" fmla="*/ 192 w 209"/>
              <a:gd name="T37" fmla="*/ 263 h 280"/>
              <a:gd name="T38" fmla="*/ 192 w 209"/>
              <a:gd name="T39" fmla="*/ 245 h 280"/>
              <a:gd name="T40" fmla="*/ 184 w 209"/>
              <a:gd name="T41" fmla="*/ 245 h 280"/>
              <a:gd name="T42" fmla="*/ 156 w 209"/>
              <a:gd name="T43" fmla="*/ 149 h 280"/>
              <a:gd name="T44" fmla="*/ 141 w 209"/>
              <a:gd name="T45" fmla="*/ 140 h 280"/>
              <a:gd name="T46" fmla="*/ 156 w 209"/>
              <a:gd name="T47" fmla="*/ 131 h 280"/>
              <a:gd name="T48" fmla="*/ 184 w 209"/>
              <a:gd name="T49" fmla="*/ 35 h 280"/>
              <a:gd name="T50" fmla="*/ 192 w 209"/>
              <a:gd name="T51" fmla="*/ 35 h 280"/>
              <a:gd name="T52" fmla="*/ 192 w 209"/>
              <a:gd name="T53" fmla="*/ 18 h 280"/>
              <a:gd name="T54" fmla="*/ 145 w 209"/>
              <a:gd name="T55" fmla="*/ 117 h 280"/>
              <a:gd name="T56" fmla="*/ 122 w 209"/>
              <a:gd name="T57" fmla="*/ 129 h 280"/>
              <a:gd name="T58" fmla="*/ 122 w 209"/>
              <a:gd name="T59" fmla="*/ 151 h 280"/>
              <a:gd name="T60" fmla="*/ 145 w 209"/>
              <a:gd name="T61" fmla="*/ 163 h 280"/>
              <a:gd name="T62" fmla="*/ 166 w 209"/>
              <a:gd name="T63" fmla="*/ 242 h 280"/>
              <a:gd name="T64" fmla="*/ 165 w 209"/>
              <a:gd name="T65" fmla="*/ 245 h 280"/>
              <a:gd name="T66" fmla="*/ 147 w 209"/>
              <a:gd name="T67" fmla="*/ 245 h 280"/>
              <a:gd name="T68" fmla="*/ 134 w 209"/>
              <a:gd name="T69" fmla="*/ 204 h 280"/>
              <a:gd name="T70" fmla="*/ 113 w 209"/>
              <a:gd name="T71" fmla="*/ 194 h 280"/>
              <a:gd name="T72" fmla="*/ 113 w 209"/>
              <a:gd name="T73" fmla="*/ 122 h 280"/>
              <a:gd name="T74" fmla="*/ 142 w 209"/>
              <a:gd name="T75" fmla="*/ 109 h 280"/>
              <a:gd name="T76" fmla="*/ 158 w 209"/>
              <a:gd name="T77" fmla="*/ 88 h 280"/>
              <a:gd name="T78" fmla="*/ 51 w 209"/>
              <a:gd name="T79" fmla="*/ 88 h 280"/>
              <a:gd name="T80" fmla="*/ 67 w 209"/>
              <a:gd name="T81" fmla="*/ 109 h 280"/>
              <a:gd name="T82" fmla="*/ 96 w 209"/>
              <a:gd name="T83" fmla="*/ 122 h 280"/>
              <a:gd name="T84" fmla="*/ 96 w 209"/>
              <a:gd name="T85" fmla="*/ 194 h 280"/>
              <a:gd name="T86" fmla="*/ 75 w 209"/>
              <a:gd name="T87" fmla="*/ 204 h 280"/>
              <a:gd name="T88" fmla="*/ 62 w 209"/>
              <a:gd name="T89" fmla="*/ 245 h 280"/>
              <a:gd name="T90" fmla="*/ 44 w 209"/>
              <a:gd name="T91" fmla="*/ 245 h 280"/>
              <a:gd name="T92" fmla="*/ 43 w 209"/>
              <a:gd name="T93" fmla="*/ 242 h 280"/>
              <a:gd name="T94" fmla="*/ 64 w 209"/>
              <a:gd name="T95" fmla="*/ 163 h 280"/>
              <a:gd name="T96" fmla="*/ 87 w 209"/>
              <a:gd name="T97" fmla="*/ 151 h 280"/>
              <a:gd name="T98" fmla="*/ 87 w 209"/>
              <a:gd name="T99" fmla="*/ 129 h 280"/>
              <a:gd name="T100" fmla="*/ 64 w 209"/>
              <a:gd name="T101" fmla="*/ 117 h 280"/>
              <a:gd name="T102" fmla="*/ 43 w 209"/>
              <a:gd name="T103" fmla="*/ 39 h 280"/>
              <a:gd name="T104" fmla="*/ 44 w 209"/>
              <a:gd name="T105" fmla="*/ 35 h 280"/>
              <a:gd name="T106" fmla="*/ 165 w 209"/>
              <a:gd name="T107" fmla="*/ 35 h 280"/>
              <a:gd name="T108" fmla="*/ 166 w 209"/>
              <a:gd name="T109" fmla="*/ 39 h 280"/>
              <a:gd name="T110" fmla="*/ 145 w 209"/>
              <a:gd name="T111" fmla="*/ 11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280">
                <a:moveTo>
                  <a:pt x="192" y="18"/>
                </a:moveTo>
                <a:cubicBezTo>
                  <a:pt x="209" y="18"/>
                  <a:pt x="209" y="18"/>
                  <a:pt x="209" y="18"/>
                </a:cubicBezTo>
                <a:cubicBezTo>
                  <a:pt x="209" y="0"/>
                  <a:pt x="209" y="0"/>
                  <a:pt x="209" y="0"/>
                </a:cubicBezTo>
                <a:cubicBezTo>
                  <a:pt x="0" y="0"/>
                  <a:pt x="0" y="0"/>
                  <a:pt x="0" y="0"/>
                </a:cubicBezTo>
                <a:cubicBezTo>
                  <a:pt x="0" y="18"/>
                  <a:pt x="0" y="18"/>
                  <a:pt x="0" y="18"/>
                </a:cubicBezTo>
                <a:cubicBezTo>
                  <a:pt x="17" y="18"/>
                  <a:pt x="17" y="18"/>
                  <a:pt x="17" y="18"/>
                </a:cubicBezTo>
                <a:cubicBezTo>
                  <a:pt x="17" y="35"/>
                  <a:pt x="17" y="35"/>
                  <a:pt x="17" y="35"/>
                </a:cubicBezTo>
                <a:cubicBezTo>
                  <a:pt x="25" y="35"/>
                  <a:pt x="25" y="35"/>
                  <a:pt x="25" y="35"/>
                </a:cubicBezTo>
                <a:cubicBezTo>
                  <a:pt x="13" y="70"/>
                  <a:pt x="24" y="109"/>
                  <a:pt x="53" y="131"/>
                </a:cubicBezTo>
                <a:cubicBezTo>
                  <a:pt x="58" y="135"/>
                  <a:pt x="62" y="138"/>
                  <a:pt x="67" y="140"/>
                </a:cubicBezTo>
                <a:cubicBezTo>
                  <a:pt x="62" y="143"/>
                  <a:pt x="58" y="145"/>
                  <a:pt x="53" y="149"/>
                </a:cubicBezTo>
                <a:cubicBezTo>
                  <a:pt x="24" y="171"/>
                  <a:pt x="13" y="211"/>
                  <a:pt x="25" y="245"/>
                </a:cubicBezTo>
                <a:cubicBezTo>
                  <a:pt x="17" y="245"/>
                  <a:pt x="17" y="245"/>
                  <a:pt x="17" y="245"/>
                </a:cubicBezTo>
                <a:cubicBezTo>
                  <a:pt x="17" y="263"/>
                  <a:pt x="17" y="263"/>
                  <a:pt x="17" y="263"/>
                </a:cubicBezTo>
                <a:cubicBezTo>
                  <a:pt x="0" y="263"/>
                  <a:pt x="0" y="263"/>
                  <a:pt x="0" y="263"/>
                </a:cubicBezTo>
                <a:cubicBezTo>
                  <a:pt x="0" y="280"/>
                  <a:pt x="0" y="280"/>
                  <a:pt x="0" y="280"/>
                </a:cubicBezTo>
                <a:cubicBezTo>
                  <a:pt x="209" y="280"/>
                  <a:pt x="209" y="280"/>
                  <a:pt x="209" y="280"/>
                </a:cubicBezTo>
                <a:cubicBezTo>
                  <a:pt x="209" y="263"/>
                  <a:pt x="209" y="263"/>
                  <a:pt x="209" y="263"/>
                </a:cubicBezTo>
                <a:cubicBezTo>
                  <a:pt x="192" y="263"/>
                  <a:pt x="192" y="263"/>
                  <a:pt x="192" y="263"/>
                </a:cubicBezTo>
                <a:cubicBezTo>
                  <a:pt x="192" y="245"/>
                  <a:pt x="192" y="245"/>
                  <a:pt x="192" y="245"/>
                </a:cubicBezTo>
                <a:cubicBezTo>
                  <a:pt x="184" y="245"/>
                  <a:pt x="184" y="245"/>
                  <a:pt x="184" y="245"/>
                </a:cubicBezTo>
                <a:cubicBezTo>
                  <a:pt x="196" y="211"/>
                  <a:pt x="185" y="171"/>
                  <a:pt x="156" y="149"/>
                </a:cubicBezTo>
                <a:cubicBezTo>
                  <a:pt x="151" y="145"/>
                  <a:pt x="147" y="143"/>
                  <a:pt x="141" y="140"/>
                </a:cubicBezTo>
                <a:cubicBezTo>
                  <a:pt x="147" y="138"/>
                  <a:pt x="151" y="135"/>
                  <a:pt x="156" y="131"/>
                </a:cubicBezTo>
                <a:cubicBezTo>
                  <a:pt x="185" y="109"/>
                  <a:pt x="196" y="70"/>
                  <a:pt x="184" y="35"/>
                </a:cubicBezTo>
                <a:cubicBezTo>
                  <a:pt x="192" y="35"/>
                  <a:pt x="192" y="35"/>
                  <a:pt x="192" y="35"/>
                </a:cubicBezTo>
                <a:lnTo>
                  <a:pt x="192" y="18"/>
                </a:lnTo>
                <a:close/>
                <a:moveTo>
                  <a:pt x="145" y="117"/>
                </a:moveTo>
                <a:cubicBezTo>
                  <a:pt x="138" y="123"/>
                  <a:pt x="130" y="127"/>
                  <a:pt x="122" y="129"/>
                </a:cubicBezTo>
                <a:cubicBezTo>
                  <a:pt x="122" y="151"/>
                  <a:pt x="122" y="151"/>
                  <a:pt x="122" y="151"/>
                </a:cubicBezTo>
                <a:cubicBezTo>
                  <a:pt x="130" y="154"/>
                  <a:pt x="138" y="157"/>
                  <a:pt x="145" y="163"/>
                </a:cubicBezTo>
                <a:cubicBezTo>
                  <a:pt x="169" y="181"/>
                  <a:pt x="178" y="214"/>
                  <a:pt x="166" y="242"/>
                </a:cubicBezTo>
                <a:cubicBezTo>
                  <a:pt x="165" y="245"/>
                  <a:pt x="165" y="245"/>
                  <a:pt x="165" y="245"/>
                </a:cubicBezTo>
                <a:cubicBezTo>
                  <a:pt x="147" y="245"/>
                  <a:pt x="147" y="245"/>
                  <a:pt x="147" y="245"/>
                </a:cubicBezTo>
                <a:cubicBezTo>
                  <a:pt x="150" y="230"/>
                  <a:pt x="146" y="215"/>
                  <a:pt x="134" y="204"/>
                </a:cubicBezTo>
                <a:cubicBezTo>
                  <a:pt x="128" y="198"/>
                  <a:pt x="121" y="195"/>
                  <a:pt x="113" y="194"/>
                </a:cubicBezTo>
                <a:cubicBezTo>
                  <a:pt x="113" y="122"/>
                  <a:pt x="113" y="122"/>
                  <a:pt x="113" y="122"/>
                </a:cubicBezTo>
                <a:cubicBezTo>
                  <a:pt x="124" y="120"/>
                  <a:pt x="134" y="116"/>
                  <a:pt x="142" y="109"/>
                </a:cubicBezTo>
                <a:cubicBezTo>
                  <a:pt x="149" y="103"/>
                  <a:pt x="155" y="96"/>
                  <a:pt x="158" y="88"/>
                </a:cubicBezTo>
                <a:cubicBezTo>
                  <a:pt x="51" y="88"/>
                  <a:pt x="51" y="88"/>
                  <a:pt x="51" y="88"/>
                </a:cubicBezTo>
                <a:cubicBezTo>
                  <a:pt x="54" y="96"/>
                  <a:pt x="60" y="103"/>
                  <a:pt x="67" y="109"/>
                </a:cubicBezTo>
                <a:cubicBezTo>
                  <a:pt x="75" y="116"/>
                  <a:pt x="85" y="120"/>
                  <a:pt x="96" y="122"/>
                </a:cubicBezTo>
                <a:cubicBezTo>
                  <a:pt x="96" y="194"/>
                  <a:pt x="96" y="194"/>
                  <a:pt x="96" y="194"/>
                </a:cubicBezTo>
                <a:cubicBezTo>
                  <a:pt x="88" y="195"/>
                  <a:pt x="81" y="198"/>
                  <a:pt x="75" y="204"/>
                </a:cubicBezTo>
                <a:cubicBezTo>
                  <a:pt x="63" y="215"/>
                  <a:pt x="59" y="230"/>
                  <a:pt x="62" y="245"/>
                </a:cubicBezTo>
                <a:cubicBezTo>
                  <a:pt x="44" y="245"/>
                  <a:pt x="44" y="245"/>
                  <a:pt x="44" y="245"/>
                </a:cubicBezTo>
                <a:cubicBezTo>
                  <a:pt x="43" y="242"/>
                  <a:pt x="43" y="242"/>
                  <a:pt x="43" y="242"/>
                </a:cubicBezTo>
                <a:cubicBezTo>
                  <a:pt x="31" y="214"/>
                  <a:pt x="40" y="181"/>
                  <a:pt x="64" y="163"/>
                </a:cubicBezTo>
                <a:cubicBezTo>
                  <a:pt x="71" y="157"/>
                  <a:pt x="79" y="154"/>
                  <a:pt x="87" y="151"/>
                </a:cubicBezTo>
                <a:cubicBezTo>
                  <a:pt x="87" y="129"/>
                  <a:pt x="87" y="129"/>
                  <a:pt x="87" y="129"/>
                </a:cubicBezTo>
                <a:cubicBezTo>
                  <a:pt x="79" y="127"/>
                  <a:pt x="71" y="123"/>
                  <a:pt x="64" y="117"/>
                </a:cubicBezTo>
                <a:cubicBezTo>
                  <a:pt x="40" y="99"/>
                  <a:pt x="31" y="67"/>
                  <a:pt x="43" y="39"/>
                </a:cubicBezTo>
                <a:cubicBezTo>
                  <a:pt x="44" y="35"/>
                  <a:pt x="44" y="35"/>
                  <a:pt x="44" y="35"/>
                </a:cubicBezTo>
                <a:cubicBezTo>
                  <a:pt x="165" y="35"/>
                  <a:pt x="165" y="35"/>
                  <a:pt x="165" y="35"/>
                </a:cubicBezTo>
                <a:cubicBezTo>
                  <a:pt x="166" y="39"/>
                  <a:pt x="166" y="39"/>
                  <a:pt x="166" y="39"/>
                </a:cubicBezTo>
                <a:cubicBezTo>
                  <a:pt x="178" y="67"/>
                  <a:pt x="169" y="99"/>
                  <a:pt x="145" y="1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Freeform 6">
            <a:extLst>
              <a:ext uri="{FF2B5EF4-FFF2-40B4-BE49-F238E27FC236}">
                <a16:creationId xmlns:a16="http://schemas.microsoft.com/office/drawing/2014/main" id="{7E745062-1E39-1DC3-354C-9783CAA7A21F}"/>
              </a:ext>
            </a:extLst>
          </p:cNvPr>
          <p:cNvSpPr>
            <a:spLocks noEditPoints="1"/>
          </p:cNvSpPr>
          <p:nvPr/>
        </p:nvSpPr>
        <p:spPr bwMode="auto">
          <a:xfrm>
            <a:off x="5243051" y="3502869"/>
            <a:ext cx="462810" cy="489384"/>
          </a:xfrm>
          <a:custGeom>
            <a:avLst/>
            <a:gdLst>
              <a:gd name="T0" fmla="*/ 205 w 263"/>
              <a:gd name="T1" fmla="*/ 70 h 280"/>
              <a:gd name="T2" fmla="*/ 117 w 263"/>
              <a:gd name="T3" fmla="*/ 70 h 280"/>
              <a:gd name="T4" fmla="*/ 119 w 263"/>
              <a:gd name="T5" fmla="*/ 53 h 280"/>
              <a:gd name="T6" fmla="*/ 207 w 263"/>
              <a:gd name="T7" fmla="*/ 53 h 280"/>
              <a:gd name="T8" fmla="*/ 205 w 263"/>
              <a:gd name="T9" fmla="*/ 70 h 280"/>
              <a:gd name="T10" fmla="*/ 146 w 263"/>
              <a:gd name="T11" fmla="*/ 140 h 280"/>
              <a:gd name="T12" fmla="*/ 182 w 263"/>
              <a:gd name="T13" fmla="*/ 140 h 280"/>
              <a:gd name="T14" fmla="*/ 184 w 263"/>
              <a:gd name="T15" fmla="*/ 123 h 280"/>
              <a:gd name="T16" fmla="*/ 148 w 263"/>
              <a:gd name="T17" fmla="*/ 123 h 280"/>
              <a:gd name="T18" fmla="*/ 146 w 263"/>
              <a:gd name="T19" fmla="*/ 140 h 280"/>
              <a:gd name="T20" fmla="*/ 263 w 263"/>
              <a:gd name="T21" fmla="*/ 0 h 280"/>
              <a:gd name="T22" fmla="*/ 245 w 263"/>
              <a:gd name="T23" fmla="*/ 237 h 280"/>
              <a:gd name="T24" fmla="*/ 201 w 263"/>
              <a:gd name="T25" fmla="*/ 280 h 280"/>
              <a:gd name="T26" fmla="*/ 44 w 263"/>
              <a:gd name="T27" fmla="*/ 280 h 280"/>
              <a:gd name="T28" fmla="*/ 0 w 263"/>
              <a:gd name="T29" fmla="*/ 236 h 280"/>
              <a:gd name="T30" fmla="*/ 0 w 263"/>
              <a:gd name="T31" fmla="*/ 193 h 280"/>
              <a:gd name="T32" fmla="*/ 54 w 263"/>
              <a:gd name="T33" fmla="*/ 193 h 280"/>
              <a:gd name="T34" fmla="*/ 71 w 263"/>
              <a:gd name="T35" fmla="*/ 0 h 280"/>
              <a:gd name="T36" fmla="*/ 263 w 263"/>
              <a:gd name="T37" fmla="*/ 0 h 280"/>
              <a:gd name="T38" fmla="*/ 166 w 263"/>
              <a:gd name="T39" fmla="*/ 263 h 280"/>
              <a:gd name="T40" fmla="*/ 158 w 263"/>
              <a:gd name="T41" fmla="*/ 236 h 280"/>
              <a:gd name="T42" fmla="*/ 158 w 263"/>
              <a:gd name="T43" fmla="*/ 210 h 280"/>
              <a:gd name="T44" fmla="*/ 18 w 263"/>
              <a:gd name="T45" fmla="*/ 210 h 280"/>
              <a:gd name="T46" fmla="*/ 18 w 263"/>
              <a:gd name="T47" fmla="*/ 236 h 280"/>
              <a:gd name="T48" fmla="*/ 44 w 263"/>
              <a:gd name="T49" fmla="*/ 263 h 280"/>
              <a:gd name="T50" fmla="*/ 166 w 263"/>
              <a:gd name="T51" fmla="*/ 263 h 280"/>
              <a:gd name="T52" fmla="*/ 244 w 263"/>
              <a:gd name="T53" fmla="*/ 18 h 280"/>
              <a:gd name="T54" fmla="*/ 87 w 263"/>
              <a:gd name="T55" fmla="*/ 18 h 280"/>
              <a:gd name="T56" fmla="*/ 71 w 263"/>
              <a:gd name="T57" fmla="*/ 193 h 280"/>
              <a:gd name="T58" fmla="*/ 175 w 263"/>
              <a:gd name="T59" fmla="*/ 193 h 280"/>
              <a:gd name="T60" fmla="*/ 175 w 263"/>
              <a:gd name="T61" fmla="*/ 236 h 280"/>
              <a:gd name="T62" fmla="*/ 201 w 263"/>
              <a:gd name="T63" fmla="*/ 263 h 280"/>
              <a:gd name="T64" fmla="*/ 228 w 263"/>
              <a:gd name="T65" fmla="*/ 236 h 280"/>
              <a:gd name="T66" fmla="*/ 244 w 263"/>
              <a:gd name="T67" fmla="*/ 18 h 280"/>
              <a:gd name="T68" fmla="*/ 131 w 263"/>
              <a:gd name="T69" fmla="*/ 123 h 280"/>
              <a:gd name="T70" fmla="*/ 113 w 263"/>
              <a:gd name="T71" fmla="*/ 123 h 280"/>
              <a:gd name="T72" fmla="*/ 111 w 263"/>
              <a:gd name="T73" fmla="*/ 140 h 280"/>
              <a:gd name="T74" fmla="*/ 130 w 263"/>
              <a:gd name="T75" fmla="*/ 140 h 280"/>
              <a:gd name="T76" fmla="*/ 131 w 263"/>
              <a:gd name="T77" fmla="*/ 123 h 280"/>
              <a:gd name="T78" fmla="*/ 203 w 263"/>
              <a:gd name="T79" fmla="*/ 105 h 280"/>
              <a:gd name="T80" fmla="*/ 204 w 263"/>
              <a:gd name="T81" fmla="*/ 88 h 280"/>
              <a:gd name="T82" fmla="*/ 116 w 263"/>
              <a:gd name="T83" fmla="*/ 88 h 280"/>
              <a:gd name="T84" fmla="*/ 114 w 263"/>
              <a:gd name="T85" fmla="*/ 105 h 280"/>
              <a:gd name="T86" fmla="*/ 203 w 263"/>
              <a:gd name="T87" fmla="*/ 10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80">
                <a:moveTo>
                  <a:pt x="205" y="70"/>
                </a:moveTo>
                <a:cubicBezTo>
                  <a:pt x="117" y="70"/>
                  <a:pt x="117" y="70"/>
                  <a:pt x="117" y="70"/>
                </a:cubicBezTo>
                <a:cubicBezTo>
                  <a:pt x="119" y="53"/>
                  <a:pt x="119" y="53"/>
                  <a:pt x="119" y="53"/>
                </a:cubicBezTo>
                <a:cubicBezTo>
                  <a:pt x="207" y="53"/>
                  <a:pt x="207" y="53"/>
                  <a:pt x="207" y="53"/>
                </a:cubicBezTo>
                <a:lnTo>
                  <a:pt x="205" y="70"/>
                </a:lnTo>
                <a:close/>
                <a:moveTo>
                  <a:pt x="146" y="140"/>
                </a:moveTo>
                <a:cubicBezTo>
                  <a:pt x="182" y="140"/>
                  <a:pt x="182" y="140"/>
                  <a:pt x="182" y="140"/>
                </a:cubicBezTo>
                <a:cubicBezTo>
                  <a:pt x="184" y="123"/>
                  <a:pt x="184" y="123"/>
                  <a:pt x="184" y="123"/>
                </a:cubicBezTo>
                <a:cubicBezTo>
                  <a:pt x="148" y="123"/>
                  <a:pt x="148" y="123"/>
                  <a:pt x="148" y="123"/>
                </a:cubicBezTo>
                <a:lnTo>
                  <a:pt x="146" y="140"/>
                </a:lnTo>
                <a:close/>
                <a:moveTo>
                  <a:pt x="263" y="0"/>
                </a:moveTo>
                <a:cubicBezTo>
                  <a:pt x="245" y="237"/>
                  <a:pt x="245" y="237"/>
                  <a:pt x="245" y="237"/>
                </a:cubicBezTo>
                <a:cubicBezTo>
                  <a:pt x="245" y="261"/>
                  <a:pt x="226" y="280"/>
                  <a:pt x="201" y="280"/>
                </a:cubicBezTo>
                <a:cubicBezTo>
                  <a:pt x="44" y="280"/>
                  <a:pt x="44" y="280"/>
                  <a:pt x="44" y="280"/>
                </a:cubicBezTo>
                <a:cubicBezTo>
                  <a:pt x="20" y="280"/>
                  <a:pt x="0" y="261"/>
                  <a:pt x="0" y="236"/>
                </a:cubicBezTo>
                <a:cubicBezTo>
                  <a:pt x="0" y="193"/>
                  <a:pt x="0" y="193"/>
                  <a:pt x="0" y="193"/>
                </a:cubicBezTo>
                <a:cubicBezTo>
                  <a:pt x="54" y="193"/>
                  <a:pt x="54" y="193"/>
                  <a:pt x="54" y="193"/>
                </a:cubicBezTo>
                <a:cubicBezTo>
                  <a:pt x="71" y="0"/>
                  <a:pt x="71" y="0"/>
                  <a:pt x="71" y="0"/>
                </a:cubicBezTo>
                <a:lnTo>
                  <a:pt x="263" y="0"/>
                </a:lnTo>
                <a:close/>
                <a:moveTo>
                  <a:pt x="166" y="263"/>
                </a:moveTo>
                <a:cubicBezTo>
                  <a:pt x="161" y="255"/>
                  <a:pt x="158" y="246"/>
                  <a:pt x="158" y="236"/>
                </a:cubicBezTo>
                <a:cubicBezTo>
                  <a:pt x="158" y="210"/>
                  <a:pt x="158" y="210"/>
                  <a:pt x="158" y="210"/>
                </a:cubicBezTo>
                <a:cubicBezTo>
                  <a:pt x="18" y="210"/>
                  <a:pt x="18" y="210"/>
                  <a:pt x="18" y="210"/>
                </a:cubicBezTo>
                <a:cubicBezTo>
                  <a:pt x="18" y="236"/>
                  <a:pt x="18" y="236"/>
                  <a:pt x="18" y="236"/>
                </a:cubicBezTo>
                <a:cubicBezTo>
                  <a:pt x="18" y="251"/>
                  <a:pt x="30" y="263"/>
                  <a:pt x="44" y="263"/>
                </a:cubicBezTo>
                <a:lnTo>
                  <a:pt x="166" y="263"/>
                </a:lnTo>
                <a:close/>
                <a:moveTo>
                  <a:pt x="244" y="18"/>
                </a:moveTo>
                <a:cubicBezTo>
                  <a:pt x="87" y="18"/>
                  <a:pt x="87" y="18"/>
                  <a:pt x="87" y="18"/>
                </a:cubicBezTo>
                <a:cubicBezTo>
                  <a:pt x="71" y="193"/>
                  <a:pt x="71" y="193"/>
                  <a:pt x="71" y="193"/>
                </a:cubicBezTo>
                <a:cubicBezTo>
                  <a:pt x="175" y="193"/>
                  <a:pt x="175" y="193"/>
                  <a:pt x="175" y="193"/>
                </a:cubicBezTo>
                <a:cubicBezTo>
                  <a:pt x="175" y="236"/>
                  <a:pt x="175" y="236"/>
                  <a:pt x="175" y="236"/>
                </a:cubicBezTo>
                <a:cubicBezTo>
                  <a:pt x="175" y="251"/>
                  <a:pt x="187" y="263"/>
                  <a:pt x="201" y="263"/>
                </a:cubicBezTo>
                <a:cubicBezTo>
                  <a:pt x="216" y="263"/>
                  <a:pt x="228" y="251"/>
                  <a:pt x="228" y="236"/>
                </a:cubicBezTo>
                <a:lnTo>
                  <a:pt x="244" y="18"/>
                </a:lnTo>
                <a:close/>
                <a:moveTo>
                  <a:pt x="131" y="123"/>
                </a:moveTo>
                <a:cubicBezTo>
                  <a:pt x="113" y="123"/>
                  <a:pt x="113" y="123"/>
                  <a:pt x="113" y="123"/>
                </a:cubicBezTo>
                <a:cubicBezTo>
                  <a:pt x="111" y="140"/>
                  <a:pt x="111" y="140"/>
                  <a:pt x="111" y="140"/>
                </a:cubicBezTo>
                <a:cubicBezTo>
                  <a:pt x="130" y="140"/>
                  <a:pt x="130" y="140"/>
                  <a:pt x="130" y="140"/>
                </a:cubicBezTo>
                <a:lnTo>
                  <a:pt x="131" y="123"/>
                </a:lnTo>
                <a:close/>
                <a:moveTo>
                  <a:pt x="203" y="105"/>
                </a:moveTo>
                <a:cubicBezTo>
                  <a:pt x="204" y="88"/>
                  <a:pt x="204" y="88"/>
                  <a:pt x="204" y="88"/>
                </a:cubicBezTo>
                <a:cubicBezTo>
                  <a:pt x="116" y="88"/>
                  <a:pt x="116" y="88"/>
                  <a:pt x="116" y="88"/>
                </a:cubicBezTo>
                <a:cubicBezTo>
                  <a:pt x="114" y="105"/>
                  <a:pt x="114" y="105"/>
                  <a:pt x="114" y="105"/>
                </a:cubicBezTo>
                <a:cubicBezTo>
                  <a:pt x="203" y="105"/>
                  <a:pt x="203" y="105"/>
                  <a:pt x="203" y="10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Freeform 7">
            <a:extLst>
              <a:ext uri="{FF2B5EF4-FFF2-40B4-BE49-F238E27FC236}">
                <a16:creationId xmlns:a16="http://schemas.microsoft.com/office/drawing/2014/main" id="{50262416-1DC6-0116-CD00-8C1F97E3E00B}"/>
              </a:ext>
            </a:extLst>
          </p:cNvPr>
          <p:cNvSpPr>
            <a:spLocks noEditPoints="1"/>
          </p:cNvSpPr>
          <p:nvPr/>
        </p:nvSpPr>
        <p:spPr bwMode="auto">
          <a:xfrm>
            <a:off x="5289553" y="1704986"/>
            <a:ext cx="369806" cy="488645"/>
          </a:xfrm>
          <a:custGeom>
            <a:avLst/>
            <a:gdLst>
              <a:gd name="T0" fmla="*/ 105 w 210"/>
              <a:gd name="T1" fmla="*/ 0 h 280"/>
              <a:gd name="T2" fmla="*/ 0 w 210"/>
              <a:gd name="T3" fmla="*/ 105 h 280"/>
              <a:gd name="T4" fmla="*/ 105 w 210"/>
              <a:gd name="T5" fmla="*/ 280 h 280"/>
              <a:gd name="T6" fmla="*/ 210 w 210"/>
              <a:gd name="T7" fmla="*/ 105 h 280"/>
              <a:gd name="T8" fmla="*/ 105 w 210"/>
              <a:gd name="T9" fmla="*/ 0 h 280"/>
              <a:gd name="T10" fmla="*/ 105 w 210"/>
              <a:gd name="T11" fmla="*/ 175 h 280"/>
              <a:gd name="T12" fmla="*/ 35 w 210"/>
              <a:gd name="T13" fmla="*/ 105 h 280"/>
              <a:gd name="T14" fmla="*/ 105 w 210"/>
              <a:gd name="T15" fmla="*/ 35 h 280"/>
              <a:gd name="T16" fmla="*/ 175 w 210"/>
              <a:gd name="T17" fmla="*/ 105 h 280"/>
              <a:gd name="T18" fmla="*/ 105 w 210"/>
              <a:gd name="T19" fmla="*/ 17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80">
                <a:moveTo>
                  <a:pt x="105" y="0"/>
                </a:moveTo>
                <a:cubicBezTo>
                  <a:pt x="47" y="0"/>
                  <a:pt x="0" y="47"/>
                  <a:pt x="0" y="105"/>
                </a:cubicBezTo>
                <a:cubicBezTo>
                  <a:pt x="0" y="163"/>
                  <a:pt x="88" y="280"/>
                  <a:pt x="105" y="280"/>
                </a:cubicBezTo>
                <a:cubicBezTo>
                  <a:pt x="123" y="280"/>
                  <a:pt x="210" y="163"/>
                  <a:pt x="210" y="105"/>
                </a:cubicBezTo>
                <a:cubicBezTo>
                  <a:pt x="210" y="47"/>
                  <a:pt x="163" y="0"/>
                  <a:pt x="105" y="0"/>
                </a:cubicBezTo>
                <a:close/>
                <a:moveTo>
                  <a:pt x="105" y="175"/>
                </a:moveTo>
                <a:cubicBezTo>
                  <a:pt x="67" y="175"/>
                  <a:pt x="35" y="143"/>
                  <a:pt x="35" y="105"/>
                </a:cubicBezTo>
                <a:cubicBezTo>
                  <a:pt x="35" y="66"/>
                  <a:pt x="67" y="35"/>
                  <a:pt x="105" y="35"/>
                </a:cubicBezTo>
                <a:cubicBezTo>
                  <a:pt x="144" y="35"/>
                  <a:pt x="175" y="66"/>
                  <a:pt x="175" y="105"/>
                </a:cubicBezTo>
                <a:cubicBezTo>
                  <a:pt x="175" y="143"/>
                  <a:pt x="144" y="175"/>
                  <a:pt x="105" y="17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文本框 35">
            <a:extLst>
              <a:ext uri="{FF2B5EF4-FFF2-40B4-BE49-F238E27FC236}">
                <a16:creationId xmlns:a16="http://schemas.microsoft.com/office/drawing/2014/main" id="{420E6907-C175-9528-3D03-F571E9A208EE}"/>
              </a:ext>
            </a:extLst>
          </p:cNvPr>
          <p:cNvSpPr txBox="1"/>
          <p:nvPr/>
        </p:nvSpPr>
        <p:spPr>
          <a:xfrm>
            <a:off x="885436" y="1371273"/>
            <a:ext cx="1554336"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l"/>
            <a:r>
              <a:rPr lang="en-US" altLang="zh-CN" dirty="0">
                <a:solidFill>
                  <a:schemeClr val="tx1">
                    <a:lumMod val="85000"/>
                    <a:lumOff val="15000"/>
                  </a:schemeClr>
                </a:solidFill>
                <a:effectLst/>
                <a:latin typeface="思源黑体" panose="020B0500000000000000" pitchFamily="34" charset="-122"/>
                <a:ea typeface="思源黑体" panose="020B0500000000000000" pitchFamily="34" charset="-122"/>
                <a:sym typeface="思源黑体" panose="020B0500000000000000" pitchFamily="34" charset="-122"/>
              </a:rPr>
              <a:t>Add title text</a:t>
            </a:r>
            <a:endParaRPr lang="zh-CN" altLang="en-US" dirty="0">
              <a:solidFill>
                <a:schemeClr val="tx1">
                  <a:lumMod val="85000"/>
                  <a:lumOff val="15000"/>
                </a:schemeClr>
              </a:solidFill>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TextBox 11">
            <a:extLst>
              <a:ext uri="{FF2B5EF4-FFF2-40B4-BE49-F238E27FC236}">
                <a16:creationId xmlns:a16="http://schemas.microsoft.com/office/drawing/2014/main" id="{61A65536-4DF2-142E-6538-549B3151AEC8}"/>
              </a:ext>
            </a:extLst>
          </p:cNvPr>
          <p:cNvSpPr txBox="1"/>
          <p:nvPr/>
        </p:nvSpPr>
        <p:spPr>
          <a:xfrm>
            <a:off x="885436" y="1758954"/>
            <a:ext cx="3390899" cy="789127"/>
          </a:xfrm>
          <a:prstGeom prst="rect">
            <a:avLst/>
          </a:prstGeom>
          <a:noFill/>
        </p:spPr>
        <p:txBody>
          <a:bodyPr wrap="square" rtlCol="0">
            <a:spAutoFit/>
          </a:bodyPr>
          <a:lstStyle/>
          <a:p>
            <a:pPr algn="just">
              <a:lnSpc>
                <a:spcPct val="13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文本框 39">
            <a:extLst>
              <a:ext uri="{FF2B5EF4-FFF2-40B4-BE49-F238E27FC236}">
                <a16:creationId xmlns:a16="http://schemas.microsoft.com/office/drawing/2014/main" id="{98B65F50-3B85-A900-91FA-B8E0B5E68A25}"/>
              </a:ext>
            </a:extLst>
          </p:cNvPr>
          <p:cNvSpPr txBox="1"/>
          <p:nvPr/>
        </p:nvSpPr>
        <p:spPr>
          <a:xfrm>
            <a:off x="885436" y="5094768"/>
            <a:ext cx="1554336"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l"/>
            <a:r>
              <a:rPr lang="en-US" altLang="zh-CN" dirty="0">
                <a:solidFill>
                  <a:schemeClr val="tx1">
                    <a:lumMod val="85000"/>
                    <a:lumOff val="15000"/>
                  </a:schemeClr>
                </a:solidFill>
                <a:effectLst/>
                <a:latin typeface="思源黑体" panose="020B0500000000000000" pitchFamily="34" charset="-122"/>
                <a:ea typeface="思源黑体" panose="020B0500000000000000" pitchFamily="34" charset="-122"/>
                <a:sym typeface="思源黑体" panose="020B0500000000000000" pitchFamily="34" charset="-122"/>
              </a:rPr>
              <a:t>Add title text</a:t>
            </a:r>
            <a:endParaRPr lang="zh-CN" altLang="en-US" dirty="0">
              <a:solidFill>
                <a:schemeClr val="tx1">
                  <a:lumMod val="85000"/>
                  <a:lumOff val="15000"/>
                </a:schemeClr>
              </a:solidFill>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TextBox 11">
            <a:extLst>
              <a:ext uri="{FF2B5EF4-FFF2-40B4-BE49-F238E27FC236}">
                <a16:creationId xmlns:a16="http://schemas.microsoft.com/office/drawing/2014/main" id="{768B52EC-3D4D-2E3C-A483-D9F51011B320}"/>
              </a:ext>
            </a:extLst>
          </p:cNvPr>
          <p:cNvSpPr txBox="1"/>
          <p:nvPr/>
        </p:nvSpPr>
        <p:spPr>
          <a:xfrm>
            <a:off x="885436" y="5482449"/>
            <a:ext cx="3390899" cy="789127"/>
          </a:xfrm>
          <a:prstGeom prst="rect">
            <a:avLst/>
          </a:prstGeom>
          <a:noFill/>
        </p:spPr>
        <p:txBody>
          <a:bodyPr wrap="square" rtlCol="0">
            <a:spAutoFit/>
          </a:bodyPr>
          <a:lstStyle/>
          <a:p>
            <a:pPr algn="just">
              <a:lnSpc>
                <a:spcPct val="130000"/>
              </a:lnSpc>
            </a:pP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Click here to add content, content to match the title. </a:t>
            </a:r>
            <a:endParaRPr lang="zh-CN" altLang="en-US"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Rectángulo: esquinas redondeadas 19">
            <a:extLst>
              <a:ext uri="{FF2B5EF4-FFF2-40B4-BE49-F238E27FC236}">
                <a16:creationId xmlns:a16="http://schemas.microsoft.com/office/drawing/2014/main" id="{D2E5FCD1-4294-4752-8ADB-7DCE3B4E027F}"/>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1" name="Group 1">
            <a:extLst>
              <a:ext uri="{FF2B5EF4-FFF2-40B4-BE49-F238E27FC236}">
                <a16:creationId xmlns:a16="http://schemas.microsoft.com/office/drawing/2014/main" id="{4B6F6CC0-9CAF-45AF-B7B0-AD7A1E7CB04B}"/>
              </a:ext>
            </a:extLst>
          </p:cNvPr>
          <p:cNvGrpSpPr/>
          <p:nvPr/>
        </p:nvGrpSpPr>
        <p:grpSpPr>
          <a:xfrm>
            <a:off x="6683400" y="-7920"/>
            <a:ext cx="5508000" cy="6890400"/>
            <a:chOff x="6683400" y="-7920"/>
            <a:chExt cx="5508000" cy="6890400"/>
          </a:xfrm>
        </p:grpSpPr>
        <p:grpSp>
          <p:nvGrpSpPr>
            <p:cNvPr id="24" name="Group 4">
              <a:extLst>
                <a:ext uri="{FF2B5EF4-FFF2-40B4-BE49-F238E27FC236}">
                  <a16:creationId xmlns:a16="http://schemas.microsoft.com/office/drawing/2014/main" id="{A5C3ABFC-DCD2-4F98-95C3-CD98C42EAF41}"/>
                </a:ext>
              </a:extLst>
            </p:cNvPr>
            <p:cNvGrpSpPr/>
            <p:nvPr/>
          </p:nvGrpSpPr>
          <p:grpSpPr>
            <a:xfrm>
              <a:off x="6683400" y="5075280"/>
              <a:ext cx="5508000" cy="1807200"/>
              <a:chOff x="6683400" y="5075280"/>
              <a:chExt cx="5508000" cy="1807200"/>
            </a:xfrm>
          </p:grpSpPr>
          <p:sp>
            <p:nvSpPr>
              <p:cNvPr id="46" name="CustomShape 5">
                <a:extLst>
                  <a:ext uri="{FF2B5EF4-FFF2-40B4-BE49-F238E27FC236}">
                    <a16:creationId xmlns:a16="http://schemas.microsoft.com/office/drawing/2014/main" id="{672FB9A1-B0DC-4C25-A8BA-414B7AA8D4AD}"/>
                  </a:ext>
                </a:extLst>
              </p:cNvPr>
              <p:cNvSpPr/>
              <p:nvPr/>
            </p:nvSpPr>
            <p:spPr>
              <a:xfrm>
                <a:off x="7340760" y="5316120"/>
                <a:ext cx="241344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47" name="CustomShape 6">
                <a:extLst>
                  <a:ext uri="{FF2B5EF4-FFF2-40B4-BE49-F238E27FC236}">
                    <a16:creationId xmlns:a16="http://schemas.microsoft.com/office/drawing/2014/main" id="{C80C14F5-7616-4875-8C01-481CA1C20666}"/>
                  </a:ext>
                </a:extLst>
              </p:cNvPr>
              <p:cNvSpPr/>
              <p:nvPr/>
            </p:nvSpPr>
            <p:spPr>
              <a:xfrm>
                <a:off x="9294120" y="6005880"/>
                <a:ext cx="225792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48" name="CustomShape 7">
                <a:extLst>
                  <a:ext uri="{FF2B5EF4-FFF2-40B4-BE49-F238E27FC236}">
                    <a16:creationId xmlns:a16="http://schemas.microsoft.com/office/drawing/2014/main" id="{AF026C14-E7D1-44E4-B585-A3E7F47E35A8}"/>
                  </a:ext>
                </a:extLst>
              </p:cNvPr>
              <p:cNvSpPr/>
              <p:nvPr/>
            </p:nvSpPr>
            <p:spPr>
              <a:xfrm>
                <a:off x="9615240" y="5679360"/>
                <a:ext cx="257616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9" name="CustomShape 8">
                <a:extLst>
                  <a:ext uri="{FF2B5EF4-FFF2-40B4-BE49-F238E27FC236}">
                    <a16:creationId xmlns:a16="http://schemas.microsoft.com/office/drawing/2014/main" id="{03218AE8-A1A1-48F6-B585-84C3D3A29D70}"/>
                  </a:ext>
                </a:extLst>
              </p:cNvPr>
              <p:cNvSpPr/>
              <p:nvPr/>
            </p:nvSpPr>
            <p:spPr>
              <a:xfrm>
                <a:off x="9807840" y="5822640"/>
                <a:ext cx="236916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50" name="CustomShape 9">
                <a:extLst>
                  <a:ext uri="{FF2B5EF4-FFF2-40B4-BE49-F238E27FC236}">
                    <a16:creationId xmlns:a16="http://schemas.microsoft.com/office/drawing/2014/main" id="{1D386D2D-E2C2-44C0-9BA3-79CCEEF04F27}"/>
                  </a:ext>
                </a:extLst>
              </p:cNvPr>
              <p:cNvSpPr/>
              <p:nvPr/>
            </p:nvSpPr>
            <p:spPr>
              <a:xfrm>
                <a:off x="7629480" y="5075280"/>
                <a:ext cx="455616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51" name="CustomShape 10">
                <a:extLst>
                  <a:ext uri="{FF2B5EF4-FFF2-40B4-BE49-F238E27FC236}">
                    <a16:creationId xmlns:a16="http://schemas.microsoft.com/office/drawing/2014/main" id="{F689AF30-6C2D-49CB-93FB-108F63E34B7D}"/>
                  </a:ext>
                </a:extLst>
              </p:cNvPr>
              <p:cNvSpPr/>
              <p:nvPr/>
            </p:nvSpPr>
            <p:spPr>
              <a:xfrm>
                <a:off x="10786680" y="6112080"/>
                <a:ext cx="139032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52" name="CustomShape 11">
                <a:extLst>
                  <a:ext uri="{FF2B5EF4-FFF2-40B4-BE49-F238E27FC236}">
                    <a16:creationId xmlns:a16="http://schemas.microsoft.com/office/drawing/2014/main" id="{95FCB259-18C0-48DD-B4EC-395820AD7EA5}"/>
                  </a:ext>
                </a:extLst>
              </p:cNvPr>
              <p:cNvSpPr/>
              <p:nvPr/>
            </p:nvSpPr>
            <p:spPr>
              <a:xfrm>
                <a:off x="11116440" y="5828040"/>
                <a:ext cx="106920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53" name="CustomShape 12">
                <a:extLst>
                  <a:ext uri="{FF2B5EF4-FFF2-40B4-BE49-F238E27FC236}">
                    <a16:creationId xmlns:a16="http://schemas.microsoft.com/office/drawing/2014/main" id="{67C1996E-7DD6-4909-ADD3-118093D35958}"/>
                  </a:ext>
                </a:extLst>
              </p:cNvPr>
              <p:cNvSpPr/>
              <p:nvPr/>
            </p:nvSpPr>
            <p:spPr>
              <a:xfrm>
                <a:off x="7471800" y="5312880"/>
                <a:ext cx="171288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54" name="CustomShape 13">
                <a:extLst>
                  <a:ext uri="{FF2B5EF4-FFF2-40B4-BE49-F238E27FC236}">
                    <a16:creationId xmlns:a16="http://schemas.microsoft.com/office/drawing/2014/main" id="{A87F313F-7A26-4B3A-A981-7C9FDFDC97E6}"/>
                  </a:ext>
                </a:extLst>
              </p:cNvPr>
              <p:cNvSpPr/>
              <p:nvPr/>
            </p:nvSpPr>
            <p:spPr>
              <a:xfrm>
                <a:off x="6683400" y="5756040"/>
                <a:ext cx="145548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25" name="CustomShape 14">
              <a:extLst>
                <a:ext uri="{FF2B5EF4-FFF2-40B4-BE49-F238E27FC236}">
                  <a16:creationId xmlns:a16="http://schemas.microsoft.com/office/drawing/2014/main" id="{7DD44606-4E34-4870-849F-64520E12E7CE}"/>
                </a:ext>
              </a:extLst>
            </p:cNvPr>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26" name="CustomShape 15">
              <a:extLst>
                <a:ext uri="{FF2B5EF4-FFF2-40B4-BE49-F238E27FC236}">
                  <a16:creationId xmlns:a16="http://schemas.microsoft.com/office/drawing/2014/main" id="{8C0E46E4-45B7-47BC-B97E-4C12A1D5F436}"/>
                </a:ext>
              </a:extLst>
            </p:cNvPr>
            <p:cNvSpPr/>
            <p:nvPr/>
          </p:nvSpPr>
          <p:spPr>
            <a:xfrm flipH="1">
              <a:off x="9760320" y="-7920"/>
              <a:ext cx="241380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2" name="CustomShape 16">
              <a:extLst>
                <a:ext uri="{FF2B5EF4-FFF2-40B4-BE49-F238E27FC236}">
                  <a16:creationId xmlns:a16="http://schemas.microsoft.com/office/drawing/2014/main" id="{EB760FC3-14A8-4C24-BEE4-0CADD39FDD84}"/>
                </a:ext>
              </a:extLst>
            </p:cNvPr>
            <p:cNvSpPr/>
            <p:nvPr/>
          </p:nvSpPr>
          <p:spPr>
            <a:xfrm flipH="1">
              <a:off x="9440640" y="-7920"/>
              <a:ext cx="19357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43" name="CustomShape 17">
              <a:extLst>
                <a:ext uri="{FF2B5EF4-FFF2-40B4-BE49-F238E27FC236}">
                  <a16:creationId xmlns:a16="http://schemas.microsoft.com/office/drawing/2014/main" id="{FAD4C6D2-0327-4AD0-8964-5A1714D62AFA}"/>
                </a:ext>
              </a:extLst>
            </p:cNvPr>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sp>
        <p:sp>
          <p:nvSpPr>
            <p:cNvPr id="44" name="CustomShape 18">
              <a:extLst>
                <a:ext uri="{FF2B5EF4-FFF2-40B4-BE49-F238E27FC236}">
                  <a16:creationId xmlns:a16="http://schemas.microsoft.com/office/drawing/2014/main" id="{1FA4EB96-C680-4253-A984-95948E74445F}"/>
                </a:ext>
              </a:extLst>
            </p:cNvPr>
            <p:cNvSpPr/>
            <p:nvPr/>
          </p:nvSpPr>
          <p:spPr>
            <a:xfrm flipH="1">
              <a:off x="10187640" y="-7920"/>
              <a:ext cx="182772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45" name="CustomShape 19">
              <a:extLst>
                <a:ext uri="{FF2B5EF4-FFF2-40B4-BE49-F238E27FC236}">
                  <a16:creationId xmlns:a16="http://schemas.microsoft.com/office/drawing/2014/main" id="{AB2E69E5-3427-499A-AD4B-4725382B889F}"/>
                </a:ext>
              </a:extLst>
            </p:cNvPr>
            <p:cNvSpPr/>
            <p:nvPr/>
          </p:nvSpPr>
          <p:spPr>
            <a:xfrm flipH="1">
              <a:off x="10338120" y="8280"/>
              <a:ext cx="94320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grpSp>
      <p:pic>
        <p:nvPicPr>
          <p:cNvPr id="5122" name="Picture 2">
            <a:extLst>
              <a:ext uri="{FF2B5EF4-FFF2-40B4-BE49-F238E27FC236}">
                <a16:creationId xmlns:a16="http://schemas.microsoft.com/office/drawing/2014/main" id="{12FA78A7-3CC9-48B3-A48F-C44467F066B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78183" y="1596788"/>
            <a:ext cx="4287265" cy="4557326"/>
          </a:xfrm>
          <a:prstGeom prst="rect">
            <a:avLst/>
          </a:prstGeom>
          <a:solidFill>
            <a:srgbClr val="002060"/>
          </a:solidFill>
          <a:ln w="76200">
            <a:solidFill>
              <a:srgbClr val="002060"/>
            </a:solidFill>
          </a:ln>
        </p:spPr>
      </p:pic>
    </p:spTree>
    <p:extLst>
      <p:ext uri="{BB962C8B-B14F-4D97-AF65-F5344CB8AC3E}">
        <p14:creationId xmlns:p14="http://schemas.microsoft.com/office/powerpoint/2010/main" val="1984775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1000" fill="hold"/>
                                        <p:tgtEl>
                                          <p:spTgt spid="35"/>
                                        </p:tgtEl>
                                        <p:attrNameLst>
                                          <p:attrName>ppt_w</p:attrName>
                                        </p:attrNameLst>
                                      </p:cBhvr>
                                      <p:tavLst>
                                        <p:tav tm="0">
                                          <p:val>
                                            <p:fltVal val="0"/>
                                          </p:val>
                                        </p:tav>
                                        <p:tav tm="100000">
                                          <p:val>
                                            <p:strVal val="#ppt_w"/>
                                          </p:val>
                                        </p:tav>
                                      </p:tavLst>
                                    </p:anim>
                                    <p:anim calcmode="lin" valueType="num">
                                      <p:cBhvr>
                                        <p:cTn id="17" dur="1000" fill="hold"/>
                                        <p:tgtEl>
                                          <p:spTgt spid="35"/>
                                        </p:tgtEl>
                                        <p:attrNameLst>
                                          <p:attrName>ppt_h</p:attrName>
                                        </p:attrNameLst>
                                      </p:cBhvr>
                                      <p:tavLst>
                                        <p:tav tm="0">
                                          <p:val>
                                            <p:fltVal val="0"/>
                                          </p:val>
                                        </p:tav>
                                        <p:tav tm="100000">
                                          <p:val>
                                            <p:strVal val="#ppt_h"/>
                                          </p:val>
                                        </p:tav>
                                      </p:tavLst>
                                    </p:anim>
                                    <p:animEffect transition="in" filter="fade">
                                      <p:cBhvr>
                                        <p:cTn id="18" dur="1000"/>
                                        <p:tgtEl>
                                          <p:spTgt spid="35"/>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37"/>
                                        </p:tgtEl>
                                        <p:attrNameLst>
                                          <p:attrName>style.visibility</p:attrName>
                                        </p:attrNameLst>
                                      </p:cBhvr>
                                      <p:to>
                                        <p:strVal val="visible"/>
                                      </p:to>
                                    </p:set>
                                    <p:anim calcmode="lin" valueType="num">
                                      <p:cBhvr>
                                        <p:cTn id="26" dur="300" fill="hold"/>
                                        <p:tgtEl>
                                          <p:spTgt spid="37"/>
                                        </p:tgtEl>
                                        <p:attrNameLst>
                                          <p:attrName>ppt_w</p:attrName>
                                        </p:attrNameLst>
                                      </p:cBhvr>
                                      <p:tavLst>
                                        <p:tav tm="0">
                                          <p:val>
                                            <p:fltVal val="0"/>
                                          </p:val>
                                        </p:tav>
                                        <p:tav tm="100000">
                                          <p:val>
                                            <p:strVal val="#ppt_w"/>
                                          </p:val>
                                        </p:tav>
                                      </p:tavLst>
                                    </p:anim>
                                    <p:anim calcmode="lin" valueType="num">
                                      <p:cBhvr>
                                        <p:cTn id="27" dur="300" fill="hold"/>
                                        <p:tgtEl>
                                          <p:spTgt spid="37"/>
                                        </p:tgtEl>
                                        <p:attrNameLst>
                                          <p:attrName>ppt_h</p:attrName>
                                        </p:attrNameLst>
                                      </p:cBhvr>
                                      <p:tavLst>
                                        <p:tav tm="0">
                                          <p:val>
                                            <p:fltVal val="0"/>
                                          </p:val>
                                        </p:tav>
                                        <p:tav tm="100000">
                                          <p:val>
                                            <p:strVal val="#ppt_h"/>
                                          </p:val>
                                        </p:tav>
                                      </p:tavLst>
                                    </p:anim>
                                    <p:animEffect transition="in" filter="fade">
                                      <p:cBhvr>
                                        <p:cTn id="28" dur="300"/>
                                        <p:tgtEl>
                                          <p:spTgt spid="3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Effect transition="in" filter="fade">
                                      <p:cBhvr>
                                        <p:cTn id="33" dur="1000"/>
                                        <p:tgtEl>
                                          <p:spTgt spid="3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1000" fill="hold"/>
                                        <p:tgtEl>
                                          <p:spTgt spid="34"/>
                                        </p:tgtEl>
                                        <p:attrNameLst>
                                          <p:attrName>ppt_w</p:attrName>
                                        </p:attrNameLst>
                                      </p:cBhvr>
                                      <p:tavLst>
                                        <p:tav tm="0">
                                          <p:val>
                                            <p:fltVal val="0"/>
                                          </p:val>
                                        </p:tav>
                                        <p:tav tm="100000">
                                          <p:val>
                                            <p:strVal val="#ppt_w"/>
                                          </p:val>
                                        </p:tav>
                                      </p:tavLst>
                                    </p:anim>
                                    <p:anim calcmode="lin" valueType="num">
                                      <p:cBhvr>
                                        <p:cTn id="37" dur="1000" fill="hold"/>
                                        <p:tgtEl>
                                          <p:spTgt spid="34"/>
                                        </p:tgtEl>
                                        <p:attrNameLst>
                                          <p:attrName>ppt_h</p:attrName>
                                        </p:attrNameLst>
                                      </p:cBhvr>
                                      <p:tavLst>
                                        <p:tav tm="0">
                                          <p:val>
                                            <p:fltVal val="0"/>
                                          </p:val>
                                        </p:tav>
                                        <p:tav tm="100000">
                                          <p:val>
                                            <p:strVal val="#ppt_h"/>
                                          </p:val>
                                        </p:tav>
                                      </p:tavLst>
                                    </p:anim>
                                    <p:animEffect transition="in" filter="fade">
                                      <p:cBhvr>
                                        <p:cTn id="38" dur="1000"/>
                                        <p:tgtEl>
                                          <p:spTgt spid="34"/>
                                        </p:tgtEl>
                                      </p:cBhvr>
                                    </p:animEffect>
                                  </p:childTnLst>
                                </p:cTn>
                              </p:par>
                            </p:childTnLst>
                          </p:cTn>
                        </p:par>
                        <p:par>
                          <p:cTn id="39" fill="hold">
                            <p:stCondLst>
                              <p:cond delay="3970"/>
                            </p:stCondLst>
                            <p:childTnLst>
                              <p:par>
                                <p:cTn id="40" presetID="2" presetClass="entr" presetSubtype="8" decel="10000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0-#ppt_w/2"/>
                                          </p:val>
                                        </p:tav>
                                        <p:tav tm="100000">
                                          <p:val>
                                            <p:strVal val="#ppt_x"/>
                                          </p:val>
                                        </p:tav>
                                      </p:tavLst>
                                    </p:anim>
                                    <p:anim calcmode="lin" valueType="num">
                                      <p:cBhvr additive="base">
                                        <p:cTn id="43" dur="1000" fill="hold"/>
                                        <p:tgtEl>
                                          <p:spTgt spid="29"/>
                                        </p:tgtEl>
                                        <p:attrNameLst>
                                          <p:attrName>ppt_y</p:attrName>
                                        </p:attrNameLst>
                                      </p:cBhvr>
                                      <p:tavLst>
                                        <p:tav tm="0">
                                          <p:val>
                                            <p:strVal val="#ppt_y"/>
                                          </p:val>
                                        </p:tav>
                                        <p:tav tm="100000">
                                          <p:val>
                                            <p:strVal val="#ppt_y"/>
                                          </p:val>
                                        </p:tav>
                                      </p:tavLst>
                                    </p:anim>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fltVal val="0"/>
                                          </p:val>
                                        </p:tav>
                                        <p:tav tm="100000">
                                          <p:val>
                                            <p:strVal val="#ppt_w"/>
                                          </p:val>
                                        </p:tav>
                                      </p:tavLst>
                                    </p:anim>
                                    <p:anim calcmode="lin" valueType="num">
                                      <p:cBhvr>
                                        <p:cTn id="47" dur="1000" fill="hold"/>
                                        <p:tgtEl>
                                          <p:spTgt spid="32"/>
                                        </p:tgtEl>
                                        <p:attrNameLst>
                                          <p:attrName>ppt_h</p:attrName>
                                        </p:attrNameLst>
                                      </p:cBhvr>
                                      <p:tavLst>
                                        <p:tav tm="0">
                                          <p:val>
                                            <p:fltVal val="0"/>
                                          </p:val>
                                        </p:tav>
                                        <p:tav tm="100000">
                                          <p:val>
                                            <p:strVal val="#ppt_h"/>
                                          </p:val>
                                        </p:tav>
                                      </p:tavLst>
                                    </p:anim>
                                    <p:animEffect transition="in" filter="fade">
                                      <p:cBhvr>
                                        <p:cTn id="48" dur="1000"/>
                                        <p:tgtEl>
                                          <p:spTgt spid="3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1000" fill="hold"/>
                                        <p:tgtEl>
                                          <p:spTgt spid="33"/>
                                        </p:tgtEl>
                                        <p:attrNameLst>
                                          <p:attrName>ppt_w</p:attrName>
                                        </p:attrNameLst>
                                      </p:cBhvr>
                                      <p:tavLst>
                                        <p:tav tm="0">
                                          <p:val>
                                            <p:fltVal val="0"/>
                                          </p:val>
                                        </p:tav>
                                        <p:tav tm="100000">
                                          <p:val>
                                            <p:strVal val="#ppt_w"/>
                                          </p:val>
                                        </p:tav>
                                      </p:tavLst>
                                    </p:anim>
                                    <p:anim calcmode="lin" valueType="num">
                                      <p:cBhvr>
                                        <p:cTn id="52" dur="1000" fill="hold"/>
                                        <p:tgtEl>
                                          <p:spTgt spid="33"/>
                                        </p:tgtEl>
                                        <p:attrNameLst>
                                          <p:attrName>ppt_h</p:attrName>
                                        </p:attrNameLst>
                                      </p:cBhvr>
                                      <p:tavLst>
                                        <p:tav tm="0">
                                          <p:val>
                                            <p:fltVal val="0"/>
                                          </p:val>
                                        </p:tav>
                                        <p:tav tm="100000">
                                          <p:val>
                                            <p:strVal val="#ppt_h"/>
                                          </p:val>
                                        </p:tav>
                                      </p:tavLst>
                                    </p:anim>
                                    <p:animEffect transition="in" filter="fade">
                                      <p:cBhvr>
                                        <p:cTn id="53" dur="1000"/>
                                        <p:tgtEl>
                                          <p:spTgt spid="33"/>
                                        </p:tgtEl>
                                      </p:cBhvr>
                                    </p:animEffect>
                                  </p:childTnLst>
                                </p:cTn>
                              </p:par>
                            </p:childTnLst>
                          </p:cTn>
                        </p:par>
                        <p:par>
                          <p:cTn id="54" fill="hold">
                            <p:stCondLst>
                              <p:cond delay="4970"/>
                            </p:stCondLst>
                            <p:childTnLst>
                              <p:par>
                                <p:cTn id="55" presetID="2" presetClass="entr" presetSubtype="4"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41"/>
                                        </p:tgtEl>
                                        <p:attrNameLst>
                                          <p:attrName>style.visibility</p:attrName>
                                        </p:attrNameLst>
                                      </p:cBhvr>
                                      <p:to>
                                        <p:strVal val="visible"/>
                                      </p:to>
                                    </p:set>
                                    <p:anim calcmode="lin" valueType="num">
                                      <p:cBhvr>
                                        <p:cTn id="61" dur="300" fill="hold"/>
                                        <p:tgtEl>
                                          <p:spTgt spid="41"/>
                                        </p:tgtEl>
                                        <p:attrNameLst>
                                          <p:attrName>ppt_w</p:attrName>
                                        </p:attrNameLst>
                                      </p:cBhvr>
                                      <p:tavLst>
                                        <p:tav tm="0">
                                          <p:val>
                                            <p:fltVal val="0"/>
                                          </p:val>
                                        </p:tav>
                                        <p:tav tm="100000">
                                          <p:val>
                                            <p:strVal val="#ppt_w"/>
                                          </p:val>
                                        </p:tav>
                                      </p:tavLst>
                                    </p:anim>
                                    <p:anim calcmode="lin" valueType="num">
                                      <p:cBhvr>
                                        <p:cTn id="62" dur="300" fill="hold"/>
                                        <p:tgtEl>
                                          <p:spTgt spid="41"/>
                                        </p:tgtEl>
                                        <p:attrNameLst>
                                          <p:attrName>ppt_h</p:attrName>
                                        </p:attrNameLst>
                                      </p:cBhvr>
                                      <p:tavLst>
                                        <p:tav tm="0">
                                          <p:val>
                                            <p:fltVal val="0"/>
                                          </p:val>
                                        </p:tav>
                                        <p:tav tm="100000">
                                          <p:val>
                                            <p:strVal val="#ppt_h"/>
                                          </p:val>
                                        </p:tav>
                                      </p:tavLst>
                                    </p:anim>
                                    <p:animEffect transition="in" filter="fade">
                                      <p:cBhvr>
                                        <p:cTn id="63" dur="300"/>
                                        <p:tgtEl>
                                          <p:spTgt spid="41"/>
                                        </p:tgtEl>
                                      </p:cBhvr>
                                    </p:animEffect>
                                  </p:childTnLst>
                                </p:cTn>
                              </p:par>
                              <p:par>
                                <p:cTn id="64" presetID="2" presetClass="entr" presetSubtype="8" decel="10000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additive="base">
                                        <p:cTn id="66" dur="1000" fill="hold"/>
                                        <p:tgtEl>
                                          <p:spTgt spid="55"/>
                                        </p:tgtEl>
                                        <p:attrNameLst>
                                          <p:attrName>ppt_x</p:attrName>
                                        </p:attrNameLst>
                                      </p:cBhvr>
                                      <p:tavLst>
                                        <p:tav tm="0">
                                          <p:val>
                                            <p:strVal val="0-#ppt_w/2"/>
                                          </p:val>
                                        </p:tav>
                                        <p:tav tm="100000">
                                          <p:val>
                                            <p:strVal val="#ppt_x"/>
                                          </p:val>
                                        </p:tav>
                                      </p:tavLst>
                                    </p:anim>
                                    <p:anim calcmode="lin" valueType="num">
                                      <p:cBhvr additive="base">
                                        <p:cTn id="67" dur="1000" fill="hold"/>
                                        <p:tgtEl>
                                          <p:spTgt spid="55"/>
                                        </p:tgtEl>
                                        <p:attrNameLst>
                                          <p:attrName>ppt_y</p:attrName>
                                        </p:attrNameLst>
                                      </p:cBhvr>
                                      <p:tavLst>
                                        <p:tav tm="0">
                                          <p:val>
                                            <p:strVal val="#ppt_y"/>
                                          </p:val>
                                        </p:tav>
                                        <p:tav tm="100000">
                                          <p:val>
                                            <p:strVal val="#ppt_y"/>
                                          </p:val>
                                        </p:tav>
                                      </p:tavLst>
                                    </p:anim>
                                  </p:childTnLst>
                                </p:cTn>
                              </p:par>
                            </p:childTnLst>
                          </p:cTn>
                        </p:par>
                        <p:par>
                          <p:cTn id="68" fill="hold">
                            <p:stCondLst>
                              <p:cond delay="7940"/>
                            </p:stCondLst>
                            <p:childTnLst>
                              <p:par>
                                <p:cTn id="69" presetID="2" presetClass="entr" presetSubtype="4"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additive="base">
                                        <p:cTn id="71" dur="500" fill="hold"/>
                                        <p:tgtEl>
                                          <p:spTgt spid="56"/>
                                        </p:tgtEl>
                                        <p:attrNameLst>
                                          <p:attrName>ppt_x</p:attrName>
                                        </p:attrNameLst>
                                      </p:cBhvr>
                                      <p:tavLst>
                                        <p:tav tm="0">
                                          <p:val>
                                            <p:strVal val="#ppt_x"/>
                                          </p:val>
                                        </p:tav>
                                        <p:tav tm="100000">
                                          <p:val>
                                            <p:strVal val="#ppt_x"/>
                                          </p:val>
                                        </p:tav>
                                      </p:tavLst>
                                    </p:anim>
                                    <p:anim calcmode="lin" valueType="num">
                                      <p:cBhvr additive="base">
                                        <p:cTn id="72" dur="500" fill="hold"/>
                                        <p:tgtEl>
                                          <p:spTgt spid="56"/>
                                        </p:tgtEl>
                                        <p:attrNameLst>
                                          <p:attrName>ppt_y</p:attrName>
                                        </p:attrNameLst>
                                      </p:cBhvr>
                                      <p:tavLst>
                                        <p:tav tm="0">
                                          <p:val>
                                            <p:strVal val="1+#ppt_h/2"/>
                                          </p:val>
                                        </p:tav>
                                        <p:tav tm="100000">
                                          <p:val>
                                            <p:strVal val="#ppt_y"/>
                                          </p:val>
                                        </p:tav>
                                      </p:tavLst>
                                    </p:anim>
                                  </p:childTnLst>
                                </p:cTn>
                              </p:par>
                              <p:par>
                                <p:cTn id="73" presetID="53" presetClass="entr" presetSubtype="16" fill="hold" grpId="0" nodeType="withEffect">
                                  <p:stCondLst>
                                    <p:cond delay="0"/>
                                  </p:stCondLst>
                                  <p:iterate type="lt">
                                    <p:tmPct val="10000"/>
                                  </p:iterate>
                                  <p:childTnLst>
                                    <p:set>
                                      <p:cBhvr>
                                        <p:cTn id="74" dur="1" fill="hold">
                                          <p:stCondLst>
                                            <p:cond delay="0"/>
                                          </p:stCondLst>
                                        </p:cTn>
                                        <p:tgtEl>
                                          <p:spTgt spid="57"/>
                                        </p:tgtEl>
                                        <p:attrNameLst>
                                          <p:attrName>style.visibility</p:attrName>
                                        </p:attrNameLst>
                                      </p:cBhvr>
                                      <p:to>
                                        <p:strVal val="visible"/>
                                      </p:to>
                                    </p:set>
                                    <p:anim calcmode="lin" valueType="num">
                                      <p:cBhvr>
                                        <p:cTn id="75" dur="300" fill="hold"/>
                                        <p:tgtEl>
                                          <p:spTgt spid="57"/>
                                        </p:tgtEl>
                                        <p:attrNameLst>
                                          <p:attrName>ppt_w</p:attrName>
                                        </p:attrNameLst>
                                      </p:cBhvr>
                                      <p:tavLst>
                                        <p:tav tm="0">
                                          <p:val>
                                            <p:fltVal val="0"/>
                                          </p:val>
                                        </p:tav>
                                        <p:tav tm="100000">
                                          <p:val>
                                            <p:strVal val="#ppt_w"/>
                                          </p:val>
                                        </p:tav>
                                      </p:tavLst>
                                    </p:anim>
                                    <p:anim calcmode="lin" valueType="num">
                                      <p:cBhvr>
                                        <p:cTn id="76" dur="300" fill="hold"/>
                                        <p:tgtEl>
                                          <p:spTgt spid="57"/>
                                        </p:tgtEl>
                                        <p:attrNameLst>
                                          <p:attrName>ppt_h</p:attrName>
                                        </p:attrNameLst>
                                      </p:cBhvr>
                                      <p:tavLst>
                                        <p:tav tm="0">
                                          <p:val>
                                            <p:fltVal val="0"/>
                                          </p:val>
                                        </p:tav>
                                        <p:tav tm="100000">
                                          <p:val>
                                            <p:strVal val="#ppt_h"/>
                                          </p:val>
                                        </p:tav>
                                      </p:tavLst>
                                    </p:anim>
                                    <p:animEffect transition="in" filter="fade">
                                      <p:cBhvr>
                                        <p:cTn id="77" dur="3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57" grpId="0"/>
      <p:bldP spid="27"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4530436" y="337444"/>
            <a:ext cx="3283527" cy="584775"/>
          </a:xfrm>
          <a:prstGeom prst="rect">
            <a:avLst/>
          </a:prstGeom>
          <a:ln>
            <a:noFill/>
          </a:ln>
        </p:spPr>
        <p:txBody>
          <a:bodyPr wrap="square">
            <a:spAutoFit/>
          </a:bodyPr>
          <a:lstStyle/>
          <a:p>
            <a:pPr algn="ctr"/>
            <a:r>
              <a:rPr lang="en-US" altLang="zh-CN" sz="3200" b="1" dirty="0">
                <a:solidFill>
                  <a:srgbClr val="006CBC"/>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Add title text</a:t>
            </a:r>
            <a:endParaRPr lang="zh-CN" altLang="en-US" sz="3200" b="1" dirty="0">
              <a:solidFill>
                <a:srgbClr val="006CBC"/>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p:txBody>
      </p:sp>
      <p:pic>
        <p:nvPicPr>
          <p:cNvPr id="4" name="图片 3">
            <a:extLst>
              <a:ext uri="{FF2B5EF4-FFF2-40B4-BE49-F238E27FC236}">
                <a16:creationId xmlns:a16="http://schemas.microsoft.com/office/drawing/2014/main" id="{08E32BEF-5AC6-4C4D-1D83-A574B1A3CF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84859" y="3227936"/>
            <a:ext cx="4044051" cy="2648802"/>
          </a:xfrm>
          <a:prstGeom prst="rect">
            <a:avLst/>
          </a:prstGeom>
        </p:spPr>
      </p:pic>
      <p:sp>
        <p:nvSpPr>
          <p:cNvPr id="5" name="椭圆 4">
            <a:extLst>
              <a:ext uri="{FF2B5EF4-FFF2-40B4-BE49-F238E27FC236}">
                <a16:creationId xmlns:a16="http://schemas.microsoft.com/office/drawing/2014/main" id="{11E4614F-D57D-D7A8-E60F-A1D5BE4B6AF9}"/>
              </a:ext>
            </a:extLst>
          </p:cNvPr>
          <p:cNvSpPr/>
          <p:nvPr/>
        </p:nvSpPr>
        <p:spPr>
          <a:xfrm>
            <a:off x="913921" y="1711965"/>
            <a:ext cx="862143" cy="862075"/>
          </a:xfrm>
          <a:prstGeom prst="ellipse">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 name="图片 5" descr="303b343435303639373bb9a4d7f7bbe3b1a8">
            <a:extLst>
              <a:ext uri="{FF2B5EF4-FFF2-40B4-BE49-F238E27FC236}">
                <a16:creationId xmlns:a16="http://schemas.microsoft.com/office/drawing/2014/main" id="{7E704B3C-74FA-5743-FF87-2D52FAAC76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6951" y="1843496"/>
            <a:ext cx="617605" cy="617605"/>
          </a:xfrm>
          <a:prstGeom prst="rect">
            <a:avLst/>
          </a:prstGeom>
        </p:spPr>
      </p:pic>
      <p:sp>
        <p:nvSpPr>
          <p:cNvPr id="7" name="文本框 6">
            <a:extLst>
              <a:ext uri="{FF2B5EF4-FFF2-40B4-BE49-F238E27FC236}">
                <a16:creationId xmlns:a16="http://schemas.microsoft.com/office/drawing/2014/main" id="{C553CF17-44D7-9D57-4084-F216D561F75A}"/>
              </a:ext>
            </a:extLst>
          </p:cNvPr>
          <p:cNvSpPr txBox="1"/>
          <p:nvPr/>
        </p:nvSpPr>
        <p:spPr>
          <a:xfrm>
            <a:off x="1796838" y="2035840"/>
            <a:ext cx="4044051" cy="700576"/>
          </a:xfrm>
          <a:prstGeom prst="rect">
            <a:avLst/>
          </a:prstGeom>
          <a:noFill/>
        </p:spPr>
        <p:txBody>
          <a:bodyPr wrap="square" rtlCol="0">
            <a:spAutoFit/>
          </a:bodyPr>
          <a:lstStyle/>
          <a:p>
            <a:pPr algn="l">
              <a:lnSpc>
                <a:spcPct val="150000"/>
              </a:lnSpc>
            </a:pPr>
            <a:r>
              <a:rPr lang="en-US" altLang="zh-CN" sz="1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lang="zh-CN" altLang="en-US" sz="1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矩形 7">
            <a:extLst>
              <a:ext uri="{FF2B5EF4-FFF2-40B4-BE49-F238E27FC236}">
                <a16:creationId xmlns:a16="http://schemas.microsoft.com/office/drawing/2014/main" id="{16E63870-D896-51EE-86CE-44AC6FB64526}"/>
              </a:ext>
            </a:extLst>
          </p:cNvPr>
          <p:cNvSpPr/>
          <p:nvPr/>
        </p:nvSpPr>
        <p:spPr>
          <a:xfrm>
            <a:off x="1796839" y="1637060"/>
            <a:ext cx="2123786" cy="461665"/>
          </a:xfrm>
          <a:prstGeom prst="rect">
            <a:avLst/>
          </a:prstGeom>
        </p:spPr>
        <p:txBody>
          <a:bodyPr wrap="square">
            <a:spAutoFit/>
          </a:bodyPr>
          <a:lstStyle/>
          <a:p>
            <a:r>
              <a:rPr lang="en-US" altLang="zh-CN"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Add title text</a:t>
            </a:r>
            <a:endParaRPr lang="zh-CN" altLang="en-US" sz="2400" spc="6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椭圆 8">
            <a:extLst>
              <a:ext uri="{FF2B5EF4-FFF2-40B4-BE49-F238E27FC236}">
                <a16:creationId xmlns:a16="http://schemas.microsoft.com/office/drawing/2014/main" id="{62A6D894-7FF6-2D2A-8960-8A34331A7326}"/>
              </a:ext>
            </a:extLst>
          </p:cNvPr>
          <p:cNvSpPr/>
          <p:nvPr/>
        </p:nvSpPr>
        <p:spPr>
          <a:xfrm>
            <a:off x="6565421" y="1711965"/>
            <a:ext cx="862143" cy="862075"/>
          </a:xfrm>
          <a:prstGeom prst="ellipse">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solidFill>
                <a:schemeClr val="lt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10" name="图片 9" descr="303b343435303639373bb9a4d7f7bbe3b1a8">
            <a:extLst>
              <a:ext uri="{FF2B5EF4-FFF2-40B4-BE49-F238E27FC236}">
                <a16:creationId xmlns:a16="http://schemas.microsoft.com/office/drawing/2014/main" id="{82BD49EE-E3D6-FCE6-A991-711CFBB2F6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8451" y="1843496"/>
            <a:ext cx="617605" cy="617605"/>
          </a:xfrm>
          <a:prstGeom prst="rect">
            <a:avLst/>
          </a:prstGeom>
        </p:spPr>
      </p:pic>
      <p:sp>
        <p:nvSpPr>
          <p:cNvPr id="11" name="文本框 10">
            <a:extLst>
              <a:ext uri="{FF2B5EF4-FFF2-40B4-BE49-F238E27FC236}">
                <a16:creationId xmlns:a16="http://schemas.microsoft.com/office/drawing/2014/main" id="{1A2B0492-F48E-056B-C679-E393CD7EA5D9}"/>
              </a:ext>
            </a:extLst>
          </p:cNvPr>
          <p:cNvSpPr txBox="1"/>
          <p:nvPr/>
        </p:nvSpPr>
        <p:spPr>
          <a:xfrm>
            <a:off x="7448338" y="2035840"/>
            <a:ext cx="4044051" cy="700576"/>
          </a:xfrm>
          <a:prstGeom prst="rect">
            <a:avLst/>
          </a:prstGeom>
          <a:noFill/>
        </p:spPr>
        <p:txBody>
          <a:bodyPr wrap="square" rtlCol="0">
            <a:spAutoFit/>
          </a:bodyPr>
          <a:lstStyle/>
          <a:p>
            <a:pPr algn="l">
              <a:lnSpc>
                <a:spcPct val="150000"/>
              </a:lnSpc>
            </a:pPr>
            <a:r>
              <a:rPr lang="en-US" altLang="zh-CN" sz="1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lang="zh-CN" altLang="en-US" sz="1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矩形 11">
            <a:extLst>
              <a:ext uri="{FF2B5EF4-FFF2-40B4-BE49-F238E27FC236}">
                <a16:creationId xmlns:a16="http://schemas.microsoft.com/office/drawing/2014/main" id="{21A95CA5-2BBA-8D19-B031-062B5620EA38}"/>
              </a:ext>
            </a:extLst>
          </p:cNvPr>
          <p:cNvSpPr/>
          <p:nvPr/>
        </p:nvSpPr>
        <p:spPr>
          <a:xfrm>
            <a:off x="7448339" y="1637060"/>
            <a:ext cx="2123786" cy="461665"/>
          </a:xfrm>
          <a:prstGeom prst="rect">
            <a:avLst/>
          </a:prstGeom>
        </p:spPr>
        <p:txBody>
          <a:bodyPr wrap="square">
            <a:spAutoFit/>
          </a:bodyPr>
          <a:lstStyle/>
          <a:p>
            <a:r>
              <a:rPr lang="en-US" altLang="zh-CN"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Add title text</a:t>
            </a:r>
            <a:endParaRPr lang="zh-CN" altLang="en-US" sz="2400" spc="6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矩形 12">
            <a:extLst>
              <a:ext uri="{FF2B5EF4-FFF2-40B4-BE49-F238E27FC236}">
                <a16:creationId xmlns:a16="http://schemas.microsoft.com/office/drawing/2014/main" id="{956588D3-6DF9-5CB3-FE4A-43F301912CAB}"/>
              </a:ext>
            </a:extLst>
          </p:cNvPr>
          <p:cNvSpPr/>
          <p:nvPr/>
        </p:nvSpPr>
        <p:spPr>
          <a:xfrm>
            <a:off x="5185973" y="3227936"/>
            <a:ext cx="6080714" cy="2648802"/>
          </a:xfrm>
          <a:prstGeom prst="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TextBox 50">
            <a:extLst>
              <a:ext uri="{FF2B5EF4-FFF2-40B4-BE49-F238E27FC236}">
                <a16:creationId xmlns:a16="http://schemas.microsoft.com/office/drawing/2014/main" id="{74021865-0D49-8FD5-E093-38111EFCF476}"/>
              </a:ext>
            </a:extLst>
          </p:cNvPr>
          <p:cNvSpPr txBox="1"/>
          <p:nvPr/>
        </p:nvSpPr>
        <p:spPr>
          <a:xfrm>
            <a:off x="5658742" y="3664734"/>
            <a:ext cx="2837232" cy="369332"/>
          </a:xfrm>
          <a:prstGeom prst="rect">
            <a:avLst/>
          </a:prstGeom>
          <a:noFill/>
        </p:spPr>
        <p:txBody>
          <a:bodyPr wrap="square" rtlCol="0">
            <a:spAutoFit/>
          </a:bodyPr>
          <a:lstStyle/>
          <a:p>
            <a:r>
              <a:rPr lang="en-US" altLang="zh-CN"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Add title text</a:t>
            </a:r>
            <a:endParaRPr lang="zh-CN" altLang="zh-CN"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5" name="TextBox 55">
            <a:extLst>
              <a:ext uri="{FF2B5EF4-FFF2-40B4-BE49-F238E27FC236}">
                <a16:creationId xmlns:a16="http://schemas.microsoft.com/office/drawing/2014/main" id="{6AE4D6B7-B829-916C-68D3-347A8E6B2317}"/>
              </a:ext>
            </a:extLst>
          </p:cNvPr>
          <p:cNvSpPr txBox="1"/>
          <p:nvPr/>
        </p:nvSpPr>
        <p:spPr>
          <a:xfrm>
            <a:off x="5657569" y="4162603"/>
            <a:ext cx="5179903" cy="1346907"/>
          </a:xfrm>
          <a:prstGeom prst="rect">
            <a:avLst/>
          </a:prstGeom>
          <a:noFill/>
        </p:spPr>
        <p:txBody>
          <a:bodyPr wrap="square" rtlCol="0">
            <a:spAutoFit/>
          </a:bodyPr>
          <a:lstStyle>
            <a:defPPr>
              <a:defRPr lang="zh-CN"/>
            </a:defPPr>
            <a:lvl1pPr>
              <a:lnSpc>
                <a:spcPct val="150000"/>
              </a:lnSpc>
              <a:defRPr sz="1200" kern="1400" spc="100">
                <a:solidFill>
                  <a:schemeClr val="tx1">
                    <a:lumMod val="65000"/>
                    <a:lumOff val="35000"/>
                  </a:schemeClr>
                </a:solidFill>
                <a:latin typeface="思源黑体 CN Normal" panose="020B0400000000000000" pitchFamily="34" charset="-122"/>
                <a:ea typeface="思源黑体 CN Normal" panose="020B0400000000000000" pitchFamily="34" charset="-122"/>
              </a:defRPr>
            </a:lvl1pPr>
          </a:lstStyle>
          <a:p>
            <a:r>
              <a:rPr lang="en-US" altLang="zh-CN"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Click here to add content, content to match the title. Click here to add content, content to match the title. </a:t>
            </a:r>
          </a:p>
        </p:txBody>
      </p:sp>
      <p:cxnSp>
        <p:nvCxnSpPr>
          <p:cNvPr id="16" name="直接连接符 15">
            <a:extLst>
              <a:ext uri="{FF2B5EF4-FFF2-40B4-BE49-F238E27FC236}">
                <a16:creationId xmlns:a16="http://schemas.microsoft.com/office/drawing/2014/main" id="{7F8D277B-4AD4-3B5F-FB37-DB05D4FE2FB8}"/>
              </a:ext>
            </a:extLst>
          </p:cNvPr>
          <p:cNvCxnSpPr>
            <a:cxnSpLocks/>
          </p:cNvCxnSpPr>
          <p:nvPr/>
        </p:nvCxnSpPr>
        <p:spPr>
          <a:xfrm>
            <a:off x="5771869" y="4058208"/>
            <a:ext cx="1362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ángulo: esquinas redondeadas 16">
            <a:extLst>
              <a:ext uri="{FF2B5EF4-FFF2-40B4-BE49-F238E27FC236}">
                <a16:creationId xmlns:a16="http://schemas.microsoft.com/office/drawing/2014/main" id="{B2341728-0F83-4568-B1A3-410AE2F8BB8A}"/>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16187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C397E53D-8FBF-4214-8B9B-92A37AD17196}"/>
              </a:ext>
            </a:extLst>
          </p:cNvPr>
          <p:cNvSpPr/>
          <p:nvPr/>
        </p:nvSpPr>
        <p:spPr>
          <a:xfrm>
            <a:off x="0" y="0"/>
            <a:ext cx="3344733" cy="6858000"/>
          </a:xfrm>
          <a:prstGeom prst="rect">
            <a:avLst/>
          </a:prstGeom>
          <a:solidFill>
            <a:srgbClr val="019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4267201" y="337444"/>
            <a:ext cx="3837708" cy="584775"/>
          </a:xfrm>
          <a:prstGeom prst="rect">
            <a:avLst/>
          </a:prstGeom>
          <a:ln>
            <a:noFill/>
          </a:ln>
        </p:spPr>
        <p:txBody>
          <a:bodyPr wrap="square">
            <a:spAutoFit/>
          </a:bodyPr>
          <a:lstStyle/>
          <a:p>
            <a:pPr algn="ctr"/>
            <a:r>
              <a:rPr lang="en-US" altLang="zh-CN" sz="3200" b="1" dirty="0">
                <a:solidFill>
                  <a:srgbClr val="006CBC"/>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Add title text</a:t>
            </a:r>
            <a:endParaRPr lang="zh-CN" altLang="en-US" sz="3200" b="1" dirty="0">
              <a:solidFill>
                <a:srgbClr val="006CBC"/>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p:txBody>
      </p:sp>
      <p:sp>
        <p:nvSpPr>
          <p:cNvPr id="8" name="Rounded Rectangle 8">
            <a:extLst>
              <a:ext uri="{FF2B5EF4-FFF2-40B4-BE49-F238E27FC236}">
                <a16:creationId xmlns:a16="http://schemas.microsoft.com/office/drawing/2014/main" id="{B6C42BF5-CAE7-AFBD-8791-C521DC58DACE}"/>
              </a:ext>
            </a:extLst>
          </p:cNvPr>
          <p:cNvSpPr/>
          <p:nvPr/>
        </p:nvSpPr>
        <p:spPr>
          <a:xfrm flipH="1">
            <a:off x="9328258" y="4053290"/>
            <a:ext cx="1828801" cy="127592"/>
          </a:xfrm>
          <a:prstGeom prst="roundRect">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Rounded Rectangle 22">
            <a:extLst>
              <a:ext uri="{FF2B5EF4-FFF2-40B4-BE49-F238E27FC236}">
                <a16:creationId xmlns:a16="http://schemas.microsoft.com/office/drawing/2014/main" id="{56536FC6-8A79-75A6-9ED0-1EEA10D5498B}"/>
              </a:ext>
            </a:extLst>
          </p:cNvPr>
          <p:cNvSpPr/>
          <p:nvPr/>
        </p:nvSpPr>
        <p:spPr>
          <a:xfrm flipH="1">
            <a:off x="9602580" y="4053290"/>
            <a:ext cx="1554480"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Rounded Rectangle 24">
            <a:extLst>
              <a:ext uri="{FF2B5EF4-FFF2-40B4-BE49-F238E27FC236}">
                <a16:creationId xmlns:a16="http://schemas.microsoft.com/office/drawing/2014/main" id="{C4AC3412-0C37-6064-C9E4-F51180A6F0BA}"/>
              </a:ext>
            </a:extLst>
          </p:cNvPr>
          <p:cNvSpPr/>
          <p:nvPr/>
        </p:nvSpPr>
        <p:spPr>
          <a:xfrm flipH="1">
            <a:off x="6645399" y="4053290"/>
            <a:ext cx="1828801"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Rounded Rectangle 26">
            <a:extLst>
              <a:ext uri="{FF2B5EF4-FFF2-40B4-BE49-F238E27FC236}">
                <a16:creationId xmlns:a16="http://schemas.microsoft.com/office/drawing/2014/main" id="{4E65EE23-47FA-9CEC-3B07-7F9B940548F7}"/>
              </a:ext>
            </a:extLst>
          </p:cNvPr>
          <p:cNvSpPr/>
          <p:nvPr/>
        </p:nvSpPr>
        <p:spPr>
          <a:xfrm flipH="1">
            <a:off x="7285481" y="4053290"/>
            <a:ext cx="1188720" cy="127592"/>
          </a:xfrm>
          <a:prstGeom prst="round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Rounded Rectangle 28">
            <a:extLst>
              <a:ext uri="{FF2B5EF4-FFF2-40B4-BE49-F238E27FC236}">
                <a16:creationId xmlns:a16="http://schemas.microsoft.com/office/drawing/2014/main" id="{32435CDA-E8D1-4064-8BBB-6D8387DDEF2C}"/>
              </a:ext>
            </a:extLst>
          </p:cNvPr>
          <p:cNvSpPr/>
          <p:nvPr/>
        </p:nvSpPr>
        <p:spPr>
          <a:xfrm flipH="1">
            <a:off x="9328258" y="4666570"/>
            <a:ext cx="1828801"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Rounded Rectangle 30">
            <a:extLst>
              <a:ext uri="{FF2B5EF4-FFF2-40B4-BE49-F238E27FC236}">
                <a16:creationId xmlns:a16="http://schemas.microsoft.com/office/drawing/2014/main" id="{C0A9F94C-BFFC-9A01-BC70-BC066A76AFEB}"/>
              </a:ext>
            </a:extLst>
          </p:cNvPr>
          <p:cNvSpPr/>
          <p:nvPr/>
        </p:nvSpPr>
        <p:spPr>
          <a:xfrm flipH="1">
            <a:off x="10151219" y="4666570"/>
            <a:ext cx="1005840" cy="127592"/>
          </a:xfrm>
          <a:prstGeom prst="round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Rounded Rectangle 32">
            <a:extLst>
              <a:ext uri="{FF2B5EF4-FFF2-40B4-BE49-F238E27FC236}">
                <a16:creationId xmlns:a16="http://schemas.microsoft.com/office/drawing/2014/main" id="{23414B49-8C26-DDD8-DDCE-F7860876D402}"/>
              </a:ext>
            </a:extLst>
          </p:cNvPr>
          <p:cNvSpPr/>
          <p:nvPr/>
        </p:nvSpPr>
        <p:spPr>
          <a:xfrm flipH="1">
            <a:off x="6645399" y="4666570"/>
            <a:ext cx="1828801" cy="127592"/>
          </a:xfrm>
          <a:prstGeom prst="roundRect">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en-US" dirty="0">
              <a:solidFill>
                <a:schemeClr val="lt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Rounded Rectangle 34">
            <a:extLst>
              <a:ext uri="{FF2B5EF4-FFF2-40B4-BE49-F238E27FC236}">
                <a16:creationId xmlns:a16="http://schemas.microsoft.com/office/drawing/2014/main" id="{568E553F-2791-D240-6149-1912AB835F7C}"/>
              </a:ext>
            </a:extLst>
          </p:cNvPr>
          <p:cNvSpPr/>
          <p:nvPr/>
        </p:nvSpPr>
        <p:spPr>
          <a:xfrm flipH="1">
            <a:off x="7651241" y="4666570"/>
            <a:ext cx="822960"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文本框 15">
            <a:extLst>
              <a:ext uri="{FF2B5EF4-FFF2-40B4-BE49-F238E27FC236}">
                <a16:creationId xmlns:a16="http://schemas.microsoft.com/office/drawing/2014/main" id="{61E7789A-F11D-E42E-051F-8041B87A597D}"/>
              </a:ext>
            </a:extLst>
          </p:cNvPr>
          <p:cNvSpPr txBox="1"/>
          <p:nvPr/>
        </p:nvSpPr>
        <p:spPr>
          <a:xfrm>
            <a:off x="6558695" y="5255495"/>
            <a:ext cx="4663762" cy="348365"/>
          </a:xfrm>
          <a:prstGeom prst="rect">
            <a:avLst/>
          </a:prstGeom>
          <a:noFill/>
          <a:ln>
            <a:noFill/>
          </a:ln>
        </p:spPr>
        <p:txBody>
          <a:bodyPr wrap="square" rtlCol="0">
            <a:spAutoFit/>
          </a:bodyPr>
          <a:lstStyle/>
          <a:p>
            <a:pPr>
              <a:lnSpc>
                <a:spcPct val="131978"/>
              </a:lnSpc>
            </a:pPr>
            <a:r>
              <a:rPr lang="en-US" altLang="zh-CN" sz="1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lang="zh-CN" altLang="en-US" sz="1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文本框 16">
            <a:extLst>
              <a:ext uri="{FF2B5EF4-FFF2-40B4-BE49-F238E27FC236}">
                <a16:creationId xmlns:a16="http://schemas.microsoft.com/office/drawing/2014/main" id="{74451FF5-3812-671D-6AAC-10A0E09FAF68}"/>
              </a:ext>
            </a:extLst>
          </p:cNvPr>
          <p:cNvSpPr txBox="1"/>
          <p:nvPr/>
        </p:nvSpPr>
        <p:spPr>
          <a:xfrm>
            <a:off x="6472081" y="1986126"/>
            <a:ext cx="4750376" cy="348365"/>
          </a:xfrm>
          <a:prstGeom prst="rect">
            <a:avLst/>
          </a:prstGeom>
          <a:noFill/>
          <a:ln>
            <a:noFill/>
          </a:ln>
        </p:spPr>
        <p:txBody>
          <a:bodyPr wrap="square" rtlCol="0">
            <a:spAutoFit/>
          </a:bodyPr>
          <a:lstStyle/>
          <a:p>
            <a:pPr>
              <a:lnSpc>
                <a:spcPct val="131978"/>
              </a:lnSpc>
            </a:pPr>
            <a:r>
              <a:rPr lang="en-US" altLang="zh-CN" sz="1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lang="zh-CN" altLang="en-US" sz="1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文本框 17">
            <a:extLst>
              <a:ext uri="{FF2B5EF4-FFF2-40B4-BE49-F238E27FC236}">
                <a16:creationId xmlns:a16="http://schemas.microsoft.com/office/drawing/2014/main" id="{3F3C0DDF-0FE8-F7D4-0649-F8EE28F61DC3}"/>
              </a:ext>
            </a:extLst>
          </p:cNvPr>
          <p:cNvSpPr txBox="1"/>
          <p:nvPr/>
        </p:nvSpPr>
        <p:spPr>
          <a:xfrm>
            <a:off x="6474722" y="2892609"/>
            <a:ext cx="4750376" cy="348365"/>
          </a:xfrm>
          <a:prstGeom prst="rect">
            <a:avLst/>
          </a:prstGeom>
          <a:noFill/>
          <a:ln>
            <a:noFill/>
          </a:ln>
        </p:spPr>
        <p:txBody>
          <a:bodyPr wrap="square" rtlCol="0">
            <a:spAutoFit/>
          </a:bodyPr>
          <a:lstStyle/>
          <a:p>
            <a:pPr>
              <a:lnSpc>
                <a:spcPct val="131978"/>
              </a:lnSpc>
            </a:pPr>
            <a:r>
              <a:rPr lang="en-US" altLang="zh-CN" sz="1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lang="zh-CN" altLang="en-US" sz="1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Rectángulo: esquinas redondeadas 20">
            <a:extLst>
              <a:ext uri="{FF2B5EF4-FFF2-40B4-BE49-F238E27FC236}">
                <a16:creationId xmlns:a16="http://schemas.microsoft.com/office/drawing/2014/main" id="{D7B72F64-957C-4CCF-8E7A-4CADDF5D5C5D}"/>
              </a:ext>
            </a:extLst>
          </p:cNvPr>
          <p:cNvSpPr/>
          <p:nvPr/>
        </p:nvSpPr>
        <p:spPr>
          <a:xfrm>
            <a:off x="4046836" y="922219"/>
            <a:ext cx="4098328" cy="13958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a:extLst>
              <a:ext uri="{FF2B5EF4-FFF2-40B4-BE49-F238E27FC236}">
                <a16:creationId xmlns:a16="http://schemas.microsoft.com/office/drawing/2014/main" id="{538DCB43-147C-4279-B29D-9E4CFB63AEE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065" r="-488" b="-4882"/>
          <a:stretch/>
        </p:blipFill>
        <p:spPr bwMode="auto">
          <a:xfrm flipH="1">
            <a:off x="467480" y="1506994"/>
            <a:ext cx="5323862" cy="4657356"/>
          </a:xfrm>
          <a:prstGeom prst="rect">
            <a:avLst/>
          </a:prstGeom>
          <a:noFill/>
          <a:ln w="571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539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25F2BCD-F183-4238-82C4-3D363B06629E}"/>
              </a:ext>
            </a:extLst>
          </p:cNvPr>
          <p:cNvSpPr/>
          <p:nvPr/>
        </p:nvSpPr>
        <p:spPr>
          <a:xfrm>
            <a:off x="391886" y="348343"/>
            <a:ext cx="11473543" cy="5934513"/>
          </a:xfrm>
          <a:prstGeom prst="rect">
            <a:avLst/>
          </a:prstGeom>
          <a:blipFill>
            <a:blip r:embed="rId3">
              <a:extLst>
                <a:ext uri="{28A0092B-C50C-407E-A947-70E740481C1C}">
                  <a14:useLocalDpi xmlns:a14="http://schemas.microsoft.com/office/drawing/2010/main"/>
                </a:ext>
              </a:extLst>
            </a:blip>
            <a:stretch>
              <a:fillRect/>
            </a:stretch>
          </a:blipFill>
          <a:ln>
            <a:solidFill>
              <a:srgbClr val="019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2" name="组合 21">
            <a:extLst>
              <a:ext uri="{FF2B5EF4-FFF2-40B4-BE49-F238E27FC236}">
                <a16:creationId xmlns:a16="http://schemas.microsoft.com/office/drawing/2014/main" id="{6D62F943-9757-AD91-00F9-D283252C96F3}"/>
              </a:ext>
            </a:extLst>
          </p:cNvPr>
          <p:cNvGrpSpPr/>
          <p:nvPr/>
        </p:nvGrpSpPr>
        <p:grpSpPr>
          <a:xfrm>
            <a:off x="1210286" y="575144"/>
            <a:ext cx="10475410" cy="4929554"/>
            <a:chOff x="1412356" y="500830"/>
            <a:chExt cx="10475410" cy="4929554"/>
          </a:xfrm>
        </p:grpSpPr>
        <p:sp>
          <p:nvSpPr>
            <p:cNvPr id="23" name="平行四边形 20">
              <a:extLst>
                <a:ext uri="{FF2B5EF4-FFF2-40B4-BE49-F238E27FC236}">
                  <a16:creationId xmlns:a16="http://schemas.microsoft.com/office/drawing/2014/main" id="{145C944D-F915-DCE0-371A-DDF9EC679657}"/>
                </a:ext>
              </a:extLst>
            </p:cNvPr>
            <p:cNvSpPr/>
            <p:nvPr/>
          </p:nvSpPr>
          <p:spPr>
            <a:xfrm>
              <a:off x="1412356" y="500830"/>
              <a:ext cx="10475410" cy="4626835"/>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FFC901"/>
            </a:solidFill>
            <a:ln>
              <a:noFill/>
            </a:ln>
            <a:effectLst>
              <a:outerShdw blurRad="279400" dist="152400" dir="4020000" sx="98000" sy="98000" algn="tl" rotWithShape="0">
                <a:schemeClr val="accent5">
                  <a:lumMod val="50000"/>
                  <a:alpha val="26000"/>
                </a:schemeClr>
              </a:outerShdw>
              <a:softEdge rad="596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平行四边形 20">
              <a:extLst>
                <a:ext uri="{FF2B5EF4-FFF2-40B4-BE49-F238E27FC236}">
                  <a16:creationId xmlns:a16="http://schemas.microsoft.com/office/drawing/2014/main" id="{A42D4387-8504-9E08-6084-437E991B7F2D}"/>
                </a:ext>
              </a:extLst>
            </p:cNvPr>
            <p:cNvSpPr/>
            <p:nvPr/>
          </p:nvSpPr>
          <p:spPr>
            <a:xfrm>
              <a:off x="1412356" y="1427615"/>
              <a:ext cx="9062488" cy="4002769"/>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00206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5" name="文本框 24">
            <a:extLst>
              <a:ext uri="{FF2B5EF4-FFF2-40B4-BE49-F238E27FC236}">
                <a16:creationId xmlns:a16="http://schemas.microsoft.com/office/drawing/2014/main" id="{C6EDA1AE-2541-1DF6-BB9C-2AD37C0B5EBE}"/>
              </a:ext>
            </a:extLst>
          </p:cNvPr>
          <p:cNvSpPr txBox="1"/>
          <p:nvPr/>
        </p:nvSpPr>
        <p:spPr>
          <a:xfrm>
            <a:off x="4188205" y="3863364"/>
            <a:ext cx="532986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19050">
                  <a:solidFill>
                    <a:schemeClr val="bg1">
                      <a:alpha val="37000"/>
                    </a:schemeClr>
                  </a:solidFill>
                </a:ln>
                <a:solidFill>
                  <a:srgbClr val="FFFFFF"/>
                </a:solidFill>
                <a:effectLst/>
                <a:uLnTx/>
                <a:uFillTx/>
                <a:latin typeface="思源黑体" panose="020B0500000000000000" pitchFamily="34" charset="-122"/>
                <a:ea typeface="思源黑体" panose="020B0500000000000000" pitchFamily="34" charset="-122"/>
                <a:cs typeface="阿里巴巴普惠体 Heavy" panose="00020600040101010101" pitchFamily="18" charset="-122"/>
                <a:sym typeface="思源黑体" panose="020B0500000000000000" pitchFamily="34" charset="-122"/>
              </a:rPr>
              <a:t>  PART </a:t>
            </a:r>
            <a:r>
              <a:rPr lang="en-US" altLang="zh-CN" sz="6600" b="1" dirty="0">
                <a:ln w="19050">
                  <a:solidFill>
                    <a:schemeClr val="bg1">
                      <a:alpha val="37000"/>
                    </a:schemeClr>
                  </a:solidFill>
                </a:ln>
                <a:solidFill>
                  <a:srgbClr val="FFFFFF"/>
                </a:solidFill>
                <a:latin typeface="思源黑体" panose="020B0500000000000000" pitchFamily="34" charset="-122"/>
                <a:ea typeface="思源黑体" panose="020B0500000000000000" pitchFamily="34" charset="-122"/>
                <a:cs typeface="阿里巴巴普惠体 Heavy" panose="00020600040101010101" pitchFamily="18" charset="-122"/>
                <a:sym typeface="思源黑体" panose="020B0500000000000000" pitchFamily="34" charset="-122"/>
              </a:rPr>
              <a:t>two</a:t>
            </a:r>
            <a:endParaRPr kumimoji="0" lang="zh-CN" altLang="en-US" sz="6600" b="1" i="0" u="none" strike="noStrike" kern="1200" cap="none" spc="0" normalizeH="0" baseline="0" noProof="0" dirty="0">
              <a:ln w="19050">
                <a:solidFill>
                  <a:schemeClr val="bg1">
                    <a:alpha val="37000"/>
                  </a:schemeClr>
                </a:solidFill>
              </a:ln>
              <a:solidFill>
                <a:srgbClr val="FFFFFF"/>
              </a:solidFill>
              <a:effectLst/>
              <a:uLnTx/>
              <a:uFillTx/>
              <a:latin typeface="思源黑体" panose="020B0500000000000000" pitchFamily="34" charset="-122"/>
              <a:ea typeface="思源黑体" panose="020B0500000000000000" pitchFamily="34" charset="-122"/>
              <a:cs typeface="阿里巴巴普惠体 Heavy" panose="00020600040101010101" pitchFamily="18" charset="-122"/>
              <a:sym typeface="思源黑体" panose="020B0500000000000000" pitchFamily="34" charset="-122"/>
            </a:endParaRPr>
          </a:p>
        </p:txBody>
      </p:sp>
      <p:grpSp>
        <p:nvGrpSpPr>
          <p:cNvPr id="26" name="组合 25">
            <a:extLst>
              <a:ext uri="{FF2B5EF4-FFF2-40B4-BE49-F238E27FC236}">
                <a16:creationId xmlns:a16="http://schemas.microsoft.com/office/drawing/2014/main" id="{9FFA34C2-07E3-0224-57D7-F602412ABC1F}"/>
              </a:ext>
            </a:extLst>
          </p:cNvPr>
          <p:cNvGrpSpPr/>
          <p:nvPr/>
        </p:nvGrpSpPr>
        <p:grpSpPr>
          <a:xfrm>
            <a:off x="2841022" y="2426897"/>
            <a:ext cx="5951157" cy="1300654"/>
            <a:chOff x="3167145" y="2401497"/>
            <a:chExt cx="5951157" cy="1300654"/>
          </a:xfrm>
        </p:grpSpPr>
        <p:sp>
          <p:nvSpPr>
            <p:cNvPr id="27" name="îṣļîḑé-Oval 18">
              <a:extLst>
                <a:ext uri="{FF2B5EF4-FFF2-40B4-BE49-F238E27FC236}">
                  <a16:creationId xmlns:a16="http://schemas.microsoft.com/office/drawing/2014/main" id="{8995FC49-F71A-60A6-B442-E426E0AFBE33}"/>
                </a:ext>
              </a:extLst>
            </p:cNvPr>
            <p:cNvSpPr/>
            <p:nvPr/>
          </p:nvSpPr>
          <p:spPr>
            <a:xfrm>
              <a:off x="3167145" y="2477697"/>
              <a:ext cx="1212116" cy="1224454"/>
            </a:xfrm>
            <a:prstGeom prst="ellipse">
              <a:avLst/>
            </a:prstGeom>
            <a:gradFill flip="none" rotWithShape="1">
              <a:gsLst>
                <a:gs pos="0">
                  <a:srgbClr val="019BE5"/>
                </a:gs>
                <a:gs pos="100000">
                  <a:srgbClr val="006CBC"/>
                </a:gs>
              </a:gsLst>
              <a:lin ang="6000000" scaled="0"/>
              <a:tileRect/>
            </a:gradFill>
            <a:ln w="28575">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252000" rtlCol="0" anchor="ctr">
              <a:noAutofit/>
            </a:bodyPr>
            <a:lstStyle/>
            <a:p>
              <a:pPr algn="ctr"/>
              <a:r>
                <a:rPr lang="en-US" altLang="zh-CN" sz="8000" dirty="0">
                  <a:latin typeface="三极正朗黑简体" panose="00000500000000000000" pitchFamily="2" charset="-122"/>
                  <a:ea typeface="三极正朗黑简体" panose="00000500000000000000" pitchFamily="2" charset="-122"/>
                  <a:sym typeface="思源黑体" panose="020B0500000000000000" pitchFamily="34" charset="-122"/>
                </a:rPr>
                <a:t>2</a:t>
              </a:r>
              <a:endParaRPr lang="zh-CN" altLang="en-US" sz="8000" dirty="0">
                <a:solidFill>
                  <a:schemeClr val="lt1"/>
                </a:solidFill>
                <a:latin typeface="三极正朗黑简体" panose="00000500000000000000" pitchFamily="2" charset="-122"/>
                <a:ea typeface="三极正朗黑简体" panose="00000500000000000000" pitchFamily="2" charset="-122"/>
                <a:sym typeface="思源黑体" panose="020B0500000000000000" pitchFamily="34" charset="-122"/>
              </a:endParaRPr>
            </a:p>
          </p:txBody>
        </p:sp>
        <p:sp>
          <p:nvSpPr>
            <p:cNvPr id="28" name="îṣļîḑé-文本框 18">
              <a:extLst>
                <a:ext uri="{FF2B5EF4-FFF2-40B4-BE49-F238E27FC236}">
                  <a16:creationId xmlns:a16="http://schemas.microsoft.com/office/drawing/2014/main" id="{70BD24AA-00D1-7369-F34A-261C9A367F5B}"/>
                </a:ext>
              </a:extLst>
            </p:cNvPr>
            <p:cNvSpPr txBox="1"/>
            <p:nvPr/>
          </p:nvSpPr>
          <p:spPr>
            <a:xfrm>
              <a:off x="4240622" y="2401497"/>
              <a:ext cx="4877680" cy="923330"/>
            </a:xfrm>
            <a:prstGeom prst="rect">
              <a:avLst/>
            </a:prstGeom>
            <a:noFill/>
          </p:spPr>
          <p:txBody>
            <a:bodyPr wrap="square" rtlCol="0">
              <a:spAutoFit/>
            </a:bodyPr>
            <a:lstStyle/>
            <a:p>
              <a:pPr algn="ctr"/>
              <a:r>
                <a:rPr lang="en-US" altLang="zh-CN" sz="5400" dirty="0">
                  <a:solidFill>
                    <a:schemeClr val="bg1"/>
                  </a:solidFill>
                  <a:latin typeface="三极正朗黑简体" panose="00000500000000000000" pitchFamily="2" charset="-122"/>
                  <a:ea typeface="三极正朗黑简体" panose="00000500000000000000" pitchFamily="2" charset="-122"/>
                  <a:cs typeface="+mn-ea"/>
                  <a:sym typeface="思源黑体" panose="020B0500000000000000" pitchFamily="34" charset="-122"/>
                </a:rPr>
                <a:t>Add title text</a:t>
              </a:r>
              <a:endParaRPr lang="zh-CN" altLang="en-US" sz="5400" dirty="0">
                <a:solidFill>
                  <a:schemeClr val="bg1"/>
                </a:solidFill>
                <a:latin typeface="三极正朗黑简体" panose="00000500000000000000" pitchFamily="2" charset="-122"/>
                <a:ea typeface="三极正朗黑简体" panose="00000500000000000000" pitchFamily="2" charset="-122"/>
                <a:cs typeface="+mn-ea"/>
                <a:sym typeface="思源黑体" panose="020B0500000000000000" pitchFamily="34" charset="-122"/>
              </a:endParaRPr>
            </a:p>
          </p:txBody>
        </p:sp>
        <p:sp>
          <p:nvSpPr>
            <p:cNvPr id="29" name="文本框 28">
              <a:extLst>
                <a:ext uri="{FF2B5EF4-FFF2-40B4-BE49-F238E27FC236}">
                  <a16:creationId xmlns:a16="http://schemas.microsoft.com/office/drawing/2014/main" id="{3C115D64-02FD-4F45-BAF0-BC4FA809E408}"/>
                </a:ext>
              </a:extLst>
            </p:cNvPr>
            <p:cNvSpPr txBox="1"/>
            <p:nvPr/>
          </p:nvSpPr>
          <p:spPr>
            <a:xfrm>
              <a:off x="4556000" y="3307579"/>
              <a:ext cx="4308599" cy="336823"/>
            </a:xfrm>
            <a:prstGeom prst="rect">
              <a:avLst/>
            </a:prstGeom>
            <a:noFill/>
          </p:spPr>
          <p:txBody>
            <a:bodyPr wrap="square" rtlCol="0">
              <a:spAutoFit/>
            </a:bodyPr>
            <a:lstStyle/>
            <a:p>
              <a:pPr algn="dist">
                <a:lnSpc>
                  <a:spcPct val="150000"/>
                </a:lnSpc>
              </a:pPr>
              <a:r>
                <a:rPr lang="en-US" altLang="zh-CN" sz="1200" dirty="0">
                  <a:solidFill>
                    <a:schemeClr val="bg1">
                      <a:alpha val="64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Click here to add content, content to match the title. </a:t>
              </a:r>
            </a:p>
          </p:txBody>
        </p:sp>
      </p:grpSp>
      <p:cxnSp>
        <p:nvCxnSpPr>
          <p:cNvPr id="30" name="直接连接符 29">
            <a:extLst>
              <a:ext uri="{FF2B5EF4-FFF2-40B4-BE49-F238E27FC236}">
                <a16:creationId xmlns:a16="http://schemas.microsoft.com/office/drawing/2014/main" id="{C498F4DB-7C7F-7472-3950-CA62546A16AE}"/>
              </a:ext>
            </a:extLst>
          </p:cNvPr>
          <p:cNvCxnSpPr>
            <a:cxnSpLocks/>
          </p:cNvCxnSpPr>
          <p:nvPr/>
        </p:nvCxnSpPr>
        <p:spPr>
          <a:xfrm>
            <a:off x="3082176" y="4431788"/>
            <a:ext cx="1540624" cy="0"/>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FA08402D-56EA-2FEB-B7E4-3794E7B12F22}"/>
              </a:ext>
            </a:extLst>
          </p:cNvPr>
          <p:cNvGrpSpPr/>
          <p:nvPr/>
        </p:nvGrpSpPr>
        <p:grpSpPr>
          <a:xfrm>
            <a:off x="1842261" y="4898612"/>
            <a:ext cx="451050" cy="114835"/>
            <a:chOff x="3051586" y="5394528"/>
            <a:chExt cx="830725" cy="211499"/>
          </a:xfrm>
          <a:solidFill>
            <a:schemeClr val="bg1"/>
          </a:solidFill>
        </p:grpSpPr>
        <p:sp>
          <p:nvSpPr>
            <p:cNvPr id="64" name="椭圆 63">
              <a:extLst>
                <a:ext uri="{FF2B5EF4-FFF2-40B4-BE49-F238E27FC236}">
                  <a16:creationId xmlns:a16="http://schemas.microsoft.com/office/drawing/2014/main" id="{8A792416-C110-2E1F-549C-587D7B522241}"/>
                </a:ext>
              </a:extLst>
            </p:cNvPr>
            <p:cNvSpPr/>
            <p:nvPr/>
          </p:nvSpPr>
          <p:spPr>
            <a:xfrm>
              <a:off x="3051586"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椭圆 64">
              <a:extLst>
                <a:ext uri="{FF2B5EF4-FFF2-40B4-BE49-F238E27FC236}">
                  <a16:creationId xmlns:a16="http://schemas.microsoft.com/office/drawing/2014/main" id="{15C3BE6F-C041-CFA1-0222-ADDA19D2173F}"/>
                </a:ext>
              </a:extLst>
            </p:cNvPr>
            <p:cNvSpPr/>
            <p:nvPr/>
          </p:nvSpPr>
          <p:spPr>
            <a:xfrm>
              <a:off x="3341847" y="5394528"/>
              <a:ext cx="211499" cy="211499"/>
            </a:xfrm>
            <a:prstGeom prst="ellipse">
              <a:avLst/>
            </a:prstGeom>
            <a:solidFill>
              <a:srgbClr val="FFC9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椭圆 65">
              <a:extLst>
                <a:ext uri="{FF2B5EF4-FFF2-40B4-BE49-F238E27FC236}">
                  <a16:creationId xmlns:a16="http://schemas.microsoft.com/office/drawing/2014/main" id="{0ECF37B3-5357-9098-1B91-E060F55ADF55}"/>
                </a:ext>
              </a:extLst>
            </p:cNvPr>
            <p:cNvSpPr/>
            <p:nvPr/>
          </p:nvSpPr>
          <p:spPr>
            <a:xfrm>
              <a:off x="3670812"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117041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02CBBDA-FDCB-4377-BACE-D4854535693F}"/>
              </a:ext>
            </a:extLst>
          </p:cNvPr>
          <p:cNvSpPr/>
          <p:nvPr/>
        </p:nvSpPr>
        <p:spPr>
          <a:xfrm>
            <a:off x="6391241" y="239485"/>
            <a:ext cx="5312228" cy="6422571"/>
          </a:xfrm>
          <a:prstGeom prst="rect">
            <a:avLst/>
          </a:prstGeom>
          <a:solidFill>
            <a:srgbClr val="00206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Google Shape;433;p48">
            <a:extLst>
              <a:ext uri="{FF2B5EF4-FFF2-40B4-BE49-F238E27FC236}">
                <a16:creationId xmlns:a16="http://schemas.microsoft.com/office/drawing/2014/main" id="{E17F10ED-2AC2-4159-86FB-265B191C110A}"/>
              </a:ext>
            </a:extLst>
          </p:cNvPr>
          <p:cNvSpPr txBox="1">
            <a:spLocks noGrp="1"/>
          </p:cNvSpPr>
          <p:nvPr>
            <p:ph type="subTitle" idx="4294967295"/>
          </p:nvPr>
        </p:nvSpPr>
        <p:spPr>
          <a:xfrm>
            <a:off x="6860651" y="4565911"/>
            <a:ext cx="4494475" cy="890003"/>
          </a:xfrm>
        </p:spPr>
        <p:txBody>
          <a:bodyPr/>
          <a:lstStyle/>
          <a:p>
            <a:pPr marL="0" indent="0" algn="ctr">
              <a:lnSpc>
                <a:spcPct val="150000"/>
              </a:lnSpc>
              <a:buNone/>
            </a:pPr>
            <a:r>
              <a:rPr lang="en-US" dirty="0">
                <a:solidFill>
                  <a:schemeClr val="bg1"/>
                </a:solidFill>
              </a:rPr>
              <a:t>You could enter a subtitle here if you need it</a:t>
            </a:r>
          </a:p>
        </p:txBody>
      </p:sp>
      <p:sp>
        <p:nvSpPr>
          <p:cNvPr id="4" name="Google Shape;436;p48">
            <a:extLst>
              <a:ext uri="{FF2B5EF4-FFF2-40B4-BE49-F238E27FC236}">
                <a16:creationId xmlns:a16="http://schemas.microsoft.com/office/drawing/2014/main" id="{67C5CDD4-9388-4722-9664-9743CDB39665}"/>
              </a:ext>
            </a:extLst>
          </p:cNvPr>
          <p:cNvSpPr txBox="1">
            <a:spLocks noGrp="1"/>
          </p:cNvSpPr>
          <p:nvPr>
            <p:ph type="title"/>
          </p:nvPr>
        </p:nvSpPr>
        <p:spPr>
          <a:xfrm>
            <a:off x="6608954" y="2059293"/>
            <a:ext cx="4876800" cy="2438400"/>
          </a:xfrm>
        </p:spPr>
        <p:txBody>
          <a:bodyPr/>
          <a:lstStyle/>
          <a:p>
            <a:pPr lvl="0" algn="ctr"/>
            <a:r>
              <a:rPr lang="en-US" b="1" dirty="0">
                <a:solidFill>
                  <a:srgbClr val="FFFFFF"/>
                </a:solidFill>
              </a:rPr>
              <a:t>NOT ALL WHO WANDER ARE LOST</a:t>
            </a:r>
          </a:p>
        </p:txBody>
      </p:sp>
      <p:sp>
        <p:nvSpPr>
          <p:cNvPr id="5" name="Google Shape;437;p48">
            <a:extLst>
              <a:ext uri="{FF2B5EF4-FFF2-40B4-BE49-F238E27FC236}">
                <a16:creationId xmlns:a16="http://schemas.microsoft.com/office/drawing/2014/main" id="{30E28128-CD7C-44BB-A0D9-4F48AA916AE1}"/>
              </a:ext>
            </a:extLst>
          </p:cNvPr>
          <p:cNvSpPr txBox="1">
            <a:spLocks noGrp="1"/>
          </p:cNvSpPr>
          <p:nvPr>
            <p:ph type="title" idx="4294967295"/>
          </p:nvPr>
        </p:nvSpPr>
        <p:spPr>
          <a:xfrm>
            <a:off x="8295894" y="736769"/>
            <a:ext cx="1502921" cy="948064"/>
          </a:xfrm>
          <a:solidFill>
            <a:srgbClr val="0196E1"/>
          </a:solidFill>
          <a:ln w="57150">
            <a:solidFill>
              <a:srgbClr val="FFFFFF"/>
            </a:solidFill>
          </a:ln>
        </p:spPr>
        <p:txBody>
          <a:bodyPr anchor="ctr" anchorCtr="1"/>
          <a:lstStyle/>
          <a:p>
            <a:pPr lvl="0" algn="ctr"/>
            <a:r>
              <a:rPr lang="en-US" sz="6600" b="1" dirty="0">
                <a:solidFill>
                  <a:schemeClr val="bg1"/>
                </a:solidFill>
              </a:rPr>
              <a:t>02</a:t>
            </a:r>
          </a:p>
        </p:txBody>
      </p:sp>
      <p:grpSp>
        <p:nvGrpSpPr>
          <p:cNvPr id="15" name="Grupo 14">
            <a:extLst>
              <a:ext uri="{FF2B5EF4-FFF2-40B4-BE49-F238E27FC236}">
                <a16:creationId xmlns:a16="http://schemas.microsoft.com/office/drawing/2014/main" id="{0FB680DE-CA7B-46D9-A75A-BCBAC16BE27B}"/>
              </a:ext>
            </a:extLst>
          </p:cNvPr>
          <p:cNvGrpSpPr/>
          <p:nvPr/>
        </p:nvGrpSpPr>
        <p:grpSpPr>
          <a:xfrm>
            <a:off x="611188" y="1597026"/>
            <a:ext cx="4725988" cy="5268912"/>
            <a:chOff x="611188" y="1597026"/>
            <a:chExt cx="4725988" cy="5268912"/>
          </a:xfrm>
        </p:grpSpPr>
        <p:sp>
          <p:nvSpPr>
            <p:cNvPr id="13" name="Freeform 5">
              <a:extLst>
                <a:ext uri="{FF2B5EF4-FFF2-40B4-BE49-F238E27FC236}">
                  <a16:creationId xmlns:a16="http://schemas.microsoft.com/office/drawing/2014/main" id="{1A3C93C0-5C33-4661-963D-54EAF9FB0367}"/>
                </a:ext>
              </a:extLst>
            </p:cNvPr>
            <p:cNvSpPr>
              <a:spLocks noEditPoints="1"/>
            </p:cNvSpPr>
            <p:nvPr/>
          </p:nvSpPr>
          <p:spPr bwMode="auto">
            <a:xfrm>
              <a:off x="611188" y="1597026"/>
              <a:ext cx="4725988" cy="5268912"/>
            </a:xfrm>
            <a:custGeom>
              <a:avLst/>
              <a:gdLst>
                <a:gd name="T0" fmla="*/ 262 w 613"/>
                <a:gd name="T1" fmla="*/ 684 h 684"/>
                <a:gd name="T2" fmla="*/ 262 w 613"/>
                <a:gd name="T3" fmla="*/ 608 h 684"/>
                <a:gd name="T4" fmla="*/ 170 w 613"/>
                <a:gd name="T5" fmla="*/ 600 h 684"/>
                <a:gd name="T6" fmla="*/ 100 w 613"/>
                <a:gd name="T7" fmla="*/ 540 h 684"/>
                <a:gd name="T8" fmla="*/ 83 w 613"/>
                <a:gd name="T9" fmla="*/ 459 h 684"/>
                <a:gd name="T10" fmla="*/ 2 w 613"/>
                <a:gd name="T11" fmla="*/ 459 h 684"/>
                <a:gd name="T12" fmla="*/ 1 w 613"/>
                <a:gd name="T13" fmla="*/ 451 h 684"/>
                <a:gd name="T14" fmla="*/ 45 w 613"/>
                <a:gd name="T15" fmla="*/ 225 h 684"/>
                <a:gd name="T16" fmla="*/ 263 w 613"/>
                <a:gd name="T17" fmla="*/ 6 h 684"/>
                <a:gd name="T18" fmla="*/ 401 w 613"/>
                <a:gd name="T19" fmla="*/ 8 h 684"/>
                <a:gd name="T20" fmla="*/ 593 w 613"/>
                <a:gd name="T21" fmla="*/ 213 h 684"/>
                <a:gd name="T22" fmla="*/ 524 w 613"/>
                <a:gd name="T23" fmla="*/ 536 h 684"/>
                <a:gd name="T24" fmla="*/ 514 w 613"/>
                <a:gd name="T25" fmla="*/ 576 h 684"/>
                <a:gd name="T26" fmla="*/ 513 w 613"/>
                <a:gd name="T27" fmla="*/ 684 h 684"/>
                <a:gd name="T28" fmla="*/ 262 w 613"/>
                <a:gd name="T29" fmla="*/ 684 h 684"/>
                <a:gd name="T30" fmla="*/ 303 w 613"/>
                <a:gd name="T31" fmla="*/ 83 h 684"/>
                <a:gd name="T32" fmla="*/ 147 w 613"/>
                <a:gd name="T33" fmla="*/ 250 h 684"/>
                <a:gd name="T34" fmla="*/ 112 w 613"/>
                <a:gd name="T35" fmla="*/ 252 h 684"/>
                <a:gd name="T36" fmla="*/ 95 w 613"/>
                <a:gd name="T37" fmla="*/ 270 h 684"/>
                <a:gd name="T38" fmla="*/ 112 w 613"/>
                <a:gd name="T39" fmla="*/ 284 h 684"/>
                <a:gd name="T40" fmla="*/ 162 w 613"/>
                <a:gd name="T41" fmla="*/ 329 h 684"/>
                <a:gd name="T42" fmla="*/ 305 w 613"/>
                <a:gd name="T43" fmla="*/ 446 h 684"/>
                <a:gd name="T44" fmla="*/ 331 w 613"/>
                <a:gd name="T45" fmla="*/ 503 h 684"/>
                <a:gd name="T46" fmla="*/ 359 w 613"/>
                <a:gd name="T47" fmla="*/ 445 h 684"/>
                <a:gd name="T48" fmla="*/ 364 w 613"/>
                <a:gd name="T49" fmla="*/ 443 h 684"/>
                <a:gd name="T50" fmla="*/ 509 w 613"/>
                <a:gd name="T51" fmla="*/ 308 h 684"/>
                <a:gd name="T52" fmla="*/ 542 w 613"/>
                <a:gd name="T53" fmla="*/ 286 h 684"/>
                <a:gd name="T54" fmla="*/ 568 w 613"/>
                <a:gd name="T55" fmla="*/ 268 h 684"/>
                <a:gd name="T56" fmla="*/ 541 w 613"/>
                <a:gd name="T57" fmla="*/ 251 h 684"/>
                <a:gd name="T58" fmla="*/ 515 w 613"/>
                <a:gd name="T59" fmla="*/ 251 h 684"/>
                <a:gd name="T60" fmla="*/ 359 w 613"/>
                <a:gd name="T61" fmla="*/ 82 h 684"/>
                <a:gd name="T62" fmla="*/ 332 w 613"/>
                <a:gd name="T63" fmla="*/ 35 h 684"/>
                <a:gd name="T64" fmla="*/ 303 w 613"/>
                <a:gd name="T65" fmla="*/ 8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3" h="684">
                  <a:moveTo>
                    <a:pt x="262" y="684"/>
                  </a:moveTo>
                  <a:cubicBezTo>
                    <a:pt x="262" y="658"/>
                    <a:pt x="262" y="635"/>
                    <a:pt x="262" y="608"/>
                  </a:cubicBezTo>
                  <a:cubicBezTo>
                    <a:pt x="229" y="605"/>
                    <a:pt x="200" y="601"/>
                    <a:pt x="170" y="600"/>
                  </a:cubicBezTo>
                  <a:cubicBezTo>
                    <a:pt x="129" y="599"/>
                    <a:pt x="107" y="580"/>
                    <a:pt x="100" y="540"/>
                  </a:cubicBezTo>
                  <a:cubicBezTo>
                    <a:pt x="96" y="514"/>
                    <a:pt x="89" y="489"/>
                    <a:pt x="83" y="459"/>
                  </a:cubicBezTo>
                  <a:cubicBezTo>
                    <a:pt x="55" y="459"/>
                    <a:pt x="28" y="459"/>
                    <a:pt x="2" y="459"/>
                  </a:cubicBezTo>
                  <a:cubicBezTo>
                    <a:pt x="1" y="454"/>
                    <a:pt x="0" y="452"/>
                    <a:pt x="1" y="451"/>
                  </a:cubicBezTo>
                  <a:cubicBezTo>
                    <a:pt x="21" y="377"/>
                    <a:pt x="40" y="303"/>
                    <a:pt x="45" y="225"/>
                  </a:cubicBezTo>
                  <a:cubicBezTo>
                    <a:pt x="54" y="96"/>
                    <a:pt x="134" y="20"/>
                    <a:pt x="263" y="6"/>
                  </a:cubicBezTo>
                  <a:cubicBezTo>
                    <a:pt x="309" y="1"/>
                    <a:pt x="357" y="0"/>
                    <a:pt x="401" y="8"/>
                  </a:cubicBezTo>
                  <a:cubicBezTo>
                    <a:pt x="508" y="28"/>
                    <a:pt x="573" y="102"/>
                    <a:pt x="593" y="213"/>
                  </a:cubicBezTo>
                  <a:cubicBezTo>
                    <a:pt x="613" y="330"/>
                    <a:pt x="597" y="439"/>
                    <a:pt x="524" y="536"/>
                  </a:cubicBezTo>
                  <a:cubicBezTo>
                    <a:pt x="516" y="546"/>
                    <a:pt x="514" y="562"/>
                    <a:pt x="514" y="576"/>
                  </a:cubicBezTo>
                  <a:cubicBezTo>
                    <a:pt x="512" y="611"/>
                    <a:pt x="513" y="646"/>
                    <a:pt x="513" y="684"/>
                  </a:cubicBezTo>
                  <a:cubicBezTo>
                    <a:pt x="428" y="684"/>
                    <a:pt x="347" y="684"/>
                    <a:pt x="262" y="684"/>
                  </a:cubicBezTo>
                  <a:close/>
                  <a:moveTo>
                    <a:pt x="303" y="83"/>
                  </a:moveTo>
                  <a:cubicBezTo>
                    <a:pt x="219" y="98"/>
                    <a:pt x="164" y="157"/>
                    <a:pt x="147" y="250"/>
                  </a:cubicBezTo>
                  <a:cubicBezTo>
                    <a:pt x="133" y="250"/>
                    <a:pt x="121" y="249"/>
                    <a:pt x="112" y="252"/>
                  </a:cubicBezTo>
                  <a:cubicBezTo>
                    <a:pt x="105" y="255"/>
                    <a:pt x="101" y="264"/>
                    <a:pt x="95" y="270"/>
                  </a:cubicBezTo>
                  <a:cubicBezTo>
                    <a:pt x="101" y="275"/>
                    <a:pt x="107" y="285"/>
                    <a:pt x="112" y="284"/>
                  </a:cubicBezTo>
                  <a:cubicBezTo>
                    <a:pt x="148" y="279"/>
                    <a:pt x="153" y="303"/>
                    <a:pt x="162" y="329"/>
                  </a:cubicBezTo>
                  <a:cubicBezTo>
                    <a:pt x="187" y="399"/>
                    <a:pt x="243" y="434"/>
                    <a:pt x="305" y="446"/>
                  </a:cubicBezTo>
                  <a:cubicBezTo>
                    <a:pt x="315" y="469"/>
                    <a:pt x="323" y="486"/>
                    <a:pt x="331" y="503"/>
                  </a:cubicBezTo>
                  <a:cubicBezTo>
                    <a:pt x="339" y="487"/>
                    <a:pt x="347" y="470"/>
                    <a:pt x="359" y="445"/>
                  </a:cubicBezTo>
                  <a:cubicBezTo>
                    <a:pt x="354" y="447"/>
                    <a:pt x="359" y="444"/>
                    <a:pt x="364" y="443"/>
                  </a:cubicBezTo>
                  <a:cubicBezTo>
                    <a:pt x="439" y="427"/>
                    <a:pt x="486" y="382"/>
                    <a:pt x="509" y="308"/>
                  </a:cubicBezTo>
                  <a:cubicBezTo>
                    <a:pt x="512" y="298"/>
                    <a:pt x="531" y="293"/>
                    <a:pt x="542" y="286"/>
                  </a:cubicBezTo>
                  <a:cubicBezTo>
                    <a:pt x="551" y="280"/>
                    <a:pt x="559" y="274"/>
                    <a:pt x="568" y="268"/>
                  </a:cubicBezTo>
                  <a:cubicBezTo>
                    <a:pt x="559" y="262"/>
                    <a:pt x="551" y="255"/>
                    <a:pt x="541" y="251"/>
                  </a:cubicBezTo>
                  <a:cubicBezTo>
                    <a:pt x="534" y="248"/>
                    <a:pt x="525" y="251"/>
                    <a:pt x="515" y="251"/>
                  </a:cubicBezTo>
                  <a:cubicBezTo>
                    <a:pt x="499" y="154"/>
                    <a:pt x="441" y="99"/>
                    <a:pt x="359" y="82"/>
                  </a:cubicBezTo>
                  <a:cubicBezTo>
                    <a:pt x="347" y="61"/>
                    <a:pt x="340" y="48"/>
                    <a:pt x="332" y="35"/>
                  </a:cubicBezTo>
                  <a:cubicBezTo>
                    <a:pt x="324" y="49"/>
                    <a:pt x="316" y="62"/>
                    <a:pt x="303" y="8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14" name="Freeform 6">
              <a:extLst>
                <a:ext uri="{FF2B5EF4-FFF2-40B4-BE49-F238E27FC236}">
                  <a16:creationId xmlns:a16="http://schemas.microsoft.com/office/drawing/2014/main" id="{033C08A0-A01C-481A-823F-1F92AF81E6A6}"/>
                </a:ext>
              </a:extLst>
            </p:cNvPr>
            <p:cNvSpPr>
              <a:spLocks noEditPoints="1"/>
            </p:cNvSpPr>
            <p:nvPr/>
          </p:nvSpPr>
          <p:spPr bwMode="auto">
            <a:xfrm>
              <a:off x="2060575" y="2528888"/>
              <a:ext cx="2220913" cy="2211387"/>
            </a:xfrm>
            <a:custGeom>
              <a:avLst/>
              <a:gdLst>
                <a:gd name="T0" fmla="*/ 286 w 288"/>
                <a:gd name="T1" fmla="*/ 174 h 287"/>
                <a:gd name="T2" fmla="*/ 169 w 288"/>
                <a:gd name="T3" fmla="*/ 287 h 287"/>
                <a:gd name="T4" fmla="*/ 143 w 288"/>
                <a:gd name="T5" fmla="*/ 257 h 287"/>
                <a:gd name="T6" fmla="*/ 118 w 288"/>
                <a:gd name="T7" fmla="*/ 286 h 287"/>
                <a:gd name="T8" fmla="*/ 2 w 288"/>
                <a:gd name="T9" fmla="*/ 176 h 287"/>
                <a:gd name="T10" fmla="*/ 33 w 288"/>
                <a:gd name="T11" fmla="*/ 146 h 287"/>
                <a:gd name="T12" fmla="*/ 0 w 288"/>
                <a:gd name="T13" fmla="*/ 122 h 287"/>
                <a:gd name="T14" fmla="*/ 119 w 288"/>
                <a:gd name="T15" fmla="*/ 0 h 287"/>
                <a:gd name="T16" fmla="*/ 143 w 288"/>
                <a:gd name="T17" fmla="*/ 40 h 287"/>
                <a:gd name="T18" fmla="*/ 167 w 288"/>
                <a:gd name="T19" fmla="*/ 2 h 287"/>
                <a:gd name="T20" fmla="*/ 288 w 288"/>
                <a:gd name="T21" fmla="*/ 120 h 287"/>
                <a:gd name="T22" fmla="*/ 253 w 288"/>
                <a:gd name="T23" fmla="*/ 148 h 287"/>
                <a:gd name="T24" fmla="*/ 286 w 288"/>
                <a:gd name="T25" fmla="*/ 174 h 287"/>
                <a:gd name="T26" fmla="*/ 140 w 288"/>
                <a:gd name="T27" fmla="*/ 94 h 287"/>
                <a:gd name="T28" fmla="*/ 113 w 288"/>
                <a:gd name="T29" fmla="*/ 146 h 287"/>
                <a:gd name="T30" fmla="*/ 145 w 288"/>
                <a:gd name="T31" fmla="*/ 177 h 287"/>
                <a:gd name="T32" fmla="*/ 174 w 288"/>
                <a:gd name="T33" fmla="*/ 140 h 287"/>
                <a:gd name="T34" fmla="*/ 140 w 288"/>
                <a:gd name="T35"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7">
                  <a:moveTo>
                    <a:pt x="286" y="174"/>
                  </a:moveTo>
                  <a:cubicBezTo>
                    <a:pt x="271" y="238"/>
                    <a:pt x="232" y="275"/>
                    <a:pt x="169" y="287"/>
                  </a:cubicBezTo>
                  <a:cubicBezTo>
                    <a:pt x="160" y="276"/>
                    <a:pt x="151" y="267"/>
                    <a:pt x="143" y="257"/>
                  </a:cubicBezTo>
                  <a:cubicBezTo>
                    <a:pt x="135" y="266"/>
                    <a:pt x="128" y="275"/>
                    <a:pt x="118" y="286"/>
                  </a:cubicBezTo>
                  <a:cubicBezTo>
                    <a:pt x="59" y="280"/>
                    <a:pt x="15" y="238"/>
                    <a:pt x="2" y="176"/>
                  </a:cubicBezTo>
                  <a:cubicBezTo>
                    <a:pt x="13" y="165"/>
                    <a:pt x="23" y="155"/>
                    <a:pt x="33" y="146"/>
                  </a:cubicBezTo>
                  <a:cubicBezTo>
                    <a:pt x="22" y="138"/>
                    <a:pt x="11" y="130"/>
                    <a:pt x="0" y="122"/>
                  </a:cubicBezTo>
                  <a:cubicBezTo>
                    <a:pt x="7" y="56"/>
                    <a:pt x="51" y="12"/>
                    <a:pt x="119" y="0"/>
                  </a:cubicBezTo>
                  <a:cubicBezTo>
                    <a:pt x="127" y="14"/>
                    <a:pt x="135" y="27"/>
                    <a:pt x="143" y="40"/>
                  </a:cubicBezTo>
                  <a:cubicBezTo>
                    <a:pt x="151" y="28"/>
                    <a:pt x="158" y="16"/>
                    <a:pt x="167" y="2"/>
                  </a:cubicBezTo>
                  <a:cubicBezTo>
                    <a:pt x="229" y="5"/>
                    <a:pt x="277" y="51"/>
                    <a:pt x="288" y="120"/>
                  </a:cubicBezTo>
                  <a:cubicBezTo>
                    <a:pt x="275" y="130"/>
                    <a:pt x="264" y="139"/>
                    <a:pt x="253" y="148"/>
                  </a:cubicBezTo>
                  <a:cubicBezTo>
                    <a:pt x="263" y="156"/>
                    <a:pt x="273" y="164"/>
                    <a:pt x="286" y="174"/>
                  </a:cubicBezTo>
                  <a:close/>
                  <a:moveTo>
                    <a:pt x="140" y="94"/>
                  </a:moveTo>
                  <a:cubicBezTo>
                    <a:pt x="126" y="119"/>
                    <a:pt x="111" y="134"/>
                    <a:pt x="113" y="146"/>
                  </a:cubicBezTo>
                  <a:cubicBezTo>
                    <a:pt x="114" y="158"/>
                    <a:pt x="133" y="167"/>
                    <a:pt x="145" y="177"/>
                  </a:cubicBezTo>
                  <a:cubicBezTo>
                    <a:pt x="155" y="164"/>
                    <a:pt x="172" y="153"/>
                    <a:pt x="174" y="140"/>
                  </a:cubicBezTo>
                  <a:cubicBezTo>
                    <a:pt x="175" y="129"/>
                    <a:pt x="157" y="116"/>
                    <a:pt x="140" y="9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420097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3706155-E9FB-4777-B932-22B09D7B910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228126" y="571869"/>
            <a:ext cx="4539954" cy="5434011"/>
          </a:xfrm>
          <a:prstGeom prst="rect">
            <a:avLst/>
          </a:prstGeom>
          <a:noFill/>
          <a:extLst>
            <a:ext uri="{909E8E84-426E-40DD-AFC4-6F175D3DCCD1}">
              <a14:hiddenFill xmlns:a14="http://schemas.microsoft.com/office/drawing/2010/main">
                <a:solidFill>
                  <a:srgbClr val="FFFFFF"/>
                </a:solidFill>
              </a14:hiddenFill>
            </a:ext>
          </a:extLst>
        </p:spPr>
      </p:pic>
      <p:grpSp>
        <p:nvGrpSpPr>
          <p:cNvPr id="801" name="Group 3"/>
          <p:cNvGrpSpPr/>
          <p:nvPr/>
        </p:nvGrpSpPr>
        <p:grpSpPr>
          <a:xfrm>
            <a:off x="-14760" y="5075280"/>
            <a:ext cx="5524560" cy="1807200"/>
            <a:chOff x="-14760" y="5075280"/>
            <a:chExt cx="5524560" cy="1807200"/>
          </a:xfrm>
        </p:grpSpPr>
        <p:sp>
          <p:nvSpPr>
            <p:cNvPr id="802" name="CustomShape 4"/>
            <p:cNvSpPr/>
            <p:nvPr/>
          </p:nvSpPr>
          <p:spPr>
            <a:xfrm flipH="1">
              <a:off x="2429280" y="5316120"/>
              <a:ext cx="242028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sp>
        <p:sp>
          <p:nvSpPr>
            <p:cNvPr id="803" name="CustomShape 5"/>
            <p:cNvSpPr/>
            <p:nvPr/>
          </p:nvSpPr>
          <p:spPr>
            <a:xfrm flipH="1">
              <a:off x="627120" y="6005880"/>
              <a:ext cx="226440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sp>
        <p:sp>
          <p:nvSpPr>
            <p:cNvPr id="804" name="CustomShape 6"/>
            <p:cNvSpPr/>
            <p:nvPr/>
          </p:nvSpPr>
          <p:spPr>
            <a:xfrm flipH="1">
              <a:off x="-15120" y="5679360"/>
              <a:ext cx="258372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05" name="CustomShape 7"/>
            <p:cNvSpPr/>
            <p:nvPr/>
          </p:nvSpPr>
          <p:spPr>
            <a:xfrm flipH="1">
              <a:off x="-360" y="5822640"/>
              <a:ext cx="237564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sp>
        <p:sp>
          <p:nvSpPr>
            <p:cNvPr id="806" name="CustomShape 8"/>
            <p:cNvSpPr/>
            <p:nvPr/>
          </p:nvSpPr>
          <p:spPr>
            <a:xfrm flipH="1">
              <a:off x="-9000" y="5075280"/>
              <a:ext cx="456948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07" name="CustomShape 9"/>
            <p:cNvSpPr/>
            <p:nvPr/>
          </p:nvSpPr>
          <p:spPr>
            <a:xfrm flipH="1">
              <a:off x="-360" y="6112080"/>
              <a:ext cx="139428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sp>
        <p:sp>
          <p:nvSpPr>
            <p:cNvPr id="808" name="CustomShape 10"/>
            <p:cNvSpPr/>
            <p:nvPr/>
          </p:nvSpPr>
          <p:spPr>
            <a:xfrm flipH="1">
              <a:off x="-8280" y="5828040"/>
              <a:ext cx="107208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sp>
        <p:sp>
          <p:nvSpPr>
            <p:cNvPr id="809" name="CustomShape 11"/>
            <p:cNvSpPr/>
            <p:nvPr/>
          </p:nvSpPr>
          <p:spPr>
            <a:xfrm flipH="1">
              <a:off x="3000960" y="5312880"/>
              <a:ext cx="171792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3500000"/>
            </a:gradFill>
            <a:ln>
              <a:noFill/>
            </a:ln>
          </p:spPr>
          <p:style>
            <a:lnRef idx="0">
              <a:scrgbClr r="0" g="0" b="0"/>
            </a:lnRef>
            <a:fillRef idx="0">
              <a:scrgbClr r="0" g="0" b="0"/>
            </a:fillRef>
            <a:effectRef idx="0">
              <a:scrgbClr r="0" g="0" b="0"/>
            </a:effectRef>
            <a:fontRef idx="minor"/>
          </p:style>
        </p:sp>
        <p:sp>
          <p:nvSpPr>
            <p:cNvPr id="810" name="CustomShape 12"/>
            <p:cNvSpPr/>
            <p:nvPr/>
          </p:nvSpPr>
          <p:spPr>
            <a:xfrm flipH="1">
              <a:off x="4050360" y="5756040"/>
              <a:ext cx="145944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sp>
      </p:grpSp>
      <p:sp>
        <p:nvSpPr>
          <p:cNvPr id="811" name="CustomShape 13"/>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812" name="CustomShape 14"/>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13" name="CustomShape 15"/>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814" name="CustomShape 16"/>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815" name="CustomShape 17"/>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816" name="CustomShape 18"/>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817" name="CustomShape 19"/>
          <p:cNvSpPr/>
          <p:nvPr/>
        </p:nvSpPr>
        <p:spPr>
          <a:xfrm>
            <a:off x="1155240" y="2010600"/>
            <a:ext cx="6214680" cy="157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90000"/>
              </a:lnSpc>
            </a:pPr>
            <a:r>
              <a:rPr lang="en-US" sz="5400" b="1" strike="noStrike" spc="-1" dirty="0">
                <a:solidFill>
                  <a:srgbClr val="002060"/>
                </a:solidFill>
                <a:latin typeface="Trebuchet MS"/>
              </a:rPr>
              <a:t>Conclusiones y/o recomendaciones </a:t>
            </a:r>
            <a:endParaRPr lang="en-US" sz="5400" b="0" strike="noStrike" spc="-1" dirty="0">
              <a:solidFill>
                <a:srgbClr val="002060"/>
              </a:solidFill>
              <a:latin typeface="Arial"/>
            </a:endParaRPr>
          </a:p>
        </p:txBody>
      </p:sp>
      <p:sp>
        <p:nvSpPr>
          <p:cNvPr id="818" name="CustomShape 20"/>
          <p:cNvSpPr/>
          <p:nvPr/>
        </p:nvSpPr>
        <p:spPr>
          <a:xfrm>
            <a:off x="1155240" y="3561932"/>
            <a:ext cx="5764006" cy="221453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spcBef>
                <a:spcPts val="1199"/>
              </a:spcBef>
            </a:pPr>
            <a:r>
              <a:rPr lang="en-US" sz="3200" b="0" strike="noStrike" spc="-1" dirty="0">
                <a:solidFill>
                  <a:schemeClr val="tx1">
                    <a:lumMod val="95000"/>
                    <a:lumOff val="5000"/>
                  </a:schemeClr>
                </a:solidFill>
                <a:latin typeface="Myriad Arabic"/>
              </a:rPr>
              <a:t>Sintetizar los resultados de su investigación. </a:t>
            </a:r>
            <a:endParaRPr lang="en-US" sz="3200" b="0" strike="noStrike" spc="-1" dirty="0">
              <a:solidFill>
                <a:schemeClr val="tx1">
                  <a:lumMod val="95000"/>
                  <a:lumOff val="5000"/>
                </a:schemeClr>
              </a:solidFill>
              <a:latin typeface="Arial"/>
            </a:endParaRPr>
          </a:p>
          <a:p>
            <a:pPr>
              <a:spcBef>
                <a:spcPts val="1199"/>
              </a:spcBef>
            </a:pPr>
            <a:r>
              <a:rPr lang="en-US" sz="3200" b="0" strike="noStrike" spc="-1" dirty="0">
                <a:solidFill>
                  <a:schemeClr val="tx1">
                    <a:lumMod val="95000"/>
                    <a:lumOff val="5000"/>
                  </a:schemeClr>
                </a:solidFill>
                <a:latin typeface="Myriad Arabic"/>
              </a:rPr>
              <a:t>Resumir lo que se deduce de los temas tratados. </a:t>
            </a:r>
            <a:endParaRPr lang="en-US" sz="3200" b="0" strike="noStrike" spc="-1" dirty="0">
              <a:solidFill>
                <a:schemeClr val="tx1">
                  <a:lumMod val="95000"/>
                  <a:lumOff val="5000"/>
                </a:schemeClr>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8" name="Group 4"/>
          <p:cNvGrpSpPr/>
          <p:nvPr/>
        </p:nvGrpSpPr>
        <p:grpSpPr>
          <a:xfrm>
            <a:off x="8374320" y="5600520"/>
            <a:ext cx="3833280" cy="1260360"/>
            <a:chOff x="8374320" y="5600520"/>
            <a:chExt cx="3833280" cy="1260360"/>
          </a:xfrm>
        </p:grpSpPr>
        <p:sp>
          <p:nvSpPr>
            <p:cNvPr id="859" name="CustomShape 5"/>
            <p:cNvSpPr/>
            <p:nvPr/>
          </p:nvSpPr>
          <p:spPr>
            <a:xfrm>
              <a:off x="8831880" y="5768640"/>
              <a:ext cx="1679400" cy="108468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860" name="CustomShape 6"/>
            <p:cNvSpPr/>
            <p:nvPr/>
          </p:nvSpPr>
          <p:spPr>
            <a:xfrm>
              <a:off x="10191240" y="6249600"/>
              <a:ext cx="1571040" cy="60984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861" name="CustomShape 7"/>
            <p:cNvSpPr/>
            <p:nvPr/>
          </p:nvSpPr>
          <p:spPr>
            <a:xfrm>
              <a:off x="10414800" y="6022080"/>
              <a:ext cx="1792800" cy="83736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62" name="CustomShape 8"/>
            <p:cNvSpPr/>
            <p:nvPr/>
          </p:nvSpPr>
          <p:spPr>
            <a:xfrm>
              <a:off x="10548720" y="6121800"/>
              <a:ext cx="1648440" cy="73764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863" name="CustomShape 9"/>
            <p:cNvSpPr/>
            <p:nvPr/>
          </p:nvSpPr>
          <p:spPr>
            <a:xfrm>
              <a:off x="9032760" y="5600520"/>
              <a:ext cx="3170520" cy="125892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64" name="CustomShape 10"/>
            <p:cNvSpPr/>
            <p:nvPr/>
          </p:nvSpPr>
          <p:spPr>
            <a:xfrm>
              <a:off x="11229840" y="6323760"/>
              <a:ext cx="967320" cy="53532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865" name="CustomShape 11"/>
            <p:cNvSpPr/>
            <p:nvPr/>
          </p:nvSpPr>
          <p:spPr>
            <a:xfrm>
              <a:off x="11459520" y="6125400"/>
              <a:ext cx="743760" cy="73548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866" name="CustomShape 12"/>
            <p:cNvSpPr/>
            <p:nvPr/>
          </p:nvSpPr>
          <p:spPr>
            <a:xfrm>
              <a:off x="8923320" y="5766480"/>
              <a:ext cx="1191960" cy="108576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867" name="CustomShape 13"/>
            <p:cNvSpPr/>
            <p:nvPr/>
          </p:nvSpPr>
          <p:spPr>
            <a:xfrm>
              <a:off x="8374320" y="6075720"/>
              <a:ext cx="1012680" cy="77652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868" name="CustomShape 14"/>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869" name="CustomShape 15"/>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70" name="CustomShape 16"/>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871" name="CustomShape 17"/>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872" name="CustomShape 18"/>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873" name="CustomShape 19"/>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874" name="CustomShape 20"/>
          <p:cNvSpPr/>
          <p:nvPr/>
        </p:nvSpPr>
        <p:spPr>
          <a:xfrm>
            <a:off x="3767699" y="4933424"/>
            <a:ext cx="4656600" cy="91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5400" b="1" strike="noStrike" spc="-1" dirty="0">
                <a:solidFill>
                  <a:srgbClr val="005E89"/>
                </a:solidFill>
                <a:latin typeface="Trebuchet MS"/>
              </a:rPr>
              <a:t>¡¡Gracias!!</a:t>
            </a:r>
            <a:endParaRPr lang="en-US" sz="5400" b="0" strike="noStrike" spc="-1" dirty="0">
              <a:latin typeface="Arial"/>
            </a:endParaRPr>
          </a:p>
        </p:txBody>
      </p:sp>
      <p:sp>
        <p:nvSpPr>
          <p:cNvPr id="875" name="CustomShape 21"/>
          <p:cNvSpPr/>
          <p:nvPr/>
        </p:nvSpPr>
        <p:spPr>
          <a:xfrm>
            <a:off x="3345840" y="5855907"/>
            <a:ext cx="532188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0" strike="noStrike" spc="-1" dirty="0">
                <a:solidFill>
                  <a:srgbClr val="005E89"/>
                </a:solidFill>
                <a:latin typeface="Myriad Arabic"/>
              </a:rPr>
              <a:t>Sección para preguntas</a:t>
            </a:r>
            <a:endParaRPr lang="en-US" sz="3200" b="0" strike="noStrike" spc="-1" dirty="0">
              <a:latin typeface="Arial"/>
            </a:endParaRPr>
          </a:p>
        </p:txBody>
      </p:sp>
      <p:pic>
        <p:nvPicPr>
          <p:cNvPr id="9218" name="Picture 2">
            <a:extLst>
              <a:ext uri="{FF2B5EF4-FFF2-40B4-BE49-F238E27FC236}">
                <a16:creationId xmlns:a16="http://schemas.microsoft.com/office/drawing/2014/main" id="{B6D77519-9286-4F31-AC7E-6D1D222EF9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9280" y="457980"/>
            <a:ext cx="6968853" cy="4365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7E5875F-DF19-42F5-B250-6602138486A3}"/>
              </a:ext>
            </a:extLst>
          </p:cNvPr>
          <p:cNvSpPr/>
          <p:nvPr/>
        </p:nvSpPr>
        <p:spPr>
          <a:xfrm>
            <a:off x="6705600" y="1"/>
            <a:ext cx="5486400" cy="6857999"/>
          </a:xfrm>
          <a:prstGeom prst="rect">
            <a:avLst/>
          </a:prstGeom>
          <a:solidFill>
            <a:srgbClr val="00B0F0"/>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s-ES" sz="1867" kern="0">
              <a:solidFill>
                <a:srgbClr val="FFFFFF"/>
              </a:solidFill>
              <a:latin typeface="Arial"/>
            </a:endParaRPr>
          </a:p>
        </p:txBody>
      </p:sp>
      <p:sp>
        <p:nvSpPr>
          <p:cNvPr id="3" name="Google Shape;443;p49">
            <a:extLst>
              <a:ext uri="{FF2B5EF4-FFF2-40B4-BE49-F238E27FC236}">
                <a16:creationId xmlns:a16="http://schemas.microsoft.com/office/drawing/2014/main" id="{2A2B8BD3-4C55-47BF-ABED-23F4156617BF}"/>
              </a:ext>
            </a:extLst>
          </p:cNvPr>
          <p:cNvSpPr txBox="1">
            <a:spLocks noGrp="1"/>
          </p:cNvSpPr>
          <p:nvPr>
            <p:ph type="title"/>
          </p:nvPr>
        </p:nvSpPr>
        <p:spPr>
          <a:xfrm>
            <a:off x="1250923" y="2942373"/>
            <a:ext cx="4845077" cy="1219200"/>
          </a:xfrm>
        </p:spPr>
        <p:txBody>
          <a:bodyPr/>
          <a:lstStyle/>
          <a:p>
            <a:pPr lvl="0"/>
            <a:r>
              <a:rPr lang="en-US" b="1" dirty="0">
                <a:solidFill>
                  <a:srgbClr val="002060"/>
                </a:solidFill>
              </a:rPr>
              <a:t>THIS TEXT SEEMS TO BE IMPORTANT...</a:t>
            </a:r>
          </a:p>
        </p:txBody>
      </p:sp>
      <p:sp>
        <p:nvSpPr>
          <p:cNvPr id="4" name="Google Shape;444;p49">
            <a:extLst>
              <a:ext uri="{FF2B5EF4-FFF2-40B4-BE49-F238E27FC236}">
                <a16:creationId xmlns:a16="http://schemas.microsoft.com/office/drawing/2014/main" id="{9BA48BD7-6990-44BC-9B21-4D48E3109843}"/>
              </a:ext>
            </a:extLst>
          </p:cNvPr>
          <p:cNvSpPr txBox="1">
            <a:spLocks noGrp="1"/>
          </p:cNvSpPr>
          <p:nvPr>
            <p:ph type="subTitle" idx="4294967295"/>
          </p:nvPr>
        </p:nvSpPr>
        <p:spPr>
          <a:xfrm>
            <a:off x="1142066" y="4656749"/>
            <a:ext cx="5258734" cy="1621596"/>
          </a:xfrm>
        </p:spPr>
        <p:txBody>
          <a:bodyPr/>
          <a:lstStyle/>
          <a:p>
            <a:pPr marL="0" indent="0">
              <a:buNone/>
            </a:pPr>
            <a:r>
              <a:rPr lang="en-US" dirty="0"/>
              <a:t>Mercury is the closest planet to the Sun and the smallest one in the Solar System—it’s only a bit larger than the Moon</a:t>
            </a:r>
          </a:p>
        </p:txBody>
      </p:sp>
      <p:grpSp>
        <p:nvGrpSpPr>
          <p:cNvPr id="18" name="Grupo 17">
            <a:extLst>
              <a:ext uri="{FF2B5EF4-FFF2-40B4-BE49-F238E27FC236}">
                <a16:creationId xmlns:a16="http://schemas.microsoft.com/office/drawing/2014/main" id="{B0E4E71F-D70D-49E7-8B38-0AD533FE557C}"/>
              </a:ext>
            </a:extLst>
          </p:cNvPr>
          <p:cNvGrpSpPr/>
          <p:nvPr/>
        </p:nvGrpSpPr>
        <p:grpSpPr>
          <a:xfrm>
            <a:off x="1683173" y="788703"/>
            <a:ext cx="1800256" cy="1658494"/>
            <a:chOff x="2355851" y="-1855788"/>
            <a:chExt cx="2278063" cy="2098676"/>
          </a:xfrm>
          <a:solidFill>
            <a:srgbClr val="0198E2"/>
          </a:solidFill>
        </p:grpSpPr>
        <p:sp>
          <p:nvSpPr>
            <p:cNvPr id="10" name="Freeform 5">
              <a:extLst>
                <a:ext uri="{FF2B5EF4-FFF2-40B4-BE49-F238E27FC236}">
                  <a16:creationId xmlns:a16="http://schemas.microsoft.com/office/drawing/2014/main" id="{32B7CD40-2F5C-4645-A1DA-ADD1D3E764B4}"/>
                </a:ext>
              </a:extLst>
            </p:cNvPr>
            <p:cNvSpPr>
              <a:spLocks/>
            </p:cNvSpPr>
            <p:nvPr/>
          </p:nvSpPr>
          <p:spPr bwMode="auto">
            <a:xfrm>
              <a:off x="2355851" y="-830263"/>
              <a:ext cx="2278063" cy="1073151"/>
            </a:xfrm>
            <a:custGeom>
              <a:avLst/>
              <a:gdLst>
                <a:gd name="T0" fmla="*/ 78 w 696"/>
                <a:gd name="T1" fmla="*/ 182 h 328"/>
                <a:gd name="T2" fmla="*/ 64 w 696"/>
                <a:gd name="T3" fmla="*/ 45 h 328"/>
                <a:gd name="T4" fmla="*/ 185 w 696"/>
                <a:gd name="T5" fmla="*/ 31 h 328"/>
                <a:gd name="T6" fmla="*/ 198 w 696"/>
                <a:gd name="T7" fmla="*/ 173 h 328"/>
                <a:gd name="T8" fmla="*/ 313 w 696"/>
                <a:gd name="T9" fmla="*/ 113 h 328"/>
                <a:gd name="T10" fmla="*/ 385 w 696"/>
                <a:gd name="T11" fmla="*/ 111 h 328"/>
                <a:gd name="T12" fmla="*/ 495 w 696"/>
                <a:gd name="T13" fmla="*/ 171 h 328"/>
                <a:gd name="T14" fmla="*/ 479 w 696"/>
                <a:gd name="T15" fmla="*/ 96 h 328"/>
                <a:gd name="T16" fmla="*/ 520 w 696"/>
                <a:gd name="T17" fmla="*/ 29 h 328"/>
                <a:gd name="T18" fmla="*/ 636 w 696"/>
                <a:gd name="T19" fmla="*/ 47 h 328"/>
                <a:gd name="T20" fmla="*/ 620 w 696"/>
                <a:gd name="T21" fmla="*/ 182 h 328"/>
                <a:gd name="T22" fmla="*/ 688 w 696"/>
                <a:gd name="T23" fmla="*/ 328 h 328"/>
                <a:gd name="T24" fmla="*/ 444 w 696"/>
                <a:gd name="T25" fmla="*/ 328 h 328"/>
                <a:gd name="T26" fmla="*/ 449 w 696"/>
                <a:gd name="T27" fmla="*/ 246 h 328"/>
                <a:gd name="T28" fmla="*/ 349 w 696"/>
                <a:gd name="T29" fmla="*/ 196 h 328"/>
                <a:gd name="T30" fmla="*/ 249 w 696"/>
                <a:gd name="T31" fmla="*/ 247 h 328"/>
                <a:gd name="T32" fmla="*/ 255 w 696"/>
                <a:gd name="T33" fmla="*/ 327 h 328"/>
                <a:gd name="T34" fmla="*/ 14 w 696"/>
                <a:gd name="T35" fmla="*/ 327 h 328"/>
                <a:gd name="T36" fmla="*/ 78 w 696"/>
                <a:gd name="T37" fmla="*/ 18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328">
                  <a:moveTo>
                    <a:pt x="78" y="182"/>
                  </a:moveTo>
                  <a:cubicBezTo>
                    <a:pt x="33" y="128"/>
                    <a:pt x="28" y="85"/>
                    <a:pt x="64" y="45"/>
                  </a:cubicBezTo>
                  <a:cubicBezTo>
                    <a:pt x="97" y="8"/>
                    <a:pt x="146" y="3"/>
                    <a:pt x="185" y="31"/>
                  </a:cubicBezTo>
                  <a:cubicBezTo>
                    <a:pt x="229" y="63"/>
                    <a:pt x="234" y="108"/>
                    <a:pt x="198" y="173"/>
                  </a:cubicBezTo>
                  <a:cubicBezTo>
                    <a:pt x="246" y="169"/>
                    <a:pt x="285" y="153"/>
                    <a:pt x="313" y="113"/>
                  </a:cubicBezTo>
                  <a:cubicBezTo>
                    <a:pt x="335" y="80"/>
                    <a:pt x="362" y="80"/>
                    <a:pt x="385" y="111"/>
                  </a:cubicBezTo>
                  <a:cubicBezTo>
                    <a:pt x="417" y="153"/>
                    <a:pt x="441" y="166"/>
                    <a:pt x="495" y="171"/>
                  </a:cubicBezTo>
                  <a:cubicBezTo>
                    <a:pt x="489" y="147"/>
                    <a:pt x="475" y="120"/>
                    <a:pt x="479" y="96"/>
                  </a:cubicBezTo>
                  <a:cubicBezTo>
                    <a:pt x="483" y="72"/>
                    <a:pt x="500" y="45"/>
                    <a:pt x="520" y="29"/>
                  </a:cubicBezTo>
                  <a:cubicBezTo>
                    <a:pt x="556" y="0"/>
                    <a:pt x="606" y="11"/>
                    <a:pt x="636" y="47"/>
                  </a:cubicBezTo>
                  <a:cubicBezTo>
                    <a:pt x="670" y="87"/>
                    <a:pt x="666" y="130"/>
                    <a:pt x="620" y="182"/>
                  </a:cubicBezTo>
                  <a:cubicBezTo>
                    <a:pt x="675" y="214"/>
                    <a:pt x="696" y="262"/>
                    <a:pt x="688" y="328"/>
                  </a:cubicBezTo>
                  <a:cubicBezTo>
                    <a:pt x="609" y="328"/>
                    <a:pt x="530" y="328"/>
                    <a:pt x="444" y="328"/>
                  </a:cubicBezTo>
                  <a:cubicBezTo>
                    <a:pt x="446" y="301"/>
                    <a:pt x="447" y="274"/>
                    <a:pt x="449" y="246"/>
                  </a:cubicBezTo>
                  <a:cubicBezTo>
                    <a:pt x="418" y="231"/>
                    <a:pt x="384" y="214"/>
                    <a:pt x="349" y="196"/>
                  </a:cubicBezTo>
                  <a:cubicBezTo>
                    <a:pt x="319" y="211"/>
                    <a:pt x="285" y="229"/>
                    <a:pt x="249" y="247"/>
                  </a:cubicBezTo>
                  <a:cubicBezTo>
                    <a:pt x="251" y="270"/>
                    <a:pt x="253" y="297"/>
                    <a:pt x="255" y="327"/>
                  </a:cubicBezTo>
                  <a:cubicBezTo>
                    <a:pt x="173" y="327"/>
                    <a:pt x="94" y="327"/>
                    <a:pt x="14" y="327"/>
                  </a:cubicBezTo>
                  <a:cubicBezTo>
                    <a:pt x="0" y="264"/>
                    <a:pt x="18" y="224"/>
                    <a:pt x="78"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6">
              <a:extLst>
                <a:ext uri="{FF2B5EF4-FFF2-40B4-BE49-F238E27FC236}">
                  <a16:creationId xmlns:a16="http://schemas.microsoft.com/office/drawing/2014/main" id="{D2C4824B-7B5B-47C7-AE45-255E9B206247}"/>
                </a:ext>
              </a:extLst>
            </p:cNvPr>
            <p:cNvSpPr>
              <a:spLocks/>
            </p:cNvSpPr>
            <p:nvPr/>
          </p:nvSpPr>
          <p:spPr bwMode="auto">
            <a:xfrm>
              <a:off x="3187701" y="-1574800"/>
              <a:ext cx="619125" cy="652463"/>
            </a:xfrm>
            <a:custGeom>
              <a:avLst/>
              <a:gdLst>
                <a:gd name="T0" fmla="*/ 133 w 189"/>
                <a:gd name="T1" fmla="*/ 199 h 199"/>
                <a:gd name="T2" fmla="*/ 57 w 189"/>
                <a:gd name="T3" fmla="*/ 199 h 199"/>
                <a:gd name="T4" fmla="*/ 25 w 189"/>
                <a:gd name="T5" fmla="*/ 140 h 199"/>
                <a:gd name="T6" fmla="*/ 41 w 189"/>
                <a:gd name="T7" fmla="*/ 27 h 199"/>
                <a:gd name="T8" fmla="*/ 153 w 189"/>
                <a:gd name="T9" fmla="*/ 30 h 199"/>
                <a:gd name="T10" fmla="*/ 165 w 189"/>
                <a:gd name="T11" fmla="*/ 141 h 199"/>
                <a:gd name="T12" fmla="*/ 133 w 189"/>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189" h="199">
                  <a:moveTo>
                    <a:pt x="133" y="199"/>
                  </a:moveTo>
                  <a:cubicBezTo>
                    <a:pt x="109" y="199"/>
                    <a:pt x="80" y="199"/>
                    <a:pt x="57" y="199"/>
                  </a:cubicBezTo>
                  <a:cubicBezTo>
                    <a:pt x="45" y="177"/>
                    <a:pt x="36" y="158"/>
                    <a:pt x="25" y="140"/>
                  </a:cubicBezTo>
                  <a:cubicBezTo>
                    <a:pt x="0" y="102"/>
                    <a:pt x="6" y="56"/>
                    <a:pt x="41" y="27"/>
                  </a:cubicBezTo>
                  <a:cubicBezTo>
                    <a:pt x="73" y="0"/>
                    <a:pt x="122" y="2"/>
                    <a:pt x="153" y="30"/>
                  </a:cubicBezTo>
                  <a:cubicBezTo>
                    <a:pt x="184" y="59"/>
                    <a:pt x="189" y="106"/>
                    <a:pt x="165" y="141"/>
                  </a:cubicBezTo>
                  <a:cubicBezTo>
                    <a:pt x="154" y="158"/>
                    <a:pt x="146" y="176"/>
                    <a:pt x="13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7">
              <a:extLst>
                <a:ext uri="{FF2B5EF4-FFF2-40B4-BE49-F238E27FC236}">
                  <a16:creationId xmlns:a16="http://schemas.microsoft.com/office/drawing/2014/main" id="{B897FCA4-A513-4B0B-9A83-609EA18E1CE0}"/>
                </a:ext>
              </a:extLst>
            </p:cNvPr>
            <p:cNvSpPr>
              <a:spLocks/>
            </p:cNvSpPr>
            <p:nvPr/>
          </p:nvSpPr>
          <p:spPr bwMode="auto">
            <a:xfrm>
              <a:off x="3338513" y="-841375"/>
              <a:ext cx="317500" cy="150813"/>
            </a:xfrm>
            <a:custGeom>
              <a:avLst/>
              <a:gdLst>
                <a:gd name="T0" fmla="*/ 0 w 97"/>
                <a:gd name="T1" fmla="*/ 0 h 46"/>
                <a:gd name="T2" fmla="*/ 96 w 97"/>
                <a:gd name="T3" fmla="*/ 0 h 46"/>
                <a:gd name="T4" fmla="*/ 52 w 97"/>
                <a:gd name="T5" fmla="*/ 45 h 46"/>
                <a:gd name="T6" fmla="*/ 0 w 97"/>
                <a:gd name="T7" fmla="*/ 0 h 46"/>
              </a:gdLst>
              <a:ahLst/>
              <a:cxnLst>
                <a:cxn ang="0">
                  <a:pos x="T0" y="T1"/>
                </a:cxn>
                <a:cxn ang="0">
                  <a:pos x="T2" y="T3"/>
                </a:cxn>
                <a:cxn ang="0">
                  <a:pos x="T4" y="T5"/>
                </a:cxn>
                <a:cxn ang="0">
                  <a:pos x="T6" y="T7"/>
                </a:cxn>
              </a:cxnLst>
              <a:rect l="0" t="0" r="r" b="b"/>
              <a:pathLst>
                <a:path w="97" h="46">
                  <a:moveTo>
                    <a:pt x="0" y="0"/>
                  </a:moveTo>
                  <a:cubicBezTo>
                    <a:pt x="35" y="0"/>
                    <a:pt x="65" y="0"/>
                    <a:pt x="96" y="0"/>
                  </a:cubicBezTo>
                  <a:cubicBezTo>
                    <a:pt x="97" y="32"/>
                    <a:pt x="78" y="44"/>
                    <a:pt x="52" y="45"/>
                  </a:cubicBezTo>
                  <a:cubicBezTo>
                    <a:pt x="25" y="46"/>
                    <a:pt x="4"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8">
              <a:extLst>
                <a:ext uri="{FF2B5EF4-FFF2-40B4-BE49-F238E27FC236}">
                  <a16:creationId xmlns:a16="http://schemas.microsoft.com/office/drawing/2014/main" id="{2DF2340D-7804-4FDC-BB77-D35A4F27C7A2}"/>
                </a:ext>
              </a:extLst>
            </p:cNvPr>
            <p:cNvSpPr>
              <a:spLocks/>
            </p:cNvSpPr>
            <p:nvPr/>
          </p:nvSpPr>
          <p:spPr bwMode="auto">
            <a:xfrm>
              <a:off x="2925763" y="-1322388"/>
              <a:ext cx="222250" cy="150813"/>
            </a:xfrm>
            <a:custGeom>
              <a:avLst/>
              <a:gdLst>
                <a:gd name="T0" fmla="*/ 31 w 68"/>
                <a:gd name="T1" fmla="*/ 46 h 46"/>
                <a:gd name="T2" fmla="*/ 0 w 68"/>
                <a:gd name="T3" fmla="*/ 18 h 46"/>
                <a:gd name="T4" fmla="*/ 35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1" y="12"/>
                    <a:pt x="23" y="0"/>
                    <a:pt x="35" y="0"/>
                  </a:cubicBezTo>
                  <a:cubicBezTo>
                    <a:pt x="46" y="0"/>
                    <a:pt x="57" y="12"/>
                    <a:pt x="68" y="18"/>
                  </a:cubicBezTo>
                  <a:cubicBezTo>
                    <a:pt x="57" y="26"/>
                    <a:pt x="46" y="34"/>
                    <a:pt x="3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9">
              <a:extLst>
                <a:ext uri="{FF2B5EF4-FFF2-40B4-BE49-F238E27FC236}">
                  <a16:creationId xmlns:a16="http://schemas.microsoft.com/office/drawing/2014/main" id="{3A3CBD72-1708-4D1A-8B17-0D28333992DB}"/>
                </a:ext>
              </a:extLst>
            </p:cNvPr>
            <p:cNvSpPr>
              <a:spLocks/>
            </p:cNvSpPr>
            <p:nvPr/>
          </p:nvSpPr>
          <p:spPr bwMode="auto">
            <a:xfrm>
              <a:off x="3741738" y="-1701800"/>
              <a:ext cx="219075" cy="193675"/>
            </a:xfrm>
            <a:custGeom>
              <a:avLst/>
              <a:gdLst>
                <a:gd name="T0" fmla="*/ 67 w 67"/>
                <a:gd name="T1" fmla="*/ 21 h 59"/>
                <a:gd name="T2" fmla="*/ 22 w 67"/>
                <a:gd name="T3" fmla="*/ 57 h 59"/>
                <a:gd name="T4" fmla="*/ 0 w 67"/>
                <a:gd name="T5" fmla="*/ 42 h 59"/>
                <a:gd name="T6" fmla="*/ 39 w 67"/>
                <a:gd name="T7" fmla="*/ 2 h 59"/>
                <a:gd name="T8" fmla="*/ 67 w 67"/>
                <a:gd name="T9" fmla="*/ 21 h 59"/>
              </a:gdLst>
              <a:ahLst/>
              <a:cxnLst>
                <a:cxn ang="0">
                  <a:pos x="T0" y="T1"/>
                </a:cxn>
                <a:cxn ang="0">
                  <a:pos x="T2" y="T3"/>
                </a:cxn>
                <a:cxn ang="0">
                  <a:pos x="T4" y="T5"/>
                </a:cxn>
                <a:cxn ang="0">
                  <a:pos x="T6" y="T7"/>
                </a:cxn>
                <a:cxn ang="0">
                  <a:pos x="T8" y="T9"/>
                </a:cxn>
              </a:cxnLst>
              <a:rect l="0" t="0" r="r" b="b"/>
              <a:pathLst>
                <a:path w="67" h="59">
                  <a:moveTo>
                    <a:pt x="67" y="21"/>
                  </a:moveTo>
                  <a:cubicBezTo>
                    <a:pt x="49" y="36"/>
                    <a:pt x="37" y="48"/>
                    <a:pt x="22" y="57"/>
                  </a:cubicBezTo>
                  <a:cubicBezTo>
                    <a:pt x="19" y="59"/>
                    <a:pt x="7" y="47"/>
                    <a:pt x="0" y="42"/>
                  </a:cubicBezTo>
                  <a:cubicBezTo>
                    <a:pt x="12" y="28"/>
                    <a:pt x="25" y="14"/>
                    <a:pt x="39" y="2"/>
                  </a:cubicBezTo>
                  <a:cubicBezTo>
                    <a:pt x="41" y="0"/>
                    <a:pt x="54" y="11"/>
                    <a:pt x="6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0">
              <a:extLst>
                <a:ext uri="{FF2B5EF4-FFF2-40B4-BE49-F238E27FC236}">
                  <a16:creationId xmlns:a16="http://schemas.microsoft.com/office/drawing/2014/main" id="{54A1BC3B-D35B-45E1-9B02-8E6C30B4DF23}"/>
                </a:ext>
              </a:extLst>
            </p:cNvPr>
            <p:cNvSpPr>
              <a:spLocks/>
            </p:cNvSpPr>
            <p:nvPr/>
          </p:nvSpPr>
          <p:spPr bwMode="auto">
            <a:xfrm>
              <a:off x="3852863" y="-1322388"/>
              <a:ext cx="222250" cy="150813"/>
            </a:xfrm>
            <a:custGeom>
              <a:avLst/>
              <a:gdLst>
                <a:gd name="T0" fmla="*/ 31 w 68"/>
                <a:gd name="T1" fmla="*/ 46 h 46"/>
                <a:gd name="T2" fmla="*/ 0 w 68"/>
                <a:gd name="T3" fmla="*/ 18 h 46"/>
                <a:gd name="T4" fmla="*/ 37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3" y="11"/>
                    <a:pt x="25" y="0"/>
                    <a:pt x="37" y="0"/>
                  </a:cubicBezTo>
                  <a:cubicBezTo>
                    <a:pt x="47" y="0"/>
                    <a:pt x="58" y="12"/>
                    <a:pt x="68" y="18"/>
                  </a:cubicBezTo>
                  <a:cubicBezTo>
                    <a:pt x="57" y="27"/>
                    <a:pt x="47" y="35"/>
                    <a:pt x="3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1">
              <a:extLst>
                <a:ext uri="{FF2B5EF4-FFF2-40B4-BE49-F238E27FC236}">
                  <a16:creationId xmlns:a16="http://schemas.microsoft.com/office/drawing/2014/main" id="{64AB9CA5-8ECE-4F63-85DC-6535B932F349}"/>
                </a:ext>
              </a:extLst>
            </p:cNvPr>
            <p:cNvSpPr>
              <a:spLocks/>
            </p:cNvSpPr>
            <p:nvPr/>
          </p:nvSpPr>
          <p:spPr bwMode="auto">
            <a:xfrm>
              <a:off x="3067051" y="-1698625"/>
              <a:ext cx="222250" cy="190500"/>
            </a:xfrm>
            <a:custGeom>
              <a:avLst/>
              <a:gdLst>
                <a:gd name="T0" fmla="*/ 68 w 68"/>
                <a:gd name="T1" fmla="*/ 38 h 58"/>
                <a:gd name="T2" fmla="*/ 39 w 68"/>
                <a:gd name="T3" fmla="*/ 56 h 58"/>
                <a:gd name="T4" fmla="*/ 1 w 68"/>
                <a:gd name="T5" fmla="*/ 21 h 58"/>
                <a:gd name="T6" fmla="*/ 18 w 68"/>
                <a:gd name="T7" fmla="*/ 1 h 58"/>
                <a:gd name="T8" fmla="*/ 68 w 68"/>
                <a:gd name="T9" fmla="*/ 38 h 58"/>
              </a:gdLst>
              <a:ahLst/>
              <a:cxnLst>
                <a:cxn ang="0">
                  <a:pos x="T0" y="T1"/>
                </a:cxn>
                <a:cxn ang="0">
                  <a:pos x="T2" y="T3"/>
                </a:cxn>
                <a:cxn ang="0">
                  <a:pos x="T4" y="T5"/>
                </a:cxn>
                <a:cxn ang="0">
                  <a:pos x="T6" y="T7"/>
                </a:cxn>
                <a:cxn ang="0">
                  <a:pos x="T8" y="T9"/>
                </a:cxn>
              </a:cxnLst>
              <a:rect l="0" t="0" r="r" b="b"/>
              <a:pathLst>
                <a:path w="68" h="58">
                  <a:moveTo>
                    <a:pt x="68" y="38"/>
                  </a:moveTo>
                  <a:cubicBezTo>
                    <a:pt x="54" y="47"/>
                    <a:pt x="42" y="58"/>
                    <a:pt x="39" y="56"/>
                  </a:cubicBezTo>
                  <a:cubicBezTo>
                    <a:pt x="25" y="47"/>
                    <a:pt x="12" y="34"/>
                    <a:pt x="1" y="21"/>
                  </a:cubicBezTo>
                  <a:cubicBezTo>
                    <a:pt x="0" y="20"/>
                    <a:pt x="17" y="0"/>
                    <a:pt x="18" y="1"/>
                  </a:cubicBezTo>
                  <a:cubicBezTo>
                    <a:pt x="33" y="11"/>
                    <a:pt x="48" y="23"/>
                    <a:pt x="6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2">
              <a:extLst>
                <a:ext uri="{FF2B5EF4-FFF2-40B4-BE49-F238E27FC236}">
                  <a16:creationId xmlns:a16="http://schemas.microsoft.com/office/drawing/2014/main" id="{F5911DF7-7EC7-4965-882A-BBB088DA3CBD}"/>
                </a:ext>
              </a:extLst>
            </p:cNvPr>
            <p:cNvSpPr>
              <a:spLocks/>
            </p:cNvSpPr>
            <p:nvPr/>
          </p:nvSpPr>
          <p:spPr bwMode="auto">
            <a:xfrm>
              <a:off x="3440113" y="-1855788"/>
              <a:ext cx="153988" cy="228600"/>
            </a:xfrm>
            <a:custGeom>
              <a:avLst/>
              <a:gdLst>
                <a:gd name="T0" fmla="*/ 47 w 47"/>
                <a:gd name="T1" fmla="*/ 34 h 70"/>
                <a:gd name="T2" fmla="*/ 20 w 47"/>
                <a:gd name="T3" fmla="*/ 70 h 70"/>
                <a:gd name="T4" fmla="*/ 0 w 47"/>
                <a:gd name="T5" fmla="*/ 35 h 70"/>
                <a:gd name="T6" fmla="*/ 17 w 47"/>
                <a:gd name="T7" fmla="*/ 0 h 70"/>
                <a:gd name="T8" fmla="*/ 47 w 47"/>
                <a:gd name="T9" fmla="*/ 34 h 70"/>
              </a:gdLst>
              <a:ahLst/>
              <a:cxnLst>
                <a:cxn ang="0">
                  <a:pos x="T0" y="T1"/>
                </a:cxn>
                <a:cxn ang="0">
                  <a:pos x="T2" y="T3"/>
                </a:cxn>
                <a:cxn ang="0">
                  <a:pos x="T4" y="T5"/>
                </a:cxn>
                <a:cxn ang="0">
                  <a:pos x="T6" y="T7"/>
                </a:cxn>
                <a:cxn ang="0">
                  <a:pos x="T8" y="T9"/>
                </a:cxn>
              </a:cxnLst>
              <a:rect l="0" t="0" r="r" b="b"/>
              <a:pathLst>
                <a:path w="47" h="70">
                  <a:moveTo>
                    <a:pt x="47" y="34"/>
                  </a:moveTo>
                  <a:cubicBezTo>
                    <a:pt x="35" y="50"/>
                    <a:pt x="28" y="60"/>
                    <a:pt x="20" y="70"/>
                  </a:cubicBezTo>
                  <a:cubicBezTo>
                    <a:pt x="13" y="58"/>
                    <a:pt x="1" y="47"/>
                    <a:pt x="0" y="35"/>
                  </a:cubicBezTo>
                  <a:cubicBezTo>
                    <a:pt x="0" y="24"/>
                    <a:pt x="11" y="12"/>
                    <a:pt x="17" y="0"/>
                  </a:cubicBezTo>
                  <a:cubicBezTo>
                    <a:pt x="26" y="10"/>
                    <a:pt x="34" y="20"/>
                    <a:pt x="4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pic>
        <p:nvPicPr>
          <p:cNvPr id="15374" name="Picture 14">
            <a:extLst>
              <a:ext uri="{FF2B5EF4-FFF2-40B4-BE49-F238E27FC236}">
                <a16:creationId xmlns:a16="http://schemas.microsoft.com/office/drawing/2014/main" id="{DA993C0E-61A0-43C1-A158-9A80D33F191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94377" y="1015093"/>
            <a:ext cx="5030516" cy="4827814"/>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89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2"/>
          <p:cNvSpPr/>
          <p:nvPr/>
        </p:nvSpPr>
        <p:spPr>
          <a:xfrm>
            <a:off x="-15840" y="5583240"/>
            <a:ext cx="12207600" cy="13204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sp>
      <p:sp>
        <p:nvSpPr>
          <p:cNvPr id="307" name="CustomShape 3"/>
          <p:cNvSpPr/>
          <p:nvPr/>
        </p:nvSpPr>
        <p:spPr>
          <a:xfrm flipV="1">
            <a:off x="22320" y="-32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308" name="Group 4"/>
          <p:cNvGrpSpPr/>
          <p:nvPr/>
        </p:nvGrpSpPr>
        <p:grpSpPr>
          <a:xfrm>
            <a:off x="6712200" y="5053680"/>
            <a:ext cx="5495400" cy="1807200"/>
            <a:chOff x="6712200" y="5053680"/>
            <a:chExt cx="5495400" cy="1807200"/>
          </a:xfrm>
        </p:grpSpPr>
        <p:sp>
          <p:nvSpPr>
            <p:cNvPr id="309" name="CustomShape 5"/>
            <p:cNvSpPr/>
            <p:nvPr/>
          </p:nvSpPr>
          <p:spPr>
            <a:xfrm>
              <a:off x="7368120" y="5294520"/>
              <a:ext cx="240768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310" name="CustomShape 6"/>
            <p:cNvSpPr/>
            <p:nvPr/>
          </p:nvSpPr>
          <p:spPr>
            <a:xfrm>
              <a:off x="9316800" y="5984640"/>
              <a:ext cx="225252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311" name="CustomShape 7"/>
            <p:cNvSpPr/>
            <p:nvPr/>
          </p:nvSpPr>
          <p:spPr>
            <a:xfrm>
              <a:off x="9637200" y="5658120"/>
              <a:ext cx="257040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312" name="CustomShape 8"/>
            <p:cNvSpPr/>
            <p:nvPr/>
          </p:nvSpPr>
          <p:spPr>
            <a:xfrm>
              <a:off x="9829440" y="5801400"/>
              <a:ext cx="236340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313" name="CustomShape 9"/>
            <p:cNvSpPr/>
            <p:nvPr/>
          </p:nvSpPr>
          <p:spPr>
            <a:xfrm>
              <a:off x="7656120" y="5053680"/>
              <a:ext cx="454536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314" name="CustomShape 10"/>
            <p:cNvSpPr/>
            <p:nvPr/>
          </p:nvSpPr>
          <p:spPr>
            <a:xfrm>
              <a:off x="10805760" y="6090840"/>
              <a:ext cx="138672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315" name="CustomShape 11"/>
            <p:cNvSpPr/>
            <p:nvPr/>
          </p:nvSpPr>
          <p:spPr>
            <a:xfrm>
              <a:off x="11135160" y="5806440"/>
              <a:ext cx="106668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316" name="CustomShape 12"/>
            <p:cNvSpPr/>
            <p:nvPr/>
          </p:nvSpPr>
          <p:spPr>
            <a:xfrm>
              <a:off x="7498800" y="5291640"/>
              <a:ext cx="170892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317" name="CustomShape 13"/>
            <p:cNvSpPr/>
            <p:nvPr/>
          </p:nvSpPr>
          <p:spPr>
            <a:xfrm>
              <a:off x="6712200" y="5734800"/>
              <a:ext cx="145188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318" name="CustomShape 14"/>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319" name="CustomShape 15"/>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320" name="CustomShape 16"/>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321" name="CustomShape 17"/>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sp>
      <p:sp>
        <p:nvSpPr>
          <p:cNvPr id="322" name="CustomShape 18"/>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323" name="CustomShape 19"/>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324" name="CustomShape 20"/>
          <p:cNvSpPr/>
          <p:nvPr/>
        </p:nvSpPr>
        <p:spPr>
          <a:xfrm>
            <a:off x="7540560" y="285192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sp>
      <p:sp>
        <p:nvSpPr>
          <p:cNvPr id="325" name="CustomShape 21"/>
          <p:cNvSpPr/>
          <p:nvPr/>
        </p:nvSpPr>
        <p:spPr>
          <a:xfrm>
            <a:off x="7540560" y="365724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sp>
      <p:sp>
        <p:nvSpPr>
          <p:cNvPr id="326" name="CustomShape 22"/>
          <p:cNvSpPr/>
          <p:nvPr/>
        </p:nvSpPr>
        <p:spPr>
          <a:xfrm>
            <a:off x="7540560" y="446220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sp>
      <p:sp>
        <p:nvSpPr>
          <p:cNvPr id="400" name="CustomShape 96"/>
          <p:cNvSpPr/>
          <p:nvPr/>
        </p:nvSpPr>
        <p:spPr>
          <a:xfrm>
            <a:off x="7041960" y="1465560"/>
            <a:ext cx="4691880" cy="50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50000"/>
              </a:lnSpc>
              <a:spcBef>
                <a:spcPts val="2401"/>
              </a:spcBef>
            </a:pPr>
            <a:r>
              <a:rPr lang="en-US" sz="5400" b="1" strike="noStrike" spc="-151" dirty="0">
                <a:solidFill>
                  <a:srgbClr val="005E89"/>
                </a:solidFill>
                <a:latin typeface="Trebuchet MS"/>
              </a:rPr>
              <a:t>Contenido</a:t>
            </a:r>
            <a:endParaRPr lang="en-US" sz="5400" b="0" strike="noStrike" spc="-1" dirty="0">
              <a:latin typeface="Arial"/>
            </a:endParaRPr>
          </a:p>
        </p:txBody>
      </p:sp>
      <p:sp>
        <p:nvSpPr>
          <p:cNvPr id="401" name="CustomShape 97"/>
          <p:cNvSpPr/>
          <p:nvPr/>
        </p:nvSpPr>
        <p:spPr>
          <a:xfrm>
            <a:off x="7540560" y="209088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sp>
      <p:sp>
        <p:nvSpPr>
          <p:cNvPr id="402" name="CustomShape 98"/>
          <p:cNvSpPr/>
          <p:nvPr/>
        </p:nvSpPr>
        <p:spPr>
          <a:xfrm>
            <a:off x="7918200" y="2271240"/>
            <a:ext cx="3249000" cy="334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50000"/>
              </a:lnSpc>
            </a:pPr>
            <a:r>
              <a:rPr lang="en-US" sz="3200" b="0" strike="noStrike" spc="-1" dirty="0">
                <a:solidFill>
                  <a:srgbClr val="FFFFFF"/>
                </a:solidFill>
                <a:latin typeface="Myriad Arabic"/>
              </a:rPr>
              <a:t>Texto de ejemplo</a:t>
            </a:r>
            <a:endParaRPr lang="en-US" sz="3200" b="0" strike="noStrike" spc="-1" dirty="0">
              <a:latin typeface="Arial"/>
            </a:endParaRPr>
          </a:p>
        </p:txBody>
      </p:sp>
      <p:sp>
        <p:nvSpPr>
          <p:cNvPr id="403" name="CustomShape 99"/>
          <p:cNvSpPr/>
          <p:nvPr/>
        </p:nvSpPr>
        <p:spPr>
          <a:xfrm>
            <a:off x="7925760" y="3036600"/>
            <a:ext cx="3249000"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50000"/>
              </a:lnSpc>
            </a:pPr>
            <a:r>
              <a:rPr lang="en-US" sz="3200" b="0" strike="noStrike" spc="-1" dirty="0">
                <a:solidFill>
                  <a:srgbClr val="FFFFFF"/>
                </a:solidFill>
                <a:latin typeface="Myriad Arabic"/>
              </a:rPr>
              <a:t>Texto de ejemplo</a:t>
            </a:r>
            <a:endParaRPr lang="en-US" sz="3200" b="0" strike="noStrike" spc="-1" dirty="0">
              <a:latin typeface="Arial"/>
            </a:endParaRPr>
          </a:p>
          <a:p>
            <a:pPr>
              <a:lnSpc>
                <a:spcPct val="50000"/>
              </a:lnSpc>
            </a:pPr>
            <a:endParaRPr lang="en-US" sz="3200" b="0" strike="noStrike" spc="-1" dirty="0">
              <a:latin typeface="Arial"/>
            </a:endParaRPr>
          </a:p>
        </p:txBody>
      </p:sp>
      <p:sp>
        <p:nvSpPr>
          <p:cNvPr id="404" name="CustomShape 100"/>
          <p:cNvSpPr/>
          <p:nvPr/>
        </p:nvSpPr>
        <p:spPr>
          <a:xfrm>
            <a:off x="7925760" y="3823560"/>
            <a:ext cx="3249000"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50000"/>
              </a:lnSpc>
            </a:pPr>
            <a:r>
              <a:rPr lang="en-US" sz="3200" b="0" strike="noStrike" spc="-1" dirty="0">
                <a:solidFill>
                  <a:srgbClr val="FFFFFF"/>
                </a:solidFill>
                <a:latin typeface="Myriad Arabic"/>
              </a:rPr>
              <a:t>Texto de ejemplo</a:t>
            </a:r>
            <a:endParaRPr lang="en-US" sz="3200" b="0" strike="noStrike" spc="-1" dirty="0">
              <a:latin typeface="Arial"/>
            </a:endParaRPr>
          </a:p>
          <a:p>
            <a:pPr>
              <a:lnSpc>
                <a:spcPct val="50000"/>
              </a:lnSpc>
            </a:pPr>
            <a:endParaRPr lang="en-US" sz="3200" b="0" strike="noStrike" spc="-1" dirty="0">
              <a:latin typeface="Arial"/>
            </a:endParaRPr>
          </a:p>
        </p:txBody>
      </p:sp>
      <p:sp>
        <p:nvSpPr>
          <p:cNvPr id="405" name="CustomShape 101"/>
          <p:cNvSpPr/>
          <p:nvPr/>
        </p:nvSpPr>
        <p:spPr>
          <a:xfrm>
            <a:off x="7925760" y="4651920"/>
            <a:ext cx="3249000" cy="334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50000"/>
              </a:lnSpc>
            </a:pPr>
            <a:r>
              <a:rPr lang="en-US" sz="3200" b="0" strike="noStrike" spc="-1" dirty="0">
                <a:solidFill>
                  <a:srgbClr val="FFFFFF"/>
                </a:solidFill>
                <a:latin typeface="Myriad Arabic"/>
              </a:rPr>
              <a:t>Texto de ejemplo</a:t>
            </a:r>
            <a:endParaRPr lang="en-US" sz="3200" b="0" strike="noStrike" spc="-1" dirty="0">
              <a:latin typeface="Arial"/>
            </a:endParaRPr>
          </a:p>
        </p:txBody>
      </p:sp>
      <p:pic>
        <p:nvPicPr>
          <p:cNvPr id="14338" name="Picture 2">
            <a:extLst>
              <a:ext uri="{FF2B5EF4-FFF2-40B4-BE49-F238E27FC236}">
                <a16:creationId xmlns:a16="http://schemas.microsoft.com/office/drawing/2014/main" id="{D1501E58-E83A-4A07-B264-16EEBB0F004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31310" y="493982"/>
            <a:ext cx="5190769" cy="6080275"/>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5C9C170-DB45-4E31-9C3D-3CD2B29A0976}"/>
              </a:ext>
            </a:extLst>
          </p:cNvPr>
          <p:cNvSpPr/>
          <p:nvPr/>
        </p:nvSpPr>
        <p:spPr>
          <a:xfrm>
            <a:off x="5953631" y="1642170"/>
            <a:ext cx="5543556" cy="3584778"/>
          </a:xfrm>
          <a:prstGeom prst="rect">
            <a:avLst/>
          </a:prstGeom>
          <a:solidFill>
            <a:srgbClr val="0198E2"/>
          </a:solidFill>
          <a:ln>
            <a:noFill/>
          </a:ln>
          <a:effectLst>
            <a:softEdge rad="558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Google Shape;263;p42">
            <a:extLst>
              <a:ext uri="{FF2B5EF4-FFF2-40B4-BE49-F238E27FC236}">
                <a16:creationId xmlns:a16="http://schemas.microsoft.com/office/drawing/2014/main" id="{1D982168-CE58-4D24-9A36-4FA142317EA5}"/>
              </a:ext>
            </a:extLst>
          </p:cNvPr>
          <p:cNvSpPr txBox="1"/>
          <p:nvPr/>
        </p:nvSpPr>
        <p:spPr>
          <a:xfrm>
            <a:off x="-566870" y="753808"/>
            <a:ext cx="6640564" cy="1031467"/>
          </a:xfrm>
          <a:prstGeom prst="rect">
            <a:avLst/>
          </a:prstGeom>
          <a:noFill/>
          <a:ln cap="flat">
            <a:noFill/>
          </a:ln>
        </p:spPr>
        <p:txBody>
          <a:bodyPr vert="horz" wrap="square" lIns="121895" tIns="121895" rIns="121895" bIns="121895" anchor="t" anchorCtr="1" compatLnSpc="1">
            <a:noAutofit/>
          </a:bodyPr>
          <a:lstStyle/>
          <a:p>
            <a:pPr algn="r" defTabSz="1219170">
              <a:lnSpc>
                <a:spcPct val="80000"/>
              </a:lnSpc>
              <a:defRPr sz="1800" b="0" i="0" u="none" strike="noStrike" kern="0" cap="none" spc="0" baseline="0">
                <a:solidFill>
                  <a:srgbClr val="000000"/>
                </a:solidFill>
                <a:uFillTx/>
              </a:defRPr>
            </a:pPr>
            <a:r>
              <a:rPr lang="es-PE" sz="6000" b="1" kern="0" dirty="0">
                <a:solidFill>
                  <a:srgbClr val="002060"/>
                </a:solidFill>
                <a:latin typeface="Arial (Títulos)"/>
                <a:ea typeface="DM Sans"/>
                <a:cs typeface="Rubik"/>
              </a:rPr>
              <a:t>FUENTE</a:t>
            </a:r>
          </a:p>
        </p:txBody>
      </p:sp>
      <p:sp>
        <p:nvSpPr>
          <p:cNvPr id="4" name="Google Shape;270;p42">
            <a:extLst>
              <a:ext uri="{FF2B5EF4-FFF2-40B4-BE49-F238E27FC236}">
                <a16:creationId xmlns:a16="http://schemas.microsoft.com/office/drawing/2014/main" id="{9C7264A7-FB8F-4F18-847A-9B590F91A7DD}"/>
              </a:ext>
            </a:extLst>
          </p:cNvPr>
          <p:cNvSpPr txBox="1"/>
          <p:nvPr/>
        </p:nvSpPr>
        <p:spPr>
          <a:xfrm>
            <a:off x="1169895" y="1991027"/>
            <a:ext cx="5543556" cy="565404"/>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s-PE" sz="2133" kern="0" dirty="0">
                <a:solidFill>
                  <a:srgbClr val="002060"/>
                </a:solidFill>
                <a:latin typeface="Source Sans Pro" pitchFamily="34"/>
                <a:ea typeface="Rubik"/>
                <a:cs typeface="Rubik"/>
              </a:rPr>
              <a:t>ELABORADO POR  </a:t>
            </a:r>
            <a:r>
              <a:rPr lang="es-PE" sz="2133" kern="0" dirty="0">
                <a:solidFill>
                  <a:srgbClr val="002060"/>
                </a:solidFill>
                <a:latin typeface="Source Sans Pro" pitchFamily="34"/>
                <a:ea typeface="Montserrat"/>
                <a:cs typeface="Assistant Light" pitchFamily="2"/>
              </a:rPr>
              <a:t>: </a:t>
            </a:r>
            <a:r>
              <a:rPr lang="es-PE" sz="2133" kern="0" dirty="0">
                <a:solidFill>
                  <a:srgbClr val="000000"/>
                </a:solidFill>
                <a:latin typeface="Source Sans Pro" pitchFamily="34"/>
                <a:ea typeface="Montserrat"/>
                <a:cs typeface="Kanit Light"/>
              </a:rPr>
              <a:t>slidesppt.net</a:t>
            </a:r>
          </a:p>
          <a:p>
            <a:pPr defTabSz="1219170">
              <a:defRPr sz="1800" b="0" i="0" u="none" strike="noStrike" kern="0" cap="none" spc="0" baseline="0">
                <a:solidFill>
                  <a:srgbClr val="000000"/>
                </a:solidFill>
                <a:uFillTx/>
              </a:defRPr>
            </a:pPr>
            <a:endParaRPr lang="es-PE" sz="2133" b="1" kern="0" dirty="0">
              <a:solidFill>
                <a:srgbClr val="02FFB3"/>
              </a:solidFill>
              <a:latin typeface="Source Sans Pro" pitchFamily="34"/>
              <a:ea typeface="Rubik"/>
              <a:cs typeface="Rubik"/>
            </a:endParaRPr>
          </a:p>
        </p:txBody>
      </p:sp>
      <p:grpSp>
        <p:nvGrpSpPr>
          <p:cNvPr id="5" name="Grupo 3">
            <a:extLst>
              <a:ext uri="{FF2B5EF4-FFF2-40B4-BE49-F238E27FC236}">
                <a16:creationId xmlns:a16="http://schemas.microsoft.com/office/drawing/2014/main" id="{5ADF16D8-2F48-4515-A26B-CAF3291D2861}"/>
              </a:ext>
            </a:extLst>
          </p:cNvPr>
          <p:cNvGrpSpPr/>
          <p:nvPr/>
        </p:nvGrpSpPr>
        <p:grpSpPr>
          <a:xfrm>
            <a:off x="1169895" y="2996867"/>
            <a:ext cx="3985576" cy="2126076"/>
            <a:chOff x="877421" y="2247650"/>
            <a:chExt cx="2989182" cy="1594557"/>
          </a:xfrm>
        </p:grpSpPr>
        <p:sp>
          <p:nvSpPr>
            <p:cNvPr id="6" name="Google Shape;272;p42">
              <a:extLst>
                <a:ext uri="{FF2B5EF4-FFF2-40B4-BE49-F238E27FC236}">
                  <a16:creationId xmlns:a16="http://schemas.microsoft.com/office/drawing/2014/main" id="{24411C66-F521-4577-AD1C-0BEFBC1188BD}"/>
                </a:ext>
              </a:extLst>
            </p:cNvPr>
            <p:cNvSpPr txBox="1"/>
            <p:nvPr/>
          </p:nvSpPr>
          <p:spPr>
            <a:xfrm>
              <a:off x="877421" y="2247650"/>
              <a:ext cx="2117101" cy="308701"/>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s-PE" sz="2133" kern="0" dirty="0">
                  <a:solidFill>
                    <a:srgbClr val="002060"/>
                  </a:solidFill>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7D56F7E5-E9A1-4681-9C5A-82000DD560CD}"/>
                </a:ext>
              </a:extLst>
            </p:cNvPr>
            <p:cNvSpPr txBox="1"/>
            <p:nvPr/>
          </p:nvSpPr>
          <p:spPr>
            <a:xfrm>
              <a:off x="877421" y="2556278"/>
              <a:ext cx="2989182" cy="1285929"/>
            </a:xfrm>
            <a:prstGeom prst="rect">
              <a:avLst/>
            </a:prstGeom>
            <a:noFill/>
            <a:ln cap="flat">
              <a:noFill/>
            </a:ln>
          </p:spPr>
          <p:txBody>
            <a:bodyPr vert="horz" wrap="square" lIns="121895" tIns="121895" rIns="121895" bIns="121895" anchor="t" anchorCtr="0" compatLnSpc="1">
              <a:noAutofit/>
            </a:bodyPr>
            <a:lstStyle/>
            <a:p>
              <a:pPr marL="380953" indent="-380953"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Kanit Light"/>
                </a:rPr>
                <a:t>unsplash.com</a:t>
              </a:r>
            </a:p>
            <a:p>
              <a:pPr marL="380953" indent="-380953"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Kanit Light"/>
                </a:rPr>
                <a:t>pinterest.com</a:t>
              </a:r>
            </a:p>
            <a:p>
              <a:pPr marL="380953" indent="-380953" defTabSz="1219170">
                <a:buClr>
                  <a:srgbClr val="000000"/>
                </a:buClr>
                <a:buSzPct val="100000"/>
                <a:buFont typeface="Arial" pitchFamily="34"/>
                <a:buChar char="•"/>
                <a:defRPr sz="1800" b="0" i="0" u="none" strike="noStrike" kern="0" cap="none" spc="0" baseline="0">
                  <a:solidFill>
                    <a:srgbClr val="000000"/>
                  </a:solidFill>
                  <a:uFillTx/>
                </a:defRPr>
              </a:pPr>
              <a:endParaRPr lang="es-PE" sz="2000" kern="0" dirty="0">
                <a:solidFill>
                  <a:srgbClr val="000000"/>
                </a:solidFill>
                <a:latin typeface="Source Sans Pro" pitchFamily="34"/>
                <a:ea typeface="Montserrat"/>
                <a:cs typeface="Kanit Light"/>
              </a:endParaRPr>
            </a:p>
            <a:p>
              <a:pPr marL="380953" indent="-380953" defTabSz="1219170">
                <a:buClr>
                  <a:srgbClr val="000000"/>
                </a:buClr>
                <a:buSzPct val="100000"/>
                <a:buFont typeface="Arial" pitchFamily="34"/>
                <a:buChar char="•"/>
                <a:defRPr sz="1800" b="0" i="0" u="none" strike="noStrike" kern="0" cap="none" spc="0" baseline="0">
                  <a:solidFill>
                    <a:srgbClr val="000000"/>
                  </a:solidFill>
                  <a:uFillTx/>
                </a:defRPr>
              </a:pPr>
              <a:endParaRPr lang="es-PE" sz="2000" kern="0" dirty="0">
                <a:solidFill>
                  <a:srgbClr val="000000"/>
                </a:solidFill>
                <a:latin typeface="Source Sans Pro" pitchFamily="34"/>
                <a:ea typeface="Montserrat"/>
                <a:cs typeface="Kanit Light"/>
              </a:endParaRPr>
            </a:p>
          </p:txBody>
        </p:sp>
      </p:grpSp>
      <p:sp>
        <p:nvSpPr>
          <p:cNvPr id="8" name="Google Shape;274;p42">
            <a:extLst>
              <a:ext uri="{FF2B5EF4-FFF2-40B4-BE49-F238E27FC236}">
                <a16:creationId xmlns:a16="http://schemas.microsoft.com/office/drawing/2014/main" id="{4F44E95F-D83C-48DB-B322-035D8A6D0951}"/>
              </a:ext>
            </a:extLst>
          </p:cNvPr>
          <p:cNvSpPr txBox="1"/>
          <p:nvPr/>
        </p:nvSpPr>
        <p:spPr>
          <a:xfrm>
            <a:off x="1169896" y="4748172"/>
            <a:ext cx="2822801" cy="411601"/>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n-US" sz="2133" kern="0" dirty="0">
                <a:solidFill>
                  <a:srgbClr val="002060"/>
                </a:solidFill>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9B32E588-7B8F-4D0E-B64A-A8CEBF3C3DBA}"/>
              </a:ext>
            </a:extLst>
          </p:cNvPr>
          <p:cNvSpPr txBox="1"/>
          <p:nvPr/>
        </p:nvSpPr>
        <p:spPr>
          <a:xfrm>
            <a:off x="1169896" y="5159675"/>
            <a:ext cx="3527169" cy="912803"/>
          </a:xfrm>
          <a:prstGeom prst="rect">
            <a:avLst/>
          </a:prstGeom>
          <a:noFill/>
          <a:ln cap="flat">
            <a:noFill/>
          </a:ln>
        </p:spPr>
        <p:txBody>
          <a:bodyPr vert="horz" wrap="square" lIns="121895" tIns="121895" rIns="121895" bIns="121895" anchor="t" anchorCtr="0" compatLnSpc="1">
            <a:noAutofit/>
          </a:bodyPr>
          <a:lstStyle/>
          <a:p>
            <a:pPr marL="380953" indent="-380953"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Kanit Light"/>
              </a:rPr>
              <a:t>Trebuchet MS</a:t>
            </a:r>
          </a:p>
          <a:p>
            <a:pPr marL="380953" indent="-380953"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Kanit Light"/>
              </a:rPr>
              <a:t>Arial (Cuerpo)</a:t>
            </a:r>
          </a:p>
        </p:txBody>
      </p:sp>
      <p:sp>
        <p:nvSpPr>
          <p:cNvPr id="10" name="TextBox 59">
            <a:extLst>
              <a:ext uri="{FF2B5EF4-FFF2-40B4-BE49-F238E27FC236}">
                <a16:creationId xmlns:a16="http://schemas.microsoft.com/office/drawing/2014/main" id="{7EDE348E-0EF1-4283-B715-EC8AF7AA8A3E}"/>
              </a:ext>
            </a:extLst>
          </p:cNvPr>
          <p:cNvSpPr txBox="1"/>
          <p:nvPr/>
        </p:nvSpPr>
        <p:spPr>
          <a:xfrm>
            <a:off x="9621366" y="6427783"/>
            <a:ext cx="2232001" cy="338554"/>
          </a:xfrm>
          <a:prstGeom prst="rect">
            <a:avLst/>
          </a:prstGeom>
          <a:noFill/>
          <a:ln cap="flat">
            <a:noFill/>
          </a:ln>
        </p:spPr>
        <p:txBody>
          <a:bodyPr vert="horz" wrap="square" lIns="121920" tIns="60960" rIns="121920" bIns="60960" anchor="ctr" anchorCtr="0" compatLnSpc="1">
            <a:spAutoFit/>
          </a:bodyPr>
          <a:lstStyle/>
          <a:p>
            <a:pPr algn="r" defTabSz="1219170">
              <a:defRPr sz="1800" b="0" i="0" u="none" strike="noStrike" kern="0" cap="none" spc="0" baseline="0">
                <a:solidFill>
                  <a:srgbClr val="000000"/>
                </a:solidFill>
                <a:uFillTx/>
              </a:defRPr>
            </a:pPr>
            <a:r>
              <a:rPr lang="en-US" sz="1400" kern="0">
                <a:solidFill>
                  <a:srgbClr val="204569"/>
                </a:solidFill>
                <a:latin typeface="Arial" pitchFamily="34"/>
                <a:ea typeface="Arial"/>
                <a:cs typeface="Arial" pitchFamily="34"/>
              </a:rPr>
              <a:t>slidesppt.net</a:t>
            </a:r>
          </a:p>
        </p:txBody>
      </p:sp>
      <p:grpSp>
        <p:nvGrpSpPr>
          <p:cNvPr id="11" name="Gráfico 10">
            <a:extLst>
              <a:ext uri="{FF2B5EF4-FFF2-40B4-BE49-F238E27FC236}">
                <a16:creationId xmlns:a16="http://schemas.microsoft.com/office/drawing/2014/main" id="{36573F8B-4CF4-4308-9DCF-17B547567E74}"/>
              </a:ext>
            </a:extLst>
          </p:cNvPr>
          <p:cNvGrpSpPr/>
          <p:nvPr/>
        </p:nvGrpSpPr>
        <p:grpSpPr>
          <a:xfrm>
            <a:off x="10895113" y="5490862"/>
            <a:ext cx="849367" cy="849367"/>
            <a:chOff x="8171334" y="4118146"/>
            <a:chExt cx="637025" cy="637025"/>
          </a:xfrm>
        </p:grpSpPr>
        <p:sp>
          <p:nvSpPr>
            <p:cNvPr id="12" name="Forma libre: forma 30">
              <a:extLst>
                <a:ext uri="{FF2B5EF4-FFF2-40B4-BE49-F238E27FC236}">
                  <a16:creationId xmlns:a16="http://schemas.microsoft.com/office/drawing/2014/main" id="{85903D46-4218-4027-8BEE-FC65429EBF87}"/>
                </a:ext>
              </a:extLst>
            </p:cNvPr>
            <p:cNvSpPr/>
            <p:nvPr/>
          </p:nvSpPr>
          <p:spPr>
            <a:xfrm>
              <a:off x="8171334"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204569"/>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 name="Forma libre: forma 31">
              <a:extLst>
                <a:ext uri="{FF2B5EF4-FFF2-40B4-BE49-F238E27FC236}">
                  <a16:creationId xmlns:a16="http://schemas.microsoft.com/office/drawing/2014/main" id="{6A41B045-F97C-426D-A7D6-67A72A0FC694}"/>
                </a:ext>
              </a:extLst>
            </p:cNvPr>
            <p:cNvSpPr/>
            <p:nvPr/>
          </p:nvSpPr>
          <p:spPr>
            <a:xfrm>
              <a:off x="8253282"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5" name="Rectángulo 17">
            <a:extLst>
              <a:ext uri="{FF2B5EF4-FFF2-40B4-BE49-F238E27FC236}">
                <a16:creationId xmlns:a16="http://schemas.microsoft.com/office/drawing/2014/main" id="{7E1B9A4D-ABAA-4429-B870-883D675A2F74}"/>
              </a:ext>
            </a:extLst>
          </p:cNvPr>
          <p:cNvSpPr/>
          <p:nvPr/>
        </p:nvSpPr>
        <p:spPr>
          <a:xfrm>
            <a:off x="178418" y="6809633"/>
            <a:ext cx="11790553" cy="60960"/>
          </a:xfrm>
          <a:prstGeom prst="rect">
            <a:avLst/>
          </a:prstGeom>
          <a:solidFill>
            <a:srgbClr val="002060"/>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s-ES" sz="1867" kern="0">
              <a:solidFill>
                <a:srgbClr val="FFFFFF"/>
              </a:solidFill>
              <a:latin typeface="Arial"/>
            </a:endParaRPr>
          </a:p>
        </p:txBody>
      </p:sp>
      <p:pic>
        <p:nvPicPr>
          <p:cNvPr id="16386" name="Picture 2">
            <a:extLst>
              <a:ext uri="{FF2B5EF4-FFF2-40B4-BE49-F238E27FC236}">
                <a16:creationId xmlns:a16="http://schemas.microsoft.com/office/drawing/2014/main" id="{C469BA7B-E296-43E9-B5FC-FACE86431A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2106" y="2547244"/>
            <a:ext cx="5825260" cy="3880058"/>
          </a:xfrm>
          <a:prstGeom prst="rect">
            <a:avLst/>
          </a:prstGeom>
          <a:noFill/>
          <a:effectLst>
            <a:softEdge rad="330200"/>
          </a:effectLst>
          <a:extLst>
            <a:ext uri="{909E8E84-426E-40DD-AFC4-6F175D3DCCD1}">
              <a14:hiddenFill xmlns:a14="http://schemas.microsoft.com/office/drawing/2010/main">
                <a:solidFill>
                  <a:srgbClr val="FFFFFF"/>
                </a:solidFill>
              </a14:hiddenFill>
            </a:ext>
          </a:extLst>
        </p:spPr>
      </p:pic>
      <p:sp>
        <p:nvSpPr>
          <p:cNvPr id="19" name="Google Shape;53;p10">
            <a:extLst>
              <a:ext uri="{FF2B5EF4-FFF2-40B4-BE49-F238E27FC236}">
                <a16:creationId xmlns:a16="http://schemas.microsoft.com/office/drawing/2014/main" id="{0D411816-5007-4BC8-8D3D-E1FF1EAF5858}"/>
              </a:ext>
            </a:extLst>
          </p:cNvPr>
          <p:cNvSpPr/>
          <p:nvPr/>
        </p:nvSpPr>
        <p:spPr>
          <a:xfrm>
            <a:off x="1" y="1"/>
            <a:ext cx="694812" cy="6857999"/>
          </a:xfrm>
          <a:prstGeom prst="rect">
            <a:avLst/>
          </a:prstGeom>
          <a:solidFill>
            <a:srgbClr val="00B0F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98530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559770-FD2D-4B54-97BF-8AE1BE9543EC}"/>
              </a:ext>
            </a:extLst>
          </p:cNvPr>
          <p:cNvSpPr txBox="1">
            <a:spLocks noGrp="1"/>
          </p:cNvSpPr>
          <p:nvPr>
            <p:ph type="body" idx="4294967295"/>
          </p:nvPr>
        </p:nvSpPr>
        <p:spPr>
          <a:xfrm>
            <a:off x="-198570" y="99304"/>
            <a:ext cx="3456127" cy="724241"/>
          </a:xfrm>
        </p:spPr>
        <p:txBody>
          <a:bodyPr anchor="ctr" anchorCtr="1"/>
          <a:lstStyle/>
          <a:p>
            <a:pPr marL="0" indent="0" algn="ctr">
              <a:buNone/>
            </a:pPr>
            <a:r>
              <a:rPr lang="en-US" sz="3600" b="1" dirty="0">
                <a:solidFill>
                  <a:srgbClr val="204569"/>
                </a:solidFill>
                <a:latin typeface="Arial"/>
                <a:cs typeface="Arial" pitchFamily="34"/>
              </a:rPr>
              <a:t>Resources</a:t>
            </a:r>
          </a:p>
        </p:txBody>
      </p:sp>
      <p:sp>
        <p:nvSpPr>
          <p:cNvPr id="258" name="Freeform 5">
            <a:extLst>
              <a:ext uri="{FF2B5EF4-FFF2-40B4-BE49-F238E27FC236}">
                <a16:creationId xmlns:a16="http://schemas.microsoft.com/office/drawing/2014/main" id="{01B3761D-A7D7-421E-BCEC-46988776153A}"/>
              </a:ext>
            </a:extLst>
          </p:cNvPr>
          <p:cNvSpPr>
            <a:spLocks noEditPoints="1"/>
          </p:cNvSpPr>
          <p:nvPr/>
        </p:nvSpPr>
        <p:spPr bwMode="auto">
          <a:xfrm>
            <a:off x="1851026" y="2289175"/>
            <a:ext cx="441325" cy="631825"/>
          </a:xfrm>
          <a:custGeom>
            <a:avLst/>
            <a:gdLst>
              <a:gd name="T0" fmla="*/ 295 w 307"/>
              <a:gd name="T1" fmla="*/ 163 h 439"/>
              <a:gd name="T2" fmla="*/ 199 w 307"/>
              <a:gd name="T3" fmla="*/ 163 h 439"/>
              <a:gd name="T4" fmla="*/ 144 w 307"/>
              <a:gd name="T5" fmla="*/ 124 h 439"/>
              <a:gd name="T6" fmla="*/ 121 w 307"/>
              <a:gd name="T7" fmla="*/ 151 h 439"/>
              <a:gd name="T8" fmla="*/ 142 w 307"/>
              <a:gd name="T9" fmla="*/ 173 h 439"/>
              <a:gd name="T10" fmla="*/ 216 w 307"/>
              <a:gd name="T11" fmla="*/ 189 h 439"/>
              <a:gd name="T12" fmla="*/ 294 w 307"/>
              <a:gd name="T13" fmla="*/ 265 h 439"/>
              <a:gd name="T14" fmla="*/ 236 w 307"/>
              <a:gd name="T15" fmla="*/ 388 h 439"/>
              <a:gd name="T16" fmla="*/ 207 w 307"/>
              <a:gd name="T17" fmla="*/ 439 h 439"/>
              <a:gd name="T18" fmla="*/ 112 w 307"/>
              <a:gd name="T19" fmla="*/ 439 h 439"/>
              <a:gd name="T20" fmla="*/ 110 w 307"/>
              <a:gd name="T21" fmla="*/ 436 h 439"/>
              <a:gd name="T22" fmla="*/ 80 w 307"/>
              <a:gd name="T23" fmla="*/ 389 h 439"/>
              <a:gd name="T24" fmla="*/ 18 w 307"/>
              <a:gd name="T25" fmla="*/ 297 h 439"/>
              <a:gd name="T26" fmla="*/ 114 w 307"/>
              <a:gd name="T27" fmla="*/ 297 h 439"/>
              <a:gd name="T28" fmla="*/ 125 w 307"/>
              <a:gd name="T29" fmla="*/ 307 h 439"/>
              <a:gd name="T30" fmla="*/ 181 w 307"/>
              <a:gd name="T31" fmla="*/ 315 h 439"/>
              <a:gd name="T32" fmla="*/ 194 w 307"/>
              <a:gd name="T33" fmla="*/ 293 h 439"/>
              <a:gd name="T34" fmla="*/ 178 w 307"/>
              <a:gd name="T35" fmla="*/ 276 h 439"/>
              <a:gd name="T36" fmla="*/ 122 w 307"/>
              <a:gd name="T37" fmla="*/ 264 h 439"/>
              <a:gd name="T38" fmla="*/ 35 w 307"/>
              <a:gd name="T39" fmla="*/ 209 h 439"/>
              <a:gd name="T40" fmla="*/ 85 w 307"/>
              <a:gd name="T41" fmla="*/ 52 h 439"/>
              <a:gd name="T42" fmla="*/ 109 w 307"/>
              <a:gd name="T43" fmla="*/ 11 h 439"/>
              <a:gd name="T44" fmla="*/ 110 w 307"/>
              <a:gd name="T45" fmla="*/ 0 h 439"/>
              <a:gd name="T46" fmla="*/ 158 w 307"/>
              <a:gd name="T47" fmla="*/ 0 h 439"/>
              <a:gd name="T48" fmla="*/ 203 w 307"/>
              <a:gd name="T49" fmla="*/ 0 h 439"/>
              <a:gd name="T50" fmla="*/ 206 w 307"/>
              <a:gd name="T51" fmla="*/ 4 h 439"/>
              <a:gd name="T52" fmla="*/ 236 w 307"/>
              <a:gd name="T53" fmla="*/ 55 h 439"/>
              <a:gd name="T54" fmla="*/ 295 w 307"/>
              <a:gd name="T55" fmla="*/ 163 h 439"/>
              <a:gd name="T56" fmla="*/ 96 w 307"/>
              <a:gd name="T57" fmla="*/ 152 h 439"/>
              <a:gd name="T58" fmla="*/ 143 w 307"/>
              <a:gd name="T59" fmla="*/ 100 h 439"/>
              <a:gd name="T60" fmla="*/ 213 w 307"/>
              <a:gd name="T61" fmla="*/ 130 h 439"/>
              <a:gd name="T62" fmla="*/ 226 w 307"/>
              <a:gd name="T63" fmla="*/ 140 h 439"/>
              <a:gd name="T64" fmla="*/ 272 w 307"/>
              <a:gd name="T65" fmla="*/ 141 h 439"/>
              <a:gd name="T66" fmla="*/ 184 w 307"/>
              <a:gd name="T67" fmla="*/ 57 h 439"/>
              <a:gd name="T68" fmla="*/ 182 w 307"/>
              <a:gd name="T69" fmla="*/ 24 h 439"/>
              <a:gd name="T70" fmla="*/ 133 w 307"/>
              <a:gd name="T71" fmla="*/ 24 h 439"/>
              <a:gd name="T72" fmla="*/ 128 w 307"/>
              <a:gd name="T73" fmla="*/ 57 h 439"/>
              <a:gd name="T74" fmla="*/ 98 w 307"/>
              <a:gd name="T75" fmla="*/ 70 h 439"/>
              <a:gd name="T76" fmla="*/ 42 w 307"/>
              <a:gd name="T77" fmla="*/ 152 h 439"/>
              <a:gd name="T78" fmla="*/ 96 w 307"/>
              <a:gd name="T79" fmla="*/ 15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 h="439">
                <a:moveTo>
                  <a:pt x="295" y="163"/>
                </a:moveTo>
                <a:cubicBezTo>
                  <a:pt x="263" y="163"/>
                  <a:pt x="231" y="163"/>
                  <a:pt x="199" y="163"/>
                </a:cubicBezTo>
                <a:cubicBezTo>
                  <a:pt x="188" y="128"/>
                  <a:pt x="172" y="116"/>
                  <a:pt x="144" y="124"/>
                </a:cubicBezTo>
                <a:cubicBezTo>
                  <a:pt x="130" y="128"/>
                  <a:pt x="121" y="136"/>
                  <a:pt x="121" y="151"/>
                </a:cubicBezTo>
                <a:cubicBezTo>
                  <a:pt x="120" y="165"/>
                  <a:pt x="131" y="170"/>
                  <a:pt x="142" y="173"/>
                </a:cubicBezTo>
                <a:cubicBezTo>
                  <a:pt x="167" y="178"/>
                  <a:pt x="192" y="182"/>
                  <a:pt x="216" y="189"/>
                </a:cubicBezTo>
                <a:cubicBezTo>
                  <a:pt x="254" y="201"/>
                  <a:pt x="283" y="224"/>
                  <a:pt x="294" y="265"/>
                </a:cubicBezTo>
                <a:cubicBezTo>
                  <a:pt x="307" y="311"/>
                  <a:pt x="285" y="362"/>
                  <a:pt x="236" y="388"/>
                </a:cubicBezTo>
                <a:cubicBezTo>
                  <a:pt x="215" y="400"/>
                  <a:pt x="198" y="410"/>
                  <a:pt x="207" y="439"/>
                </a:cubicBezTo>
                <a:cubicBezTo>
                  <a:pt x="174" y="439"/>
                  <a:pt x="143" y="439"/>
                  <a:pt x="112" y="439"/>
                </a:cubicBezTo>
                <a:cubicBezTo>
                  <a:pt x="111" y="438"/>
                  <a:pt x="110" y="437"/>
                  <a:pt x="110" y="436"/>
                </a:cubicBezTo>
                <a:cubicBezTo>
                  <a:pt x="114" y="412"/>
                  <a:pt x="102" y="400"/>
                  <a:pt x="80" y="389"/>
                </a:cubicBezTo>
                <a:cubicBezTo>
                  <a:pt x="44" y="371"/>
                  <a:pt x="24" y="340"/>
                  <a:pt x="18" y="297"/>
                </a:cubicBezTo>
                <a:cubicBezTo>
                  <a:pt x="51" y="297"/>
                  <a:pt x="82" y="296"/>
                  <a:pt x="114" y="297"/>
                </a:cubicBezTo>
                <a:cubicBezTo>
                  <a:pt x="118" y="297"/>
                  <a:pt x="122" y="303"/>
                  <a:pt x="125" y="307"/>
                </a:cubicBezTo>
                <a:cubicBezTo>
                  <a:pt x="139" y="322"/>
                  <a:pt x="165" y="327"/>
                  <a:pt x="181" y="315"/>
                </a:cubicBezTo>
                <a:cubicBezTo>
                  <a:pt x="188" y="311"/>
                  <a:pt x="194" y="301"/>
                  <a:pt x="194" y="293"/>
                </a:cubicBezTo>
                <a:cubicBezTo>
                  <a:pt x="194" y="287"/>
                  <a:pt x="185" y="278"/>
                  <a:pt x="178" y="276"/>
                </a:cubicBezTo>
                <a:cubicBezTo>
                  <a:pt x="160" y="271"/>
                  <a:pt x="141" y="269"/>
                  <a:pt x="122" y="264"/>
                </a:cubicBezTo>
                <a:cubicBezTo>
                  <a:pt x="87" y="255"/>
                  <a:pt x="55" y="241"/>
                  <a:pt x="35" y="209"/>
                </a:cubicBezTo>
                <a:cubicBezTo>
                  <a:pt x="0" y="156"/>
                  <a:pt x="22" y="84"/>
                  <a:pt x="85" y="52"/>
                </a:cubicBezTo>
                <a:cubicBezTo>
                  <a:pt x="104" y="42"/>
                  <a:pt x="113" y="32"/>
                  <a:pt x="109" y="11"/>
                </a:cubicBezTo>
                <a:cubicBezTo>
                  <a:pt x="109" y="8"/>
                  <a:pt x="110" y="5"/>
                  <a:pt x="110" y="0"/>
                </a:cubicBezTo>
                <a:cubicBezTo>
                  <a:pt x="127" y="0"/>
                  <a:pt x="142" y="0"/>
                  <a:pt x="158" y="0"/>
                </a:cubicBezTo>
                <a:cubicBezTo>
                  <a:pt x="173" y="0"/>
                  <a:pt x="189" y="0"/>
                  <a:pt x="203" y="0"/>
                </a:cubicBezTo>
                <a:cubicBezTo>
                  <a:pt x="204" y="2"/>
                  <a:pt x="206" y="3"/>
                  <a:pt x="206" y="4"/>
                </a:cubicBezTo>
                <a:cubicBezTo>
                  <a:pt x="201" y="30"/>
                  <a:pt x="212" y="43"/>
                  <a:pt x="236" y="55"/>
                </a:cubicBezTo>
                <a:cubicBezTo>
                  <a:pt x="279" y="76"/>
                  <a:pt x="302" y="121"/>
                  <a:pt x="295" y="163"/>
                </a:cubicBezTo>
                <a:close/>
                <a:moveTo>
                  <a:pt x="96" y="152"/>
                </a:moveTo>
                <a:cubicBezTo>
                  <a:pt x="103" y="120"/>
                  <a:pt x="117" y="105"/>
                  <a:pt x="143" y="100"/>
                </a:cubicBezTo>
                <a:cubicBezTo>
                  <a:pt x="174" y="95"/>
                  <a:pt x="198" y="106"/>
                  <a:pt x="213" y="130"/>
                </a:cubicBezTo>
                <a:cubicBezTo>
                  <a:pt x="216" y="134"/>
                  <a:pt x="221" y="140"/>
                  <a:pt x="226" y="140"/>
                </a:cubicBezTo>
                <a:cubicBezTo>
                  <a:pt x="240" y="142"/>
                  <a:pt x="256" y="141"/>
                  <a:pt x="272" y="141"/>
                </a:cubicBezTo>
                <a:cubicBezTo>
                  <a:pt x="262" y="90"/>
                  <a:pt x="225" y="71"/>
                  <a:pt x="184" y="57"/>
                </a:cubicBezTo>
                <a:cubicBezTo>
                  <a:pt x="183" y="46"/>
                  <a:pt x="182" y="35"/>
                  <a:pt x="182" y="24"/>
                </a:cubicBezTo>
                <a:cubicBezTo>
                  <a:pt x="165" y="24"/>
                  <a:pt x="150" y="24"/>
                  <a:pt x="133" y="24"/>
                </a:cubicBezTo>
                <a:cubicBezTo>
                  <a:pt x="132" y="36"/>
                  <a:pt x="134" y="50"/>
                  <a:pt x="128" y="57"/>
                </a:cubicBezTo>
                <a:cubicBezTo>
                  <a:pt x="122" y="65"/>
                  <a:pt x="108" y="65"/>
                  <a:pt x="98" y="70"/>
                </a:cubicBezTo>
                <a:cubicBezTo>
                  <a:pt x="65" y="87"/>
                  <a:pt x="45" y="114"/>
                  <a:pt x="42" y="152"/>
                </a:cubicBezTo>
                <a:cubicBezTo>
                  <a:pt x="61" y="152"/>
                  <a:pt x="78" y="152"/>
                  <a:pt x="96" y="1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59" name="Freeform 6">
            <a:extLst>
              <a:ext uri="{FF2B5EF4-FFF2-40B4-BE49-F238E27FC236}">
                <a16:creationId xmlns:a16="http://schemas.microsoft.com/office/drawing/2014/main" id="{E1DA3610-9222-4F9E-B483-517ED9C33F5F}"/>
              </a:ext>
            </a:extLst>
          </p:cNvPr>
          <p:cNvSpPr>
            <a:spLocks/>
          </p:cNvSpPr>
          <p:nvPr/>
        </p:nvSpPr>
        <p:spPr bwMode="auto">
          <a:xfrm>
            <a:off x="4037013" y="1190625"/>
            <a:ext cx="727075" cy="506413"/>
          </a:xfrm>
          <a:custGeom>
            <a:avLst/>
            <a:gdLst>
              <a:gd name="T0" fmla="*/ 355 w 506"/>
              <a:gd name="T1" fmla="*/ 353 h 353"/>
              <a:gd name="T2" fmla="*/ 152 w 506"/>
              <a:gd name="T3" fmla="*/ 353 h 353"/>
              <a:gd name="T4" fmla="*/ 152 w 506"/>
              <a:gd name="T5" fmla="*/ 261 h 353"/>
              <a:gd name="T6" fmla="*/ 133 w 506"/>
              <a:gd name="T7" fmla="*/ 218 h 353"/>
              <a:gd name="T8" fmla="*/ 11 w 506"/>
              <a:gd name="T9" fmla="*/ 58 h 353"/>
              <a:gd name="T10" fmla="*/ 8 w 506"/>
              <a:gd name="T11" fmla="*/ 51 h 353"/>
              <a:gd name="T12" fmla="*/ 20 w 506"/>
              <a:gd name="T13" fmla="*/ 8 h 353"/>
              <a:gd name="T14" fmla="*/ 63 w 506"/>
              <a:gd name="T15" fmla="*/ 23 h 353"/>
              <a:gd name="T16" fmla="*/ 133 w 506"/>
              <a:gd name="T17" fmla="*/ 107 h 353"/>
              <a:gd name="T18" fmla="*/ 145 w 506"/>
              <a:gd name="T19" fmla="*/ 117 h 353"/>
              <a:gd name="T20" fmla="*/ 237 w 506"/>
              <a:gd name="T21" fmla="*/ 226 h 353"/>
              <a:gd name="T22" fmla="*/ 220 w 506"/>
              <a:gd name="T23" fmla="*/ 302 h 353"/>
              <a:gd name="T24" fmla="*/ 288 w 506"/>
              <a:gd name="T25" fmla="*/ 300 h 353"/>
              <a:gd name="T26" fmla="*/ 272 w 506"/>
              <a:gd name="T27" fmla="*/ 227 h 353"/>
              <a:gd name="T28" fmla="*/ 301 w 506"/>
              <a:gd name="T29" fmla="*/ 178 h 353"/>
              <a:gd name="T30" fmla="*/ 346 w 506"/>
              <a:gd name="T31" fmla="*/ 130 h 353"/>
              <a:gd name="T32" fmla="*/ 438 w 506"/>
              <a:gd name="T33" fmla="*/ 34 h 353"/>
              <a:gd name="T34" fmla="*/ 448 w 506"/>
              <a:gd name="T35" fmla="*/ 19 h 353"/>
              <a:gd name="T36" fmla="*/ 486 w 506"/>
              <a:gd name="T37" fmla="*/ 8 h 353"/>
              <a:gd name="T38" fmla="*/ 501 w 506"/>
              <a:gd name="T39" fmla="*/ 46 h 353"/>
              <a:gd name="T40" fmla="*/ 375 w 506"/>
              <a:gd name="T41" fmla="*/ 219 h 353"/>
              <a:gd name="T42" fmla="*/ 354 w 506"/>
              <a:gd name="T43" fmla="*/ 259 h 353"/>
              <a:gd name="T44" fmla="*/ 355 w 506"/>
              <a:gd name="T4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6" h="353">
                <a:moveTo>
                  <a:pt x="355" y="353"/>
                </a:moveTo>
                <a:cubicBezTo>
                  <a:pt x="286" y="353"/>
                  <a:pt x="220" y="353"/>
                  <a:pt x="152" y="353"/>
                </a:cubicBezTo>
                <a:cubicBezTo>
                  <a:pt x="152" y="322"/>
                  <a:pt x="151" y="291"/>
                  <a:pt x="152" y="261"/>
                </a:cubicBezTo>
                <a:cubicBezTo>
                  <a:pt x="153" y="243"/>
                  <a:pt x="149" y="230"/>
                  <a:pt x="133" y="218"/>
                </a:cubicBezTo>
                <a:cubicBezTo>
                  <a:pt x="76" y="177"/>
                  <a:pt x="38" y="122"/>
                  <a:pt x="11" y="58"/>
                </a:cubicBezTo>
                <a:cubicBezTo>
                  <a:pt x="10" y="55"/>
                  <a:pt x="8" y="53"/>
                  <a:pt x="8" y="51"/>
                </a:cubicBezTo>
                <a:cubicBezTo>
                  <a:pt x="0" y="29"/>
                  <a:pt x="4" y="16"/>
                  <a:pt x="20" y="8"/>
                </a:cubicBezTo>
                <a:cubicBezTo>
                  <a:pt x="37" y="0"/>
                  <a:pt x="49" y="5"/>
                  <a:pt x="63" y="23"/>
                </a:cubicBezTo>
                <a:cubicBezTo>
                  <a:pt x="85" y="52"/>
                  <a:pt x="109" y="79"/>
                  <a:pt x="133" y="107"/>
                </a:cubicBezTo>
                <a:cubicBezTo>
                  <a:pt x="136" y="111"/>
                  <a:pt x="140" y="115"/>
                  <a:pt x="145" y="117"/>
                </a:cubicBezTo>
                <a:cubicBezTo>
                  <a:pt x="194" y="138"/>
                  <a:pt x="206" y="190"/>
                  <a:pt x="237" y="226"/>
                </a:cubicBezTo>
                <a:cubicBezTo>
                  <a:pt x="205" y="253"/>
                  <a:pt x="199" y="279"/>
                  <a:pt x="220" y="302"/>
                </a:cubicBezTo>
                <a:cubicBezTo>
                  <a:pt x="238" y="321"/>
                  <a:pt x="268" y="320"/>
                  <a:pt x="288" y="300"/>
                </a:cubicBezTo>
                <a:cubicBezTo>
                  <a:pt x="308" y="278"/>
                  <a:pt x="302" y="252"/>
                  <a:pt x="272" y="227"/>
                </a:cubicBezTo>
                <a:cubicBezTo>
                  <a:pt x="281" y="211"/>
                  <a:pt x="291" y="194"/>
                  <a:pt x="301" y="178"/>
                </a:cubicBezTo>
                <a:cubicBezTo>
                  <a:pt x="313" y="159"/>
                  <a:pt x="325" y="142"/>
                  <a:pt x="346" y="130"/>
                </a:cubicBezTo>
                <a:cubicBezTo>
                  <a:pt x="385" y="107"/>
                  <a:pt x="414" y="73"/>
                  <a:pt x="438" y="34"/>
                </a:cubicBezTo>
                <a:cubicBezTo>
                  <a:pt x="441" y="29"/>
                  <a:pt x="444" y="24"/>
                  <a:pt x="448" y="19"/>
                </a:cubicBezTo>
                <a:cubicBezTo>
                  <a:pt x="457" y="6"/>
                  <a:pt x="469" y="0"/>
                  <a:pt x="486" y="8"/>
                </a:cubicBezTo>
                <a:cubicBezTo>
                  <a:pt x="502" y="16"/>
                  <a:pt x="506" y="29"/>
                  <a:pt x="501" y="46"/>
                </a:cubicBezTo>
                <a:cubicBezTo>
                  <a:pt x="476" y="117"/>
                  <a:pt x="436" y="176"/>
                  <a:pt x="375" y="219"/>
                </a:cubicBezTo>
                <a:cubicBezTo>
                  <a:pt x="359" y="230"/>
                  <a:pt x="353" y="241"/>
                  <a:pt x="354" y="259"/>
                </a:cubicBezTo>
                <a:cubicBezTo>
                  <a:pt x="356" y="290"/>
                  <a:pt x="355" y="320"/>
                  <a:pt x="355" y="35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0" name="Freeform 7">
            <a:extLst>
              <a:ext uri="{FF2B5EF4-FFF2-40B4-BE49-F238E27FC236}">
                <a16:creationId xmlns:a16="http://schemas.microsoft.com/office/drawing/2014/main" id="{7AB56FCC-A0F0-4D72-9645-45D621B893F5}"/>
              </a:ext>
            </a:extLst>
          </p:cNvPr>
          <p:cNvSpPr>
            <a:spLocks/>
          </p:cNvSpPr>
          <p:nvPr/>
        </p:nvSpPr>
        <p:spPr bwMode="auto">
          <a:xfrm>
            <a:off x="554038" y="3630613"/>
            <a:ext cx="460375" cy="488950"/>
          </a:xfrm>
          <a:custGeom>
            <a:avLst/>
            <a:gdLst>
              <a:gd name="T0" fmla="*/ 93 w 320"/>
              <a:gd name="T1" fmla="*/ 199 h 340"/>
              <a:gd name="T2" fmla="*/ 67 w 320"/>
              <a:gd name="T3" fmla="*/ 78 h 340"/>
              <a:gd name="T4" fmla="*/ 65 w 320"/>
              <a:gd name="T5" fmla="*/ 65 h 340"/>
              <a:gd name="T6" fmla="*/ 77 w 320"/>
              <a:gd name="T7" fmla="*/ 42 h 340"/>
              <a:gd name="T8" fmla="*/ 102 w 320"/>
              <a:gd name="T9" fmla="*/ 55 h 340"/>
              <a:gd name="T10" fmla="*/ 121 w 320"/>
              <a:gd name="T11" fmla="*/ 128 h 340"/>
              <a:gd name="T12" fmla="*/ 130 w 320"/>
              <a:gd name="T13" fmla="*/ 164 h 340"/>
              <a:gd name="T14" fmla="*/ 136 w 320"/>
              <a:gd name="T15" fmla="*/ 164 h 340"/>
              <a:gd name="T16" fmla="*/ 139 w 320"/>
              <a:gd name="T17" fmla="*/ 145 h 340"/>
              <a:gd name="T18" fmla="*/ 115 w 320"/>
              <a:gd name="T19" fmla="*/ 38 h 340"/>
              <a:gd name="T20" fmla="*/ 129 w 320"/>
              <a:gd name="T21" fmla="*/ 5 h 340"/>
              <a:gd name="T22" fmla="*/ 156 w 320"/>
              <a:gd name="T23" fmla="*/ 29 h 340"/>
              <a:gd name="T24" fmla="*/ 177 w 320"/>
              <a:gd name="T25" fmla="*/ 122 h 340"/>
              <a:gd name="T26" fmla="*/ 188 w 320"/>
              <a:gd name="T27" fmla="*/ 139 h 340"/>
              <a:gd name="T28" fmla="*/ 190 w 320"/>
              <a:gd name="T29" fmla="*/ 120 h 340"/>
              <a:gd name="T30" fmla="*/ 171 w 320"/>
              <a:gd name="T31" fmla="*/ 32 h 340"/>
              <a:gd name="T32" fmla="*/ 186 w 320"/>
              <a:gd name="T33" fmla="*/ 3 h 340"/>
              <a:gd name="T34" fmla="*/ 212 w 320"/>
              <a:gd name="T35" fmla="*/ 22 h 340"/>
              <a:gd name="T36" fmla="*/ 236 w 320"/>
              <a:gd name="T37" fmla="*/ 127 h 340"/>
              <a:gd name="T38" fmla="*/ 246 w 320"/>
              <a:gd name="T39" fmla="*/ 144 h 340"/>
              <a:gd name="T40" fmla="*/ 253 w 320"/>
              <a:gd name="T41" fmla="*/ 141 h 340"/>
              <a:gd name="T42" fmla="*/ 234 w 320"/>
              <a:gd name="T43" fmla="*/ 61 h 340"/>
              <a:gd name="T44" fmla="*/ 248 w 320"/>
              <a:gd name="T45" fmla="*/ 29 h 340"/>
              <a:gd name="T46" fmla="*/ 272 w 320"/>
              <a:gd name="T47" fmla="*/ 52 h 340"/>
              <a:gd name="T48" fmla="*/ 306 w 320"/>
              <a:gd name="T49" fmla="*/ 197 h 340"/>
              <a:gd name="T50" fmla="*/ 233 w 320"/>
              <a:gd name="T51" fmla="*/ 321 h 340"/>
              <a:gd name="T52" fmla="*/ 89 w 320"/>
              <a:gd name="T53" fmla="*/ 272 h 340"/>
              <a:gd name="T54" fmla="*/ 14 w 320"/>
              <a:gd name="T55" fmla="*/ 196 h 340"/>
              <a:gd name="T56" fmla="*/ 16 w 320"/>
              <a:gd name="T57" fmla="*/ 173 h 340"/>
              <a:gd name="T58" fmla="*/ 69 w 320"/>
              <a:gd name="T59" fmla="*/ 180 h 340"/>
              <a:gd name="T60" fmla="*/ 89 w 320"/>
              <a:gd name="T61" fmla="*/ 202 h 340"/>
              <a:gd name="T62" fmla="*/ 93 w 320"/>
              <a:gd name="T63" fmla="*/ 19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340">
                <a:moveTo>
                  <a:pt x="93" y="199"/>
                </a:moveTo>
                <a:cubicBezTo>
                  <a:pt x="85" y="158"/>
                  <a:pt x="76" y="118"/>
                  <a:pt x="67" y="78"/>
                </a:cubicBezTo>
                <a:cubicBezTo>
                  <a:pt x="66" y="74"/>
                  <a:pt x="64" y="68"/>
                  <a:pt x="65" y="65"/>
                </a:cubicBezTo>
                <a:cubicBezTo>
                  <a:pt x="68" y="56"/>
                  <a:pt x="73" y="42"/>
                  <a:pt x="77" y="42"/>
                </a:cubicBezTo>
                <a:cubicBezTo>
                  <a:pt x="86" y="42"/>
                  <a:pt x="100" y="48"/>
                  <a:pt x="102" y="55"/>
                </a:cubicBezTo>
                <a:cubicBezTo>
                  <a:pt x="110" y="78"/>
                  <a:pt x="115" y="103"/>
                  <a:pt x="121" y="128"/>
                </a:cubicBezTo>
                <a:cubicBezTo>
                  <a:pt x="124" y="140"/>
                  <a:pt x="127" y="152"/>
                  <a:pt x="130" y="164"/>
                </a:cubicBezTo>
                <a:cubicBezTo>
                  <a:pt x="132" y="164"/>
                  <a:pt x="134" y="164"/>
                  <a:pt x="136" y="164"/>
                </a:cubicBezTo>
                <a:cubicBezTo>
                  <a:pt x="137" y="158"/>
                  <a:pt x="140" y="151"/>
                  <a:pt x="139" y="145"/>
                </a:cubicBezTo>
                <a:cubicBezTo>
                  <a:pt x="132" y="109"/>
                  <a:pt x="124" y="74"/>
                  <a:pt x="115" y="38"/>
                </a:cubicBezTo>
                <a:cubicBezTo>
                  <a:pt x="111" y="22"/>
                  <a:pt x="111" y="9"/>
                  <a:pt x="129" y="5"/>
                </a:cubicBezTo>
                <a:cubicBezTo>
                  <a:pt x="147" y="1"/>
                  <a:pt x="153" y="14"/>
                  <a:pt x="156" y="29"/>
                </a:cubicBezTo>
                <a:cubicBezTo>
                  <a:pt x="163" y="60"/>
                  <a:pt x="170" y="91"/>
                  <a:pt x="177" y="122"/>
                </a:cubicBezTo>
                <a:cubicBezTo>
                  <a:pt x="179" y="128"/>
                  <a:pt x="185" y="134"/>
                  <a:pt x="188" y="139"/>
                </a:cubicBezTo>
                <a:cubicBezTo>
                  <a:pt x="189" y="133"/>
                  <a:pt x="192" y="126"/>
                  <a:pt x="190" y="120"/>
                </a:cubicBezTo>
                <a:cubicBezTo>
                  <a:pt x="184" y="90"/>
                  <a:pt x="178" y="61"/>
                  <a:pt x="171" y="32"/>
                </a:cubicBezTo>
                <a:cubicBezTo>
                  <a:pt x="167" y="17"/>
                  <a:pt x="171" y="7"/>
                  <a:pt x="186" y="3"/>
                </a:cubicBezTo>
                <a:cubicBezTo>
                  <a:pt x="201" y="0"/>
                  <a:pt x="209" y="9"/>
                  <a:pt x="212" y="22"/>
                </a:cubicBezTo>
                <a:cubicBezTo>
                  <a:pt x="220" y="57"/>
                  <a:pt x="227" y="92"/>
                  <a:pt x="236" y="127"/>
                </a:cubicBezTo>
                <a:cubicBezTo>
                  <a:pt x="238" y="133"/>
                  <a:pt x="243" y="138"/>
                  <a:pt x="246" y="144"/>
                </a:cubicBezTo>
                <a:cubicBezTo>
                  <a:pt x="248" y="143"/>
                  <a:pt x="251" y="142"/>
                  <a:pt x="253" y="141"/>
                </a:cubicBezTo>
                <a:cubicBezTo>
                  <a:pt x="247" y="114"/>
                  <a:pt x="241" y="87"/>
                  <a:pt x="234" y="61"/>
                </a:cubicBezTo>
                <a:cubicBezTo>
                  <a:pt x="231" y="46"/>
                  <a:pt x="231" y="33"/>
                  <a:pt x="248" y="29"/>
                </a:cubicBezTo>
                <a:cubicBezTo>
                  <a:pt x="265" y="26"/>
                  <a:pt x="269" y="39"/>
                  <a:pt x="272" y="52"/>
                </a:cubicBezTo>
                <a:cubicBezTo>
                  <a:pt x="283" y="100"/>
                  <a:pt x="295" y="149"/>
                  <a:pt x="306" y="197"/>
                </a:cubicBezTo>
                <a:cubicBezTo>
                  <a:pt x="320" y="259"/>
                  <a:pt x="294" y="304"/>
                  <a:pt x="233" y="321"/>
                </a:cubicBezTo>
                <a:cubicBezTo>
                  <a:pt x="169" y="340"/>
                  <a:pt x="129" y="327"/>
                  <a:pt x="89" y="272"/>
                </a:cubicBezTo>
                <a:cubicBezTo>
                  <a:pt x="67" y="243"/>
                  <a:pt x="46" y="215"/>
                  <a:pt x="14" y="196"/>
                </a:cubicBezTo>
                <a:cubicBezTo>
                  <a:pt x="0" y="188"/>
                  <a:pt x="7" y="180"/>
                  <a:pt x="16" y="173"/>
                </a:cubicBezTo>
                <a:cubicBezTo>
                  <a:pt x="31" y="163"/>
                  <a:pt x="53" y="165"/>
                  <a:pt x="69" y="180"/>
                </a:cubicBezTo>
                <a:cubicBezTo>
                  <a:pt x="77" y="186"/>
                  <a:pt x="82" y="195"/>
                  <a:pt x="89" y="202"/>
                </a:cubicBezTo>
                <a:cubicBezTo>
                  <a:pt x="90" y="201"/>
                  <a:pt x="92" y="200"/>
                  <a:pt x="93" y="19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1" name="Freeform 8">
            <a:extLst>
              <a:ext uri="{FF2B5EF4-FFF2-40B4-BE49-F238E27FC236}">
                <a16:creationId xmlns:a16="http://schemas.microsoft.com/office/drawing/2014/main" id="{3F500B9F-BB0E-4CBD-8235-177DBC2A5302}"/>
              </a:ext>
            </a:extLst>
          </p:cNvPr>
          <p:cNvSpPr>
            <a:spLocks noEditPoints="1"/>
          </p:cNvSpPr>
          <p:nvPr/>
        </p:nvSpPr>
        <p:spPr bwMode="auto">
          <a:xfrm>
            <a:off x="2997201" y="2282825"/>
            <a:ext cx="466725" cy="630238"/>
          </a:xfrm>
          <a:custGeom>
            <a:avLst/>
            <a:gdLst>
              <a:gd name="T0" fmla="*/ 111 w 325"/>
              <a:gd name="T1" fmla="*/ 221 h 438"/>
              <a:gd name="T2" fmla="*/ 59 w 325"/>
              <a:gd name="T3" fmla="*/ 174 h 438"/>
              <a:gd name="T4" fmla="*/ 27 w 325"/>
              <a:gd name="T5" fmla="*/ 89 h 438"/>
              <a:gd name="T6" fmla="*/ 15 w 325"/>
              <a:gd name="T7" fmla="*/ 65 h 438"/>
              <a:gd name="T8" fmla="*/ 4 w 325"/>
              <a:gd name="T9" fmla="*/ 43 h 438"/>
              <a:gd name="T10" fmla="*/ 19 w 325"/>
              <a:gd name="T11" fmla="*/ 23 h 438"/>
              <a:gd name="T12" fmla="*/ 95 w 325"/>
              <a:gd name="T13" fmla="*/ 7 h 438"/>
              <a:gd name="T14" fmla="*/ 299 w 325"/>
              <a:gd name="T15" fmla="*/ 20 h 438"/>
              <a:gd name="T16" fmla="*/ 321 w 325"/>
              <a:gd name="T17" fmla="*/ 49 h 438"/>
              <a:gd name="T18" fmla="*/ 313 w 325"/>
              <a:gd name="T19" fmla="*/ 63 h 438"/>
              <a:gd name="T20" fmla="*/ 297 w 325"/>
              <a:gd name="T21" fmla="*/ 93 h 438"/>
              <a:gd name="T22" fmla="*/ 230 w 325"/>
              <a:gd name="T23" fmla="*/ 206 h 438"/>
              <a:gd name="T24" fmla="*/ 229 w 325"/>
              <a:gd name="T25" fmla="*/ 235 h 438"/>
              <a:gd name="T26" fmla="*/ 297 w 325"/>
              <a:gd name="T27" fmla="*/ 352 h 438"/>
              <a:gd name="T28" fmla="*/ 308 w 325"/>
              <a:gd name="T29" fmla="*/ 370 h 438"/>
              <a:gd name="T30" fmla="*/ 320 w 325"/>
              <a:gd name="T31" fmla="*/ 394 h 438"/>
              <a:gd name="T32" fmla="*/ 304 w 325"/>
              <a:gd name="T33" fmla="*/ 414 h 438"/>
              <a:gd name="T34" fmla="*/ 194 w 325"/>
              <a:gd name="T35" fmla="*/ 433 h 438"/>
              <a:gd name="T36" fmla="*/ 25 w 325"/>
              <a:gd name="T37" fmla="*/ 417 h 438"/>
              <a:gd name="T38" fmla="*/ 4 w 325"/>
              <a:gd name="T39" fmla="*/ 387 h 438"/>
              <a:gd name="T40" fmla="*/ 12 w 325"/>
              <a:gd name="T41" fmla="*/ 373 h 438"/>
              <a:gd name="T42" fmla="*/ 28 w 325"/>
              <a:gd name="T43" fmla="*/ 346 h 438"/>
              <a:gd name="T44" fmla="*/ 96 w 325"/>
              <a:gd name="T45" fmla="*/ 234 h 438"/>
              <a:gd name="T46" fmla="*/ 109 w 325"/>
              <a:gd name="T47" fmla="*/ 225 h 438"/>
              <a:gd name="T48" fmla="*/ 111 w 325"/>
              <a:gd name="T49" fmla="*/ 221 h 438"/>
              <a:gd name="T50" fmla="*/ 52 w 325"/>
              <a:gd name="T51" fmla="*/ 78 h 438"/>
              <a:gd name="T52" fmla="*/ 93 w 325"/>
              <a:gd name="T53" fmla="*/ 178 h 438"/>
              <a:gd name="T54" fmla="*/ 120 w 325"/>
              <a:gd name="T55" fmla="*/ 199 h 438"/>
              <a:gd name="T56" fmla="*/ 120 w 325"/>
              <a:gd name="T57" fmla="*/ 244 h 438"/>
              <a:gd name="T58" fmla="*/ 99 w 325"/>
              <a:gd name="T59" fmla="*/ 259 h 438"/>
              <a:gd name="T60" fmla="*/ 50 w 325"/>
              <a:gd name="T61" fmla="*/ 357 h 438"/>
              <a:gd name="T62" fmla="*/ 62 w 325"/>
              <a:gd name="T63" fmla="*/ 373 h 438"/>
              <a:gd name="T64" fmla="*/ 262 w 325"/>
              <a:gd name="T65" fmla="*/ 374 h 438"/>
              <a:gd name="T66" fmla="*/ 274 w 325"/>
              <a:gd name="T67" fmla="*/ 361 h 438"/>
              <a:gd name="T68" fmla="*/ 249 w 325"/>
              <a:gd name="T69" fmla="*/ 280 h 438"/>
              <a:gd name="T70" fmla="*/ 206 w 325"/>
              <a:gd name="T71" fmla="*/ 245 h 438"/>
              <a:gd name="T72" fmla="*/ 208 w 325"/>
              <a:gd name="T73" fmla="*/ 196 h 438"/>
              <a:gd name="T74" fmla="*/ 243 w 325"/>
              <a:gd name="T75" fmla="*/ 169 h 438"/>
              <a:gd name="T76" fmla="*/ 272 w 325"/>
              <a:gd name="T77" fmla="*/ 77 h 438"/>
              <a:gd name="T78" fmla="*/ 52 w 325"/>
              <a:gd name="T79" fmla="*/ 7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5" h="438">
                <a:moveTo>
                  <a:pt x="111" y="221"/>
                </a:moveTo>
                <a:cubicBezTo>
                  <a:pt x="93" y="205"/>
                  <a:pt x="74" y="191"/>
                  <a:pt x="59" y="174"/>
                </a:cubicBezTo>
                <a:cubicBezTo>
                  <a:pt x="36" y="151"/>
                  <a:pt x="25" y="122"/>
                  <a:pt x="27" y="89"/>
                </a:cubicBezTo>
                <a:cubicBezTo>
                  <a:pt x="28" y="78"/>
                  <a:pt x="27" y="71"/>
                  <a:pt x="15" y="65"/>
                </a:cubicBezTo>
                <a:cubicBezTo>
                  <a:pt x="9" y="62"/>
                  <a:pt x="4" y="50"/>
                  <a:pt x="4" y="43"/>
                </a:cubicBezTo>
                <a:cubicBezTo>
                  <a:pt x="5" y="36"/>
                  <a:pt x="12" y="25"/>
                  <a:pt x="19" y="23"/>
                </a:cubicBezTo>
                <a:cubicBezTo>
                  <a:pt x="44" y="16"/>
                  <a:pt x="69" y="9"/>
                  <a:pt x="95" y="7"/>
                </a:cubicBezTo>
                <a:cubicBezTo>
                  <a:pt x="163" y="2"/>
                  <a:pt x="231" y="0"/>
                  <a:pt x="299" y="20"/>
                </a:cubicBezTo>
                <a:cubicBezTo>
                  <a:pt x="313" y="24"/>
                  <a:pt x="325" y="31"/>
                  <a:pt x="321" y="49"/>
                </a:cubicBezTo>
                <a:cubicBezTo>
                  <a:pt x="320" y="54"/>
                  <a:pt x="316" y="62"/>
                  <a:pt x="313" y="63"/>
                </a:cubicBezTo>
                <a:cubicBezTo>
                  <a:pt x="296" y="68"/>
                  <a:pt x="296" y="80"/>
                  <a:pt x="297" y="93"/>
                </a:cubicBezTo>
                <a:cubicBezTo>
                  <a:pt x="299" y="145"/>
                  <a:pt x="268" y="179"/>
                  <a:pt x="230" y="206"/>
                </a:cubicBezTo>
                <a:cubicBezTo>
                  <a:pt x="208" y="220"/>
                  <a:pt x="208" y="221"/>
                  <a:pt x="229" y="235"/>
                </a:cubicBezTo>
                <a:cubicBezTo>
                  <a:pt x="271" y="263"/>
                  <a:pt x="299" y="298"/>
                  <a:pt x="297" y="352"/>
                </a:cubicBezTo>
                <a:cubicBezTo>
                  <a:pt x="297" y="358"/>
                  <a:pt x="304" y="364"/>
                  <a:pt x="308" y="370"/>
                </a:cubicBezTo>
                <a:cubicBezTo>
                  <a:pt x="313" y="378"/>
                  <a:pt x="321" y="386"/>
                  <a:pt x="320" y="394"/>
                </a:cubicBezTo>
                <a:cubicBezTo>
                  <a:pt x="319" y="401"/>
                  <a:pt x="311" y="413"/>
                  <a:pt x="304" y="414"/>
                </a:cubicBezTo>
                <a:cubicBezTo>
                  <a:pt x="268" y="422"/>
                  <a:pt x="231" y="430"/>
                  <a:pt x="194" y="433"/>
                </a:cubicBezTo>
                <a:cubicBezTo>
                  <a:pt x="137" y="438"/>
                  <a:pt x="80" y="435"/>
                  <a:pt x="25" y="417"/>
                </a:cubicBezTo>
                <a:cubicBezTo>
                  <a:pt x="10" y="412"/>
                  <a:pt x="0" y="404"/>
                  <a:pt x="4" y="387"/>
                </a:cubicBezTo>
                <a:cubicBezTo>
                  <a:pt x="5" y="381"/>
                  <a:pt x="8" y="374"/>
                  <a:pt x="12" y="373"/>
                </a:cubicBezTo>
                <a:cubicBezTo>
                  <a:pt x="25" y="368"/>
                  <a:pt x="28" y="359"/>
                  <a:pt x="28" y="346"/>
                </a:cubicBezTo>
                <a:cubicBezTo>
                  <a:pt x="26" y="294"/>
                  <a:pt x="57" y="262"/>
                  <a:pt x="96" y="234"/>
                </a:cubicBezTo>
                <a:cubicBezTo>
                  <a:pt x="101" y="231"/>
                  <a:pt x="105" y="228"/>
                  <a:pt x="109" y="225"/>
                </a:cubicBezTo>
                <a:cubicBezTo>
                  <a:pt x="110" y="224"/>
                  <a:pt x="110" y="223"/>
                  <a:pt x="111" y="221"/>
                </a:cubicBezTo>
                <a:close/>
                <a:moveTo>
                  <a:pt x="52" y="78"/>
                </a:moveTo>
                <a:cubicBezTo>
                  <a:pt x="45" y="125"/>
                  <a:pt x="56" y="151"/>
                  <a:pt x="93" y="178"/>
                </a:cubicBezTo>
                <a:cubicBezTo>
                  <a:pt x="102" y="185"/>
                  <a:pt x="111" y="192"/>
                  <a:pt x="120" y="199"/>
                </a:cubicBezTo>
                <a:cubicBezTo>
                  <a:pt x="135" y="212"/>
                  <a:pt x="135" y="231"/>
                  <a:pt x="120" y="244"/>
                </a:cubicBezTo>
                <a:cubicBezTo>
                  <a:pt x="114" y="250"/>
                  <a:pt x="106" y="254"/>
                  <a:pt x="99" y="259"/>
                </a:cubicBezTo>
                <a:cubicBezTo>
                  <a:pt x="67" y="284"/>
                  <a:pt x="44" y="313"/>
                  <a:pt x="50" y="357"/>
                </a:cubicBezTo>
                <a:cubicBezTo>
                  <a:pt x="51" y="363"/>
                  <a:pt x="57" y="372"/>
                  <a:pt x="62" y="373"/>
                </a:cubicBezTo>
                <a:cubicBezTo>
                  <a:pt x="128" y="395"/>
                  <a:pt x="195" y="394"/>
                  <a:pt x="262" y="374"/>
                </a:cubicBezTo>
                <a:cubicBezTo>
                  <a:pt x="267" y="372"/>
                  <a:pt x="273" y="366"/>
                  <a:pt x="274" y="361"/>
                </a:cubicBezTo>
                <a:cubicBezTo>
                  <a:pt x="278" y="331"/>
                  <a:pt x="272" y="302"/>
                  <a:pt x="249" y="280"/>
                </a:cubicBezTo>
                <a:cubicBezTo>
                  <a:pt x="236" y="268"/>
                  <a:pt x="221" y="256"/>
                  <a:pt x="206" y="245"/>
                </a:cubicBezTo>
                <a:cubicBezTo>
                  <a:pt x="187" y="228"/>
                  <a:pt x="188" y="210"/>
                  <a:pt x="208" y="196"/>
                </a:cubicBezTo>
                <a:cubicBezTo>
                  <a:pt x="220" y="187"/>
                  <a:pt x="232" y="179"/>
                  <a:pt x="243" y="169"/>
                </a:cubicBezTo>
                <a:cubicBezTo>
                  <a:pt x="269" y="144"/>
                  <a:pt x="281" y="114"/>
                  <a:pt x="272" y="77"/>
                </a:cubicBezTo>
                <a:cubicBezTo>
                  <a:pt x="198" y="89"/>
                  <a:pt x="125" y="89"/>
                  <a:pt x="52" y="7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2" name="Freeform 9">
            <a:extLst>
              <a:ext uri="{FF2B5EF4-FFF2-40B4-BE49-F238E27FC236}">
                <a16:creationId xmlns:a16="http://schemas.microsoft.com/office/drawing/2014/main" id="{2ED03AEA-5B66-4FC9-85B0-968997A91635}"/>
              </a:ext>
            </a:extLst>
          </p:cNvPr>
          <p:cNvSpPr>
            <a:spLocks/>
          </p:cNvSpPr>
          <p:nvPr/>
        </p:nvSpPr>
        <p:spPr bwMode="auto">
          <a:xfrm>
            <a:off x="2928938" y="6173788"/>
            <a:ext cx="604838" cy="279400"/>
          </a:xfrm>
          <a:custGeom>
            <a:avLst/>
            <a:gdLst>
              <a:gd name="T0" fmla="*/ 118 w 421"/>
              <a:gd name="T1" fmla="*/ 188 h 194"/>
              <a:gd name="T2" fmla="*/ 134 w 421"/>
              <a:gd name="T3" fmla="*/ 81 h 194"/>
              <a:gd name="T4" fmla="*/ 130 w 421"/>
              <a:gd name="T5" fmla="*/ 80 h 194"/>
              <a:gd name="T6" fmla="*/ 73 w 421"/>
              <a:gd name="T7" fmla="*/ 171 h 194"/>
              <a:gd name="T8" fmla="*/ 38 w 421"/>
              <a:gd name="T9" fmla="*/ 189 h 194"/>
              <a:gd name="T10" fmla="*/ 0 w 421"/>
              <a:gd name="T11" fmla="*/ 189 h 194"/>
              <a:gd name="T12" fmla="*/ 18 w 421"/>
              <a:gd name="T13" fmla="*/ 161 h 194"/>
              <a:gd name="T14" fmla="*/ 107 w 421"/>
              <a:gd name="T15" fmla="*/ 19 h 194"/>
              <a:gd name="T16" fmla="*/ 143 w 421"/>
              <a:gd name="T17" fmla="*/ 4 h 194"/>
              <a:gd name="T18" fmla="*/ 319 w 421"/>
              <a:gd name="T19" fmla="*/ 37 h 194"/>
              <a:gd name="T20" fmla="*/ 340 w 421"/>
              <a:gd name="T21" fmla="*/ 49 h 194"/>
              <a:gd name="T22" fmla="*/ 421 w 421"/>
              <a:gd name="T23" fmla="*/ 190 h 194"/>
              <a:gd name="T24" fmla="*/ 364 w 421"/>
              <a:gd name="T25" fmla="*/ 186 h 194"/>
              <a:gd name="T26" fmla="*/ 330 w 421"/>
              <a:gd name="T27" fmla="*/ 136 h 194"/>
              <a:gd name="T28" fmla="*/ 337 w 421"/>
              <a:gd name="T29" fmla="*/ 188 h 194"/>
              <a:gd name="T30" fmla="*/ 118 w 421"/>
              <a:gd name="T31" fmla="*/ 1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194">
                <a:moveTo>
                  <a:pt x="118" y="188"/>
                </a:moveTo>
                <a:cubicBezTo>
                  <a:pt x="123" y="151"/>
                  <a:pt x="128" y="116"/>
                  <a:pt x="134" y="81"/>
                </a:cubicBezTo>
                <a:cubicBezTo>
                  <a:pt x="132" y="81"/>
                  <a:pt x="131" y="80"/>
                  <a:pt x="130" y="80"/>
                </a:cubicBezTo>
                <a:cubicBezTo>
                  <a:pt x="111" y="110"/>
                  <a:pt x="91" y="140"/>
                  <a:pt x="73" y="171"/>
                </a:cubicBezTo>
                <a:cubicBezTo>
                  <a:pt x="65" y="185"/>
                  <a:pt x="55" y="192"/>
                  <a:pt x="38" y="189"/>
                </a:cubicBezTo>
                <a:cubicBezTo>
                  <a:pt x="27" y="188"/>
                  <a:pt x="16" y="189"/>
                  <a:pt x="0" y="189"/>
                </a:cubicBezTo>
                <a:cubicBezTo>
                  <a:pt x="7" y="178"/>
                  <a:pt x="12" y="170"/>
                  <a:pt x="18" y="161"/>
                </a:cubicBezTo>
                <a:cubicBezTo>
                  <a:pt x="47" y="114"/>
                  <a:pt x="78" y="67"/>
                  <a:pt x="107" y="19"/>
                </a:cubicBezTo>
                <a:cubicBezTo>
                  <a:pt x="116" y="5"/>
                  <a:pt x="125" y="0"/>
                  <a:pt x="143" y="4"/>
                </a:cubicBezTo>
                <a:cubicBezTo>
                  <a:pt x="201" y="16"/>
                  <a:pt x="260" y="25"/>
                  <a:pt x="319" y="37"/>
                </a:cubicBezTo>
                <a:cubicBezTo>
                  <a:pt x="327" y="38"/>
                  <a:pt x="336" y="43"/>
                  <a:pt x="340" y="49"/>
                </a:cubicBezTo>
                <a:cubicBezTo>
                  <a:pt x="367" y="94"/>
                  <a:pt x="392" y="140"/>
                  <a:pt x="421" y="190"/>
                </a:cubicBezTo>
                <a:cubicBezTo>
                  <a:pt x="399" y="189"/>
                  <a:pt x="378" y="194"/>
                  <a:pt x="364" y="186"/>
                </a:cubicBezTo>
                <a:cubicBezTo>
                  <a:pt x="350" y="177"/>
                  <a:pt x="343" y="156"/>
                  <a:pt x="330" y="136"/>
                </a:cubicBezTo>
                <a:cubicBezTo>
                  <a:pt x="333" y="156"/>
                  <a:pt x="335" y="171"/>
                  <a:pt x="337" y="188"/>
                </a:cubicBezTo>
                <a:cubicBezTo>
                  <a:pt x="264" y="188"/>
                  <a:pt x="192" y="188"/>
                  <a:pt x="118" y="18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3" name="Freeform 10">
            <a:extLst>
              <a:ext uri="{FF2B5EF4-FFF2-40B4-BE49-F238E27FC236}">
                <a16:creationId xmlns:a16="http://schemas.microsoft.com/office/drawing/2014/main" id="{EA0BD0F3-A91A-407B-A7D3-EB0224647C23}"/>
              </a:ext>
            </a:extLst>
          </p:cNvPr>
          <p:cNvSpPr>
            <a:spLocks/>
          </p:cNvSpPr>
          <p:nvPr/>
        </p:nvSpPr>
        <p:spPr bwMode="auto">
          <a:xfrm>
            <a:off x="1743076" y="3857625"/>
            <a:ext cx="623888" cy="215900"/>
          </a:xfrm>
          <a:custGeom>
            <a:avLst/>
            <a:gdLst>
              <a:gd name="T0" fmla="*/ 432 w 433"/>
              <a:gd name="T1" fmla="*/ 150 h 150"/>
              <a:gd name="T2" fmla="*/ 0 w 433"/>
              <a:gd name="T3" fmla="*/ 150 h 150"/>
              <a:gd name="T4" fmla="*/ 0 w 433"/>
              <a:gd name="T5" fmla="*/ 39 h 150"/>
              <a:gd name="T6" fmla="*/ 128 w 433"/>
              <a:gd name="T7" fmla="*/ 39 h 150"/>
              <a:gd name="T8" fmla="*/ 128 w 433"/>
              <a:gd name="T9" fmla="*/ 117 h 150"/>
              <a:gd name="T10" fmla="*/ 149 w 433"/>
              <a:gd name="T11" fmla="*/ 119 h 150"/>
              <a:gd name="T12" fmla="*/ 149 w 433"/>
              <a:gd name="T13" fmla="*/ 0 h 150"/>
              <a:gd name="T14" fmla="*/ 280 w 433"/>
              <a:gd name="T15" fmla="*/ 0 h 150"/>
              <a:gd name="T16" fmla="*/ 280 w 433"/>
              <a:gd name="T17" fmla="*/ 117 h 150"/>
              <a:gd name="T18" fmla="*/ 302 w 433"/>
              <a:gd name="T19" fmla="*/ 118 h 150"/>
              <a:gd name="T20" fmla="*/ 302 w 433"/>
              <a:gd name="T21" fmla="*/ 64 h 150"/>
              <a:gd name="T22" fmla="*/ 420 w 433"/>
              <a:gd name="T23" fmla="*/ 64 h 150"/>
              <a:gd name="T24" fmla="*/ 431 w 433"/>
              <a:gd name="T25" fmla="*/ 76 h 150"/>
              <a:gd name="T26" fmla="*/ 432 w 433"/>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150">
                <a:moveTo>
                  <a:pt x="432" y="150"/>
                </a:moveTo>
                <a:cubicBezTo>
                  <a:pt x="287" y="150"/>
                  <a:pt x="144" y="150"/>
                  <a:pt x="0" y="150"/>
                </a:cubicBezTo>
                <a:cubicBezTo>
                  <a:pt x="0" y="113"/>
                  <a:pt x="0" y="77"/>
                  <a:pt x="0" y="39"/>
                </a:cubicBezTo>
                <a:cubicBezTo>
                  <a:pt x="42" y="39"/>
                  <a:pt x="84" y="39"/>
                  <a:pt x="128" y="39"/>
                </a:cubicBezTo>
                <a:cubicBezTo>
                  <a:pt x="128" y="66"/>
                  <a:pt x="128" y="91"/>
                  <a:pt x="128" y="117"/>
                </a:cubicBezTo>
                <a:cubicBezTo>
                  <a:pt x="135" y="118"/>
                  <a:pt x="141" y="118"/>
                  <a:pt x="149" y="119"/>
                </a:cubicBezTo>
                <a:cubicBezTo>
                  <a:pt x="149" y="79"/>
                  <a:pt x="149" y="40"/>
                  <a:pt x="149" y="0"/>
                </a:cubicBezTo>
                <a:cubicBezTo>
                  <a:pt x="194" y="0"/>
                  <a:pt x="236" y="0"/>
                  <a:pt x="280" y="0"/>
                </a:cubicBezTo>
                <a:cubicBezTo>
                  <a:pt x="280" y="38"/>
                  <a:pt x="280" y="77"/>
                  <a:pt x="280" y="117"/>
                </a:cubicBezTo>
                <a:cubicBezTo>
                  <a:pt x="287" y="118"/>
                  <a:pt x="294" y="118"/>
                  <a:pt x="302" y="118"/>
                </a:cubicBezTo>
                <a:cubicBezTo>
                  <a:pt x="302" y="100"/>
                  <a:pt x="302" y="83"/>
                  <a:pt x="302" y="64"/>
                </a:cubicBezTo>
                <a:cubicBezTo>
                  <a:pt x="342" y="64"/>
                  <a:pt x="381" y="63"/>
                  <a:pt x="420" y="64"/>
                </a:cubicBezTo>
                <a:cubicBezTo>
                  <a:pt x="424" y="64"/>
                  <a:pt x="431" y="72"/>
                  <a:pt x="431" y="76"/>
                </a:cubicBezTo>
                <a:cubicBezTo>
                  <a:pt x="433" y="100"/>
                  <a:pt x="432" y="124"/>
                  <a:pt x="432" y="15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4" name="Freeform 11">
            <a:extLst>
              <a:ext uri="{FF2B5EF4-FFF2-40B4-BE49-F238E27FC236}">
                <a16:creationId xmlns:a16="http://schemas.microsoft.com/office/drawing/2014/main" id="{94C11DB7-9938-47F9-AE4B-9169142FFB4C}"/>
              </a:ext>
            </a:extLst>
          </p:cNvPr>
          <p:cNvSpPr>
            <a:spLocks/>
          </p:cNvSpPr>
          <p:nvPr/>
        </p:nvSpPr>
        <p:spPr bwMode="auto">
          <a:xfrm>
            <a:off x="3106738" y="3602038"/>
            <a:ext cx="244475" cy="490538"/>
          </a:xfrm>
          <a:custGeom>
            <a:avLst/>
            <a:gdLst>
              <a:gd name="T0" fmla="*/ 142 w 170"/>
              <a:gd name="T1" fmla="*/ 178 h 342"/>
              <a:gd name="T2" fmla="*/ 142 w 170"/>
              <a:gd name="T3" fmla="*/ 298 h 342"/>
              <a:gd name="T4" fmla="*/ 125 w 170"/>
              <a:gd name="T5" fmla="*/ 335 h 342"/>
              <a:gd name="T6" fmla="*/ 86 w 170"/>
              <a:gd name="T7" fmla="*/ 317 h 342"/>
              <a:gd name="T8" fmla="*/ 47 w 170"/>
              <a:gd name="T9" fmla="*/ 335 h 342"/>
              <a:gd name="T10" fmla="*/ 29 w 170"/>
              <a:gd name="T11" fmla="*/ 296 h 342"/>
              <a:gd name="T12" fmla="*/ 30 w 170"/>
              <a:gd name="T13" fmla="*/ 179 h 342"/>
              <a:gd name="T14" fmla="*/ 1 w 170"/>
              <a:gd name="T15" fmla="*/ 139 h 342"/>
              <a:gd name="T16" fmla="*/ 1 w 170"/>
              <a:gd name="T17" fmla="*/ 61 h 342"/>
              <a:gd name="T18" fmla="*/ 63 w 170"/>
              <a:gd name="T19" fmla="*/ 1 h 342"/>
              <a:gd name="T20" fmla="*/ 130 w 170"/>
              <a:gd name="T21" fmla="*/ 4 h 342"/>
              <a:gd name="T22" fmla="*/ 169 w 170"/>
              <a:gd name="T23" fmla="*/ 50 h 342"/>
              <a:gd name="T24" fmla="*/ 170 w 170"/>
              <a:gd name="T25" fmla="*/ 151 h 342"/>
              <a:gd name="T26" fmla="*/ 142 w 170"/>
              <a:gd name="T27" fmla="*/ 17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342">
                <a:moveTo>
                  <a:pt x="142" y="178"/>
                </a:moveTo>
                <a:cubicBezTo>
                  <a:pt x="142" y="219"/>
                  <a:pt x="141" y="258"/>
                  <a:pt x="142" y="298"/>
                </a:cubicBezTo>
                <a:cubicBezTo>
                  <a:pt x="142" y="313"/>
                  <a:pt x="141" y="328"/>
                  <a:pt x="125" y="335"/>
                </a:cubicBezTo>
                <a:cubicBezTo>
                  <a:pt x="109" y="341"/>
                  <a:pt x="95" y="334"/>
                  <a:pt x="86" y="317"/>
                </a:cubicBezTo>
                <a:cubicBezTo>
                  <a:pt x="77" y="334"/>
                  <a:pt x="64" y="342"/>
                  <a:pt x="47" y="335"/>
                </a:cubicBezTo>
                <a:cubicBezTo>
                  <a:pt x="30" y="327"/>
                  <a:pt x="29" y="312"/>
                  <a:pt x="29" y="296"/>
                </a:cubicBezTo>
                <a:cubicBezTo>
                  <a:pt x="30" y="257"/>
                  <a:pt x="30" y="219"/>
                  <a:pt x="30" y="179"/>
                </a:cubicBezTo>
                <a:cubicBezTo>
                  <a:pt x="6" y="175"/>
                  <a:pt x="0" y="160"/>
                  <a:pt x="1" y="139"/>
                </a:cubicBezTo>
                <a:cubicBezTo>
                  <a:pt x="2" y="113"/>
                  <a:pt x="1" y="87"/>
                  <a:pt x="1" y="61"/>
                </a:cubicBezTo>
                <a:cubicBezTo>
                  <a:pt x="2" y="21"/>
                  <a:pt x="23" y="1"/>
                  <a:pt x="63" y="1"/>
                </a:cubicBezTo>
                <a:cubicBezTo>
                  <a:pt x="85" y="1"/>
                  <a:pt x="108" y="0"/>
                  <a:pt x="130" y="4"/>
                </a:cubicBezTo>
                <a:cubicBezTo>
                  <a:pt x="155" y="8"/>
                  <a:pt x="168" y="24"/>
                  <a:pt x="169" y="50"/>
                </a:cubicBezTo>
                <a:cubicBezTo>
                  <a:pt x="170" y="84"/>
                  <a:pt x="170" y="118"/>
                  <a:pt x="170" y="151"/>
                </a:cubicBezTo>
                <a:cubicBezTo>
                  <a:pt x="170" y="169"/>
                  <a:pt x="159" y="176"/>
                  <a:pt x="142" y="17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5" name="Freeform 12">
            <a:extLst>
              <a:ext uri="{FF2B5EF4-FFF2-40B4-BE49-F238E27FC236}">
                <a16:creationId xmlns:a16="http://schemas.microsoft.com/office/drawing/2014/main" id="{89B2E081-1021-4B87-BEA0-CD0E30FD97CC}"/>
              </a:ext>
            </a:extLst>
          </p:cNvPr>
          <p:cNvSpPr>
            <a:spLocks/>
          </p:cNvSpPr>
          <p:nvPr/>
        </p:nvSpPr>
        <p:spPr bwMode="auto">
          <a:xfrm>
            <a:off x="5243513" y="4692650"/>
            <a:ext cx="661988" cy="433388"/>
          </a:xfrm>
          <a:custGeom>
            <a:avLst/>
            <a:gdLst>
              <a:gd name="T0" fmla="*/ 141 w 460"/>
              <a:gd name="T1" fmla="*/ 134 h 301"/>
              <a:gd name="T2" fmla="*/ 227 w 460"/>
              <a:gd name="T3" fmla="*/ 85 h 301"/>
              <a:gd name="T4" fmla="*/ 284 w 460"/>
              <a:gd name="T5" fmla="*/ 23 h 301"/>
              <a:gd name="T6" fmla="*/ 333 w 460"/>
              <a:gd name="T7" fmla="*/ 7 h 301"/>
              <a:gd name="T8" fmla="*/ 435 w 460"/>
              <a:gd name="T9" fmla="*/ 33 h 301"/>
              <a:gd name="T10" fmla="*/ 456 w 460"/>
              <a:gd name="T11" fmla="*/ 63 h 301"/>
              <a:gd name="T12" fmla="*/ 425 w 460"/>
              <a:gd name="T13" fmla="*/ 82 h 301"/>
              <a:gd name="T14" fmla="*/ 350 w 460"/>
              <a:gd name="T15" fmla="*/ 70 h 301"/>
              <a:gd name="T16" fmla="*/ 329 w 460"/>
              <a:gd name="T17" fmla="*/ 77 h 301"/>
              <a:gd name="T18" fmla="*/ 205 w 460"/>
              <a:gd name="T19" fmla="*/ 208 h 301"/>
              <a:gd name="T20" fmla="*/ 196 w 460"/>
              <a:gd name="T21" fmla="*/ 216 h 301"/>
              <a:gd name="T22" fmla="*/ 283 w 460"/>
              <a:gd name="T23" fmla="*/ 257 h 301"/>
              <a:gd name="T24" fmla="*/ 307 w 460"/>
              <a:gd name="T25" fmla="*/ 265 h 301"/>
              <a:gd name="T26" fmla="*/ 319 w 460"/>
              <a:gd name="T27" fmla="*/ 286 h 301"/>
              <a:gd name="T28" fmla="*/ 301 w 460"/>
              <a:gd name="T29" fmla="*/ 301 h 301"/>
              <a:gd name="T30" fmla="*/ 124 w 460"/>
              <a:gd name="T31" fmla="*/ 230 h 301"/>
              <a:gd name="T32" fmla="*/ 94 w 460"/>
              <a:gd name="T33" fmla="*/ 160 h 301"/>
              <a:gd name="T34" fmla="*/ 51 w 460"/>
              <a:gd name="T35" fmla="*/ 121 h 301"/>
              <a:gd name="T36" fmla="*/ 17 w 460"/>
              <a:gd name="T37" fmla="*/ 112 h 301"/>
              <a:gd name="T38" fmla="*/ 1 w 460"/>
              <a:gd name="T39" fmla="*/ 88 h 301"/>
              <a:gd name="T40" fmla="*/ 22 w 460"/>
              <a:gd name="T41" fmla="*/ 73 h 301"/>
              <a:gd name="T42" fmla="*/ 115 w 460"/>
              <a:gd name="T43" fmla="*/ 82 h 301"/>
              <a:gd name="T44" fmla="*/ 132 w 460"/>
              <a:gd name="T45" fmla="*/ 98 h 301"/>
              <a:gd name="T46" fmla="*/ 141 w 460"/>
              <a:gd name="T47" fmla="*/ 13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0" h="301">
                <a:moveTo>
                  <a:pt x="141" y="134"/>
                </a:moveTo>
                <a:cubicBezTo>
                  <a:pt x="172" y="117"/>
                  <a:pt x="202" y="104"/>
                  <a:pt x="227" y="85"/>
                </a:cubicBezTo>
                <a:cubicBezTo>
                  <a:pt x="249" y="68"/>
                  <a:pt x="267" y="45"/>
                  <a:pt x="284" y="23"/>
                </a:cubicBezTo>
                <a:cubicBezTo>
                  <a:pt x="297" y="6"/>
                  <a:pt x="311" y="0"/>
                  <a:pt x="333" y="7"/>
                </a:cubicBezTo>
                <a:cubicBezTo>
                  <a:pt x="367" y="18"/>
                  <a:pt x="401" y="25"/>
                  <a:pt x="435" y="33"/>
                </a:cubicBezTo>
                <a:cubicBezTo>
                  <a:pt x="452" y="37"/>
                  <a:pt x="460" y="47"/>
                  <a:pt x="456" y="63"/>
                </a:cubicBezTo>
                <a:cubicBezTo>
                  <a:pt x="453" y="80"/>
                  <a:pt x="442" y="85"/>
                  <a:pt x="425" y="82"/>
                </a:cubicBezTo>
                <a:cubicBezTo>
                  <a:pt x="400" y="77"/>
                  <a:pt x="376" y="73"/>
                  <a:pt x="350" y="70"/>
                </a:cubicBezTo>
                <a:cubicBezTo>
                  <a:pt x="343" y="70"/>
                  <a:pt x="331" y="72"/>
                  <a:pt x="329" y="77"/>
                </a:cubicBezTo>
                <a:cubicBezTo>
                  <a:pt x="303" y="135"/>
                  <a:pt x="251" y="168"/>
                  <a:pt x="205" y="208"/>
                </a:cubicBezTo>
                <a:cubicBezTo>
                  <a:pt x="202" y="210"/>
                  <a:pt x="200" y="213"/>
                  <a:pt x="196" y="216"/>
                </a:cubicBezTo>
                <a:cubicBezTo>
                  <a:pt x="220" y="242"/>
                  <a:pt x="251" y="250"/>
                  <a:pt x="283" y="257"/>
                </a:cubicBezTo>
                <a:cubicBezTo>
                  <a:pt x="291" y="260"/>
                  <a:pt x="301" y="260"/>
                  <a:pt x="307" y="265"/>
                </a:cubicBezTo>
                <a:cubicBezTo>
                  <a:pt x="313" y="269"/>
                  <a:pt x="319" y="279"/>
                  <a:pt x="319" y="286"/>
                </a:cubicBezTo>
                <a:cubicBezTo>
                  <a:pt x="318" y="292"/>
                  <a:pt x="307" y="301"/>
                  <a:pt x="301" y="301"/>
                </a:cubicBezTo>
                <a:cubicBezTo>
                  <a:pt x="234" y="298"/>
                  <a:pt x="170" y="281"/>
                  <a:pt x="124" y="230"/>
                </a:cubicBezTo>
                <a:cubicBezTo>
                  <a:pt x="107" y="212"/>
                  <a:pt x="100" y="185"/>
                  <a:pt x="94" y="160"/>
                </a:cubicBezTo>
                <a:cubicBezTo>
                  <a:pt x="88" y="135"/>
                  <a:pt x="77" y="122"/>
                  <a:pt x="51" y="121"/>
                </a:cubicBezTo>
                <a:cubicBezTo>
                  <a:pt x="39" y="120"/>
                  <a:pt x="27" y="117"/>
                  <a:pt x="17" y="112"/>
                </a:cubicBezTo>
                <a:cubicBezTo>
                  <a:pt x="9" y="107"/>
                  <a:pt x="2" y="97"/>
                  <a:pt x="1" y="88"/>
                </a:cubicBezTo>
                <a:cubicBezTo>
                  <a:pt x="0" y="76"/>
                  <a:pt x="11" y="72"/>
                  <a:pt x="22" y="73"/>
                </a:cubicBezTo>
                <a:cubicBezTo>
                  <a:pt x="53" y="76"/>
                  <a:pt x="84" y="78"/>
                  <a:pt x="115" y="82"/>
                </a:cubicBezTo>
                <a:cubicBezTo>
                  <a:pt x="122" y="83"/>
                  <a:pt x="129" y="92"/>
                  <a:pt x="132" y="98"/>
                </a:cubicBezTo>
                <a:cubicBezTo>
                  <a:pt x="136" y="109"/>
                  <a:pt x="138" y="121"/>
                  <a:pt x="141" y="13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6" name="Freeform 13">
            <a:extLst>
              <a:ext uri="{FF2B5EF4-FFF2-40B4-BE49-F238E27FC236}">
                <a16:creationId xmlns:a16="http://schemas.microsoft.com/office/drawing/2014/main" id="{D8EB57C2-D4AB-4E24-9A3E-4BD3EB4B440F}"/>
              </a:ext>
            </a:extLst>
          </p:cNvPr>
          <p:cNvSpPr>
            <a:spLocks/>
          </p:cNvSpPr>
          <p:nvPr/>
        </p:nvSpPr>
        <p:spPr bwMode="auto">
          <a:xfrm>
            <a:off x="1665288" y="5927725"/>
            <a:ext cx="601663" cy="531813"/>
          </a:xfrm>
          <a:custGeom>
            <a:avLst/>
            <a:gdLst>
              <a:gd name="T0" fmla="*/ 14 w 418"/>
              <a:gd name="T1" fmla="*/ 187 h 370"/>
              <a:gd name="T2" fmla="*/ 1 w 418"/>
              <a:gd name="T3" fmla="*/ 176 h 370"/>
              <a:gd name="T4" fmla="*/ 1 w 418"/>
              <a:gd name="T5" fmla="*/ 172 h 370"/>
              <a:gd name="T6" fmla="*/ 98 w 418"/>
              <a:gd name="T7" fmla="*/ 128 h 370"/>
              <a:gd name="T8" fmla="*/ 218 w 418"/>
              <a:gd name="T9" fmla="*/ 138 h 370"/>
              <a:gd name="T10" fmla="*/ 284 w 418"/>
              <a:gd name="T11" fmla="*/ 139 h 370"/>
              <a:gd name="T12" fmla="*/ 305 w 418"/>
              <a:gd name="T13" fmla="*/ 125 h 370"/>
              <a:gd name="T14" fmla="*/ 302 w 418"/>
              <a:gd name="T15" fmla="*/ 117 h 370"/>
              <a:gd name="T16" fmla="*/ 206 w 418"/>
              <a:gd name="T17" fmla="*/ 117 h 370"/>
              <a:gd name="T18" fmla="*/ 247 w 418"/>
              <a:gd name="T19" fmla="*/ 60 h 370"/>
              <a:gd name="T20" fmla="*/ 244 w 418"/>
              <a:gd name="T21" fmla="*/ 56 h 370"/>
              <a:gd name="T22" fmla="*/ 164 w 418"/>
              <a:gd name="T23" fmla="*/ 88 h 370"/>
              <a:gd name="T24" fmla="*/ 129 w 418"/>
              <a:gd name="T25" fmla="*/ 96 h 370"/>
              <a:gd name="T26" fmla="*/ 133 w 418"/>
              <a:gd name="T27" fmla="*/ 62 h 370"/>
              <a:gd name="T28" fmla="*/ 173 w 418"/>
              <a:gd name="T29" fmla="*/ 14 h 370"/>
              <a:gd name="T30" fmla="*/ 201 w 418"/>
              <a:gd name="T31" fmla="*/ 1 h 370"/>
              <a:gd name="T32" fmla="*/ 303 w 418"/>
              <a:gd name="T33" fmla="*/ 4 h 370"/>
              <a:gd name="T34" fmla="*/ 351 w 418"/>
              <a:gd name="T35" fmla="*/ 52 h 370"/>
              <a:gd name="T36" fmla="*/ 351 w 418"/>
              <a:gd name="T37" fmla="*/ 62 h 370"/>
              <a:gd name="T38" fmla="*/ 400 w 418"/>
              <a:gd name="T39" fmla="*/ 159 h 370"/>
              <a:gd name="T40" fmla="*/ 412 w 418"/>
              <a:gd name="T41" fmla="*/ 168 h 370"/>
              <a:gd name="T42" fmla="*/ 415 w 418"/>
              <a:gd name="T43" fmla="*/ 194 h 370"/>
              <a:gd name="T44" fmla="*/ 392 w 418"/>
              <a:gd name="T45" fmla="*/ 199 h 370"/>
              <a:gd name="T46" fmla="*/ 339 w 418"/>
              <a:gd name="T47" fmla="*/ 171 h 370"/>
              <a:gd name="T48" fmla="*/ 264 w 418"/>
              <a:gd name="T49" fmla="*/ 167 h 370"/>
              <a:gd name="T50" fmla="*/ 299 w 418"/>
              <a:gd name="T51" fmla="*/ 219 h 370"/>
              <a:gd name="T52" fmla="*/ 304 w 418"/>
              <a:gd name="T53" fmla="*/ 252 h 370"/>
              <a:gd name="T54" fmla="*/ 269 w 418"/>
              <a:gd name="T55" fmla="*/ 351 h 370"/>
              <a:gd name="T56" fmla="*/ 239 w 418"/>
              <a:gd name="T57" fmla="*/ 366 h 370"/>
              <a:gd name="T58" fmla="*/ 226 w 418"/>
              <a:gd name="T59" fmla="*/ 338 h 370"/>
              <a:gd name="T60" fmla="*/ 244 w 418"/>
              <a:gd name="T61" fmla="*/ 268 h 370"/>
              <a:gd name="T62" fmla="*/ 239 w 418"/>
              <a:gd name="T63" fmla="*/ 244 h 370"/>
              <a:gd name="T64" fmla="*/ 198 w 418"/>
              <a:gd name="T65" fmla="*/ 187 h 370"/>
              <a:gd name="T66" fmla="*/ 191 w 418"/>
              <a:gd name="T67" fmla="*/ 173 h 370"/>
              <a:gd name="T68" fmla="*/ 161 w 418"/>
              <a:gd name="T69" fmla="*/ 148 h 370"/>
              <a:gd name="T70" fmla="*/ 14 w 418"/>
              <a:gd name="T71" fmla="*/ 18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8" h="370">
                <a:moveTo>
                  <a:pt x="14" y="187"/>
                </a:moveTo>
                <a:cubicBezTo>
                  <a:pt x="9" y="182"/>
                  <a:pt x="4" y="179"/>
                  <a:pt x="1" y="176"/>
                </a:cubicBezTo>
                <a:cubicBezTo>
                  <a:pt x="1" y="174"/>
                  <a:pt x="0" y="173"/>
                  <a:pt x="1" y="172"/>
                </a:cubicBezTo>
                <a:cubicBezTo>
                  <a:pt x="27" y="144"/>
                  <a:pt x="59" y="127"/>
                  <a:pt x="98" y="128"/>
                </a:cubicBezTo>
                <a:cubicBezTo>
                  <a:pt x="138" y="129"/>
                  <a:pt x="178" y="135"/>
                  <a:pt x="218" y="138"/>
                </a:cubicBezTo>
                <a:cubicBezTo>
                  <a:pt x="240" y="140"/>
                  <a:pt x="262" y="141"/>
                  <a:pt x="284" y="139"/>
                </a:cubicBezTo>
                <a:cubicBezTo>
                  <a:pt x="291" y="139"/>
                  <a:pt x="298" y="130"/>
                  <a:pt x="305" y="125"/>
                </a:cubicBezTo>
                <a:cubicBezTo>
                  <a:pt x="304" y="122"/>
                  <a:pt x="303" y="120"/>
                  <a:pt x="302" y="117"/>
                </a:cubicBezTo>
                <a:cubicBezTo>
                  <a:pt x="272" y="117"/>
                  <a:pt x="241" y="117"/>
                  <a:pt x="206" y="117"/>
                </a:cubicBezTo>
                <a:cubicBezTo>
                  <a:pt x="222" y="95"/>
                  <a:pt x="235" y="77"/>
                  <a:pt x="247" y="60"/>
                </a:cubicBezTo>
                <a:cubicBezTo>
                  <a:pt x="245" y="58"/>
                  <a:pt x="245" y="57"/>
                  <a:pt x="244" y="56"/>
                </a:cubicBezTo>
                <a:cubicBezTo>
                  <a:pt x="204" y="35"/>
                  <a:pt x="185" y="65"/>
                  <a:pt x="164" y="88"/>
                </a:cubicBezTo>
                <a:cubicBezTo>
                  <a:pt x="153" y="99"/>
                  <a:pt x="145" y="111"/>
                  <a:pt x="129" y="96"/>
                </a:cubicBezTo>
                <a:cubicBezTo>
                  <a:pt x="116" y="84"/>
                  <a:pt x="124" y="73"/>
                  <a:pt x="133" y="62"/>
                </a:cubicBezTo>
                <a:cubicBezTo>
                  <a:pt x="147" y="46"/>
                  <a:pt x="158" y="29"/>
                  <a:pt x="173" y="14"/>
                </a:cubicBezTo>
                <a:cubicBezTo>
                  <a:pt x="180" y="7"/>
                  <a:pt x="191" y="1"/>
                  <a:pt x="201" y="1"/>
                </a:cubicBezTo>
                <a:cubicBezTo>
                  <a:pt x="235" y="0"/>
                  <a:pt x="269" y="2"/>
                  <a:pt x="303" y="4"/>
                </a:cubicBezTo>
                <a:cubicBezTo>
                  <a:pt x="326" y="5"/>
                  <a:pt x="349" y="28"/>
                  <a:pt x="351" y="52"/>
                </a:cubicBezTo>
                <a:cubicBezTo>
                  <a:pt x="351" y="55"/>
                  <a:pt x="352" y="58"/>
                  <a:pt x="351" y="62"/>
                </a:cubicBezTo>
                <a:cubicBezTo>
                  <a:pt x="342" y="107"/>
                  <a:pt x="360" y="138"/>
                  <a:pt x="400" y="159"/>
                </a:cubicBezTo>
                <a:cubicBezTo>
                  <a:pt x="404" y="161"/>
                  <a:pt x="410" y="164"/>
                  <a:pt x="412" y="168"/>
                </a:cubicBezTo>
                <a:cubicBezTo>
                  <a:pt x="415" y="177"/>
                  <a:pt x="418" y="187"/>
                  <a:pt x="415" y="194"/>
                </a:cubicBezTo>
                <a:cubicBezTo>
                  <a:pt x="413" y="199"/>
                  <a:pt x="398" y="202"/>
                  <a:pt x="392" y="199"/>
                </a:cubicBezTo>
                <a:cubicBezTo>
                  <a:pt x="374" y="191"/>
                  <a:pt x="356" y="181"/>
                  <a:pt x="339" y="171"/>
                </a:cubicBezTo>
                <a:cubicBezTo>
                  <a:pt x="306" y="150"/>
                  <a:pt x="304" y="150"/>
                  <a:pt x="264" y="167"/>
                </a:cubicBezTo>
                <a:cubicBezTo>
                  <a:pt x="276" y="184"/>
                  <a:pt x="289" y="201"/>
                  <a:pt x="299" y="219"/>
                </a:cubicBezTo>
                <a:cubicBezTo>
                  <a:pt x="304" y="229"/>
                  <a:pt x="307" y="242"/>
                  <a:pt x="304" y="252"/>
                </a:cubicBezTo>
                <a:cubicBezTo>
                  <a:pt x="294" y="286"/>
                  <a:pt x="280" y="318"/>
                  <a:pt x="269" y="351"/>
                </a:cubicBezTo>
                <a:cubicBezTo>
                  <a:pt x="263" y="368"/>
                  <a:pt x="253" y="370"/>
                  <a:pt x="239" y="366"/>
                </a:cubicBezTo>
                <a:cubicBezTo>
                  <a:pt x="226" y="362"/>
                  <a:pt x="221" y="353"/>
                  <a:pt x="226" y="338"/>
                </a:cubicBezTo>
                <a:cubicBezTo>
                  <a:pt x="233" y="315"/>
                  <a:pt x="239" y="292"/>
                  <a:pt x="244" y="268"/>
                </a:cubicBezTo>
                <a:cubicBezTo>
                  <a:pt x="245" y="261"/>
                  <a:pt x="243" y="250"/>
                  <a:pt x="239" y="244"/>
                </a:cubicBezTo>
                <a:cubicBezTo>
                  <a:pt x="226" y="224"/>
                  <a:pt x="212" y="206"/>
                  <a:pt x="198" y="187"/>
                </a:cubicBezTo>
                <a:cubicBezTo>
                  <a:pt x="195" y="183"/>
                  <a:pt x="191" y="178"/>
                  <a:pt x="191" y="173"/>
                </a:cubicBezTo>
                <a:cubicBezTo>
                  <a:pt x="191" y="152"/>
                  <a:pt x="176" y="150"/>
                  <a:pt x="161" y="148"/>
                </a:cubicBezTo>
                <a:cubicBezTo>
                  <a:pt x="108" y="143"/>
                  <a:pt x="56" y="145"/>
                  <a:pt x="14" y="18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7" name="Freeform 14">
            <a:extLst>
              <a:ext uri="{FF2B5EF4-FFF2-40B4-BE49-F238E27FC236}">
                <a16:creationId xmlns:a16="http://schemas.microsoft.com/office/drawing/2014/main" id="{9501DBF8-0C6F-48B7-9857-0CFDCB59EE11}"/>
              </a:ext>
            </a:extLst>
          </p:cNvPr>
          <p:cNvSpPr>
            <a:spLocks noEditPoints="1"/>
          </p:cNvSpPr>
          <p:nvPr/>
        </p:nvSpPr>
        <p:spPr bwMode="auto">
          <a:xfrm>
            <a:off x="4178301" y="2309813"/>
            <a:ext cx="330200" cy="650875"/>
          </a:xfrm>
          <a:custGeom>
            <a:avLst/>
            <a:gdLst>
              <a:gd name="T0" fmla="*/ 176 w 230"/>
              <a:gd name="T1" fmla="*/ 163 h 453"/>
              <a:gd name="T2" fmla="*/ 176 w 230"/>
              <a:gd name="T3" fmla="*/ 207 h 453"/>
              <a:gd name="T4" fmla="*/ 197 w 230"/>
              <a:gd name="T5" fmla="*/ 286 h 453"/>
              <a:gd name="T6" fmla="*/ 174 w 230"/>
              <a:gd name="T7" fmla="*/ 421 h 453"/>
              <a:gd name="T8" fmla="*/ 37 w 230"/>
              <a:gd name="T9" fmla="*/ 409 h 453"/>
              <a:gd name="T10" fmla="*/ 35 w 230"/>
              <a:gd name="T11" fmla="*/ 271 h 453"/>
              <a:gd name="T12" fmla="*/ 47 w 230"/>
              <a:gd name="T13" fmla="*/ 239 h 453"/>
              <a:gd name="T14" fmla="*/ 49 w 230"/>
              <a:gd name="T15" fmla="*/ 72 h 453"/>
              <a:gd name="T16" fmla="*/ 136 w 230"/>
              <a:gd name="T17" fmla="*/ 17 h 453"/>
              <a:gd name="T18" fmla="*/ 176 w 230"/>
              <a:gd name="T19" fmla="*/ 79 h 453"/>
              <a:gd name="T20" fmla="*/ 176 w 230"/>
              <a:gd name="T21" fmla="*/ 163 h 453"/>
              <a:gd name="T22" fmla="*/ 152 w 230"/>
              <a:gd name="T23" fmla="*/ 117 h 453"/>
              <a:gd name="T24" fmla="*/ 151 w 230"/>
              <a:gd name="T25" fmla="*/ 70 h 453"/>
              <a:gd name="T26" fmla="*/ 112 w 230"/>
              <a:gd name="T27" fmla="*/ 35 h 453"/>
              <a:gd name="T28" fmla="*/ 72 w 230"/>
              <a:gd name="T29" fmla="*/ 70 h 453"/>
              <a:gd name="T30" fmla="*/ 71 w 230"/>
              <a:gd name="T31" fmla="*/ 90 h 453"/>
              <a:gd name="T32" fmla="*/ 71 w 230"/>
              <a:gd name="T33" fmla="*/ 252 h 453"/>
              <a:gd name="T34" fmla="*/ 58 w 230"/>
              <a:gd name="T35" fmla="*/ 283 h 453"/>
              <a:gd name="T36" fmla="*/ 35 w 230"/>
              <a:gd name="T37" fmla="*/ 323 h 453"/>
              <a:gd name="T38" fmla="*/ 108 w 230"/>
              <a:gd name="T39" fmla="*/ 416 h 453"/>
              <a:gd name="T40" fmla="*/ 63 w 230"/>
              <a:gd name="T41" fmla="*/ 336 h 453"/>
              <a:gd name="T42" fmla="*/ 89 w 230"/>
              <a:gd name="T43" fmla="*/ 287 h 453"/>
              <a:gd name="T44" fmla="*/ 110 w 230"/>
              <a:gd name="T45" fmla="*/ 245 h 453"/>
              <a:gd name="T46" fmla="*/ 110 w 230"/>
              <a:gd name="T47" fmla="*/ 147 h 453"/>
              <a:gd name="T48" fmla="*/ 152 w 230"/>
              <a:gd name="T49" fmla="*/ 11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453">
                <a:moveTo>
                  <a:pt x="176" y="163"/>
                </a:moveTo>
                <a:cubicBezTo>
                  <a:pt x="176" y="177"/>
                  <a:pt x="176" y="192"/>
                  <a:pt x="176" y="207"/>
                </a:cubicBezTo>
                <a:cubicBezTo>
                  <a:pt x="175" y="235"/>
                  <a:pt x="176" y="260"/>
                  <a:pt x="197" y="286"/>
                </a:cubicBezTo>
                <a:cubicBezTo>
                  <a:pt x="230" y="327"/>
                  <a:pt x="216" y="389"/>
                  <a:pt x="174" y="421"/>
                </a:cubicBezTo>
                <a:cubicBezTo>
                  <a:pt x="132" y="453"/>
                  <a:pt x="73" y="448"/>
                  <a:pt x="37" y="409"/>
                </a:cubicBezTo>
                <a:cubicBezTo>
                  <a:pt x="0" y="370"/>
                  <a:pt x="1" y="312"/>
                  <a:pt x="35" y="271"/>
                </a:cubicBezTo>
                <a:cubicBezTo>
                  <a:pt x="42" y="262"/>
                  <a:pt x="47" y="250"/>
                  <a:pt x="47" y="239"/>
                </a:cubicBezTo>
                <a:cubicBezTo>
                  <a:pt x="48" y="183"/>
                  <a:pt x="47" y="127"/>
                  <a:pt x="49" y="72"/>
                </a:cubicBezTo>
                <a:cubicBezTo>
                  <a:pt x="50" y="27"/>
                  <a:pt x="95" y="0"/>
                  <a:pt x="136" y="17"/>
                </a:cubicBezTo>
                <a:cubicBezTo>
                  <a:pt x="163" y="28"/>
                  <a:pt x="175" y="50"/>
                  <a:pt x="176" y="79"/>
                </a:cubicBezTo>
                <a:cubicBezTo>
                  <a:pt x="176" y="107"/>
                  <a:pt x="176" y="135"/>
                  <a:pt x="176" y="163"/>
                </a:cubicBezTo>
                <a:close/>
                <a:moveTo>
                  <a:pt x="152" y="117"/>
                </a:moveTo>
                <a:cubicBezTo>
                  <a:pt x="152" y="101"/>
                  <a:pt x="153" y="85"/>
                  <a:pt x="151" y="70"/>
                </a:cubicBezTo>
                <a:cubicBezTo>
                  <a:pt x="149" y="50"/>
                  <a:pt x="131" y="35"/>
                  <a:pt x="112" y="35"/>
                </a:cubicBezTo>
                <a:cubicBezTo>
                  <a:pt x="92" y="35"/>
                  <a:pt x="76" y="49"/>
                  <a:pt x="72" y="70"/>
                </a:cubicBezTo>
                <a:cubicBezTo>
                  <a:pt x="71" y="76"/>
                  <a:pt x="71" y="83"/>
                  <a:pt x="71" y="90"/>
                </a:cubicBezTo>
                <a:cubicBezTo>
                  <a:pt x="70" y="144"/>
                  <a:pt x="70" y="198"/>
                  <a:pt x="71" y="252"/>
                </a:cubicBezTo>
                <a:cubicBezTo>
                  <a:pt x="71" y="264"/>
                  <a:pt x="68" y="273"/>
                  <a:pt x="58" y="283"/>
                </a:cubicBezTo>
                <a:cubicBezTo>
                  <a:pt x="47" y="293"/>
                  <a:pt x="39" y="309"/>
                  <a:pt x="35" y="323"/>
                </a:cubicBezTo>
                <a:cubicBezTo>
                  <a:pt x="23" y="370"/>
                  <a:pt x="64" y="421"/>
                  <a:pt x="108" y="416"/>
                </a:cubicBezTo>
                <a:cubicBezTo>
                  <a:pt x="75" y="398"/>
                  <a:pt x="60" y="372"/>
                  <a:pt x="63" y="336"/>
                </a:cubicBezTo>
                <a:cubicBezTo>
                  <a:pt x="99" y="331"/>
                  <a:pt x="105" y="320"/>
                  <a:pt x="89" y="287"/>
                </a:cubicBezTo>
                <a:cubicBezTo>
                  <a:pt x="115" y="283"/>
                  <a:pt x="110" y="263"/>
                  <a:pt x="110" y="245"/>
                </a:cubicBezTo>
                <a:cubicBezTo>
                  <a:pt x="110" y="213"/>
                  <a:pt x="110" y="180"/>
                  <a:pt x="110" y="147"/>
                </a:cubicBezTo>
                <a:cubicBezTo>
                  <a:pt x="110" y="117"/>
                  <a:pt x="121" y="109"/>
                  <a:pt x="152" y="11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8" name="Freeform 15">
            <a:extLst>
              <a:ext uri="{FF2B5EF4-FFF2-40B4-BE49-F238E27FC236}">
                <a16:creationId xmlns:a16="http://schemas.microsoft.com/office/drawing/2014/main" id="{B7348AC5-E97E-4B85-A9B2-4EA489C1575E}"/>
              </a:ext>
            </a:extLst>
          </p:cNvPr>
          <p:cNvSpPr>
            <a:spLocks/>
          </p:cNvSpPr>
          <p:nvPr/>
        </p:nvSpPr>
        <p:spPr bwMode="auto">
          <a:xfrm>
            <a:off x="3978276" y="4678363"/>
            <a:ext cx="862013" cy="534988"/>
          </a:xfrm>
          <a:custGeom>
            <a:avLst/>
            <a:gdLst>
              <a:gd name="T0" fmla="*/ 600 w 600"/>
              <a:gd name="T1" fmla="*/ 266 h 372"/>
              <a:gd name="T2" fmla="*/ 523 w 600"/>
              <a:gd name="T3" fmla="*/ 296 h 372"/>
              <a:gd name="T4" fmla="*/ 508 w 600"/>
              <a:gd name="T5" fmla="*/ 317 h 372"/>
              <a:gd name="T6" fmla="*/ 508 w 600"/>
              <a:gd name="T7" fmla="*/ 372 h 372"/>
              <a:gd name="T8" fmla="*/ 434 w 600"/>
              <a:gd name="T9" fmla="*/ 340 h 372"/>
              <a:gd name="T10" fmla="*/ 394 w 600"/>
              <a:gd name="T11" fmla="*/ 335 h 372"/>
              <a:gd name="T12" fmla="*/ 301 w 600"/>
              <a:gd name="T13" fmla="*/ 353 h 372"/>
              <a:gd name="T14" fmla="*/ 340 w 600"/>
              <a:gd name="T15" fmla="*/ 287 h 372"/>
              <a:gd name="T16" fmla="*/ 269 w 600"/>
              <a:gd name="T17" fmla="*/ 233 h 372"/>
              <a:gd name="T18" fmla="*/ 372 w 600"/>
              <a:gd name="T19" fmla="*/ 234 h 372"/>
              <a:gd name="T20" fmla="*/ 380 w 600"/>
              <a:gd name="T21" fmla="*/ 251 h 372"/>
              <a:gd name="T22" fmla="*/ 398 w 600"/>
              <a:gd name="T23" fmla="*/ 262 h 372"/>
              <a:gd name="T24" fmla="*/ 230 w 600"/>
              <a:gd name="T25" fmla="*/ 58 h 372"/>
              <a:gd name="T26" fmla="*/ 95 w 600"/>
              <a:gd name="T27" fmla="*/ 120 h 372"/>
              <a:gd name="T28" fmla="*/ 78 w 600"/>
              <a:gd name="T29" fmla="*/ 146 h 372"/>
              <a:gd name="T30" fmla="*/ 79 w 600"/>
              <a:gd name="T31" fmla="*/ 150 h 372"/>
              <a:gd name="T32" fmla="*/ 99 w 600"/>
              <a:gd name="T33" fmla="*/ 178 h 372"/>
              <a:gd name="T34" fmla="*/ 71 w 600"/>
              <a:gd name="T35" fmla="*/ 202 h 372"/>
              <a:gd name="T36" fmla="*/ 15 w 600"/>
              <a:gd name="T37" fmla="*/ 196 h 372"/>
              <a:gd name="T38" fmla="*/ 0 w 600"/>
              <a:gd name="T39" fmla="*/ 175 h 372"/>
              <a:gd name="T40" fmla="*/ 15 w 600"/>
              <a:gd name="T41" fmla="*/ 154 h 372"/>
              <a:gd name="T42" fmla="*/ 26 w 600"/>
              <a:gd name="T43" fmla="*/ 149 h 372"/>
              <a:gd name="T44" fmla="*/ 77 w 600"/>
              <a:gd name="T45" fmla="*/ 114 h 372"/>
              <a:gd name="T46" fmla="*/ 391 w 600"/>
              <a:gd name="T47" fmla="*/ 139 h 372"/>
              <a:gd name="T48" fmla="*/ 421 w 600"/>
              <a:gd name="T49" fmla="*/ 204 h 372"/>
              <a:gd name="T50" fmla="*/ 458 w 600"/>
              <a:gd name="T51" fmla="*/ 176 h 372"/>
              <a:gd name="T52" fmla="*/ 480 w 600"/>
              <a:gd name="T53" fmla="*/ 220 h 372"/>
              <a:gd name="T54" fmla="*/ 518 w 600"/>
              <a:gd name="T55" fmla="*/ 247 h 372"/>
              <a:gd name="T56" fmla="*/ 600 w 600"/>
              <a:gd name="T57" fmla="*/ 261 h 372"/>
              <a:gd name="T58" fmla="*/ 600 w 600"/>
              <a:gd name="T59" fmla="*/ 26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0" h="372">
                <a:moveTo>
                  <a:pt x="600" y="266"/>
                </a:moveTo>
                <a:cubicBezTo>
                  <a:pt x="575" y="276"/>
                  <a:pt x="549" y="286"/>
                  <a:pt x="523" y="296"/>
                </a:cubicBezTo>
                <a:cubicBezTo>
                  <a:pt x="512" y="300"/>
                  <a:pt x="507" y="305"/>
                  <a:pt x="508" y="317"/>
                </a:cubicBezTo>
                <a:cubicBezTo>
                  <a:pt x="509" y="335"/>
                  <a:pt x="508" y="352"/>
                  <a:pt x="508" y="372"/>
                </a:cubicBezTo>
                <a:cubicBezTo>
                  <a:pt x="483" y="361"/>
                  <a:pt x="459" y="349"/>
                  <a:pt x="434" y="340"/>
                </a:cubicBezTo>
                <a:cubicBezTo>
                  <a:pt x="422" y="335"/>
                  <a:pt x="407" y="334"/>
                  <a:pt x="394" y="335"/>
                </a:cubicBezTo>
                <a:cubicBezTo>
                  <a:pt x="364" y="339"/>
                  <a:pt x="334" y="346"/>
                  <a:pt x="301" y="353"/>
                </a:cubicBezTo>
                <a:cubicBezTo>
                  <a:pt x="314" y="330"/>
                  <a:pt x="327" y="309"/>
                  <a:pt x="340" y="287"/>
                </a:cubicBezTo>
                <a:cubicBezTo>
                  <a:pt x="317" y="270"/>
                  <a:pt x="295" y="253"/>
                  <a:pt x="269" y="233"/>
                </a:cubicBezTo>
                <a:cubicBezTo>
                  <a:pt x="306" y="233"/>
                  <a:pt x="339" y="232"/>
                  <a:pt x="372" y="234"/>
                </a:cubicBezTo>
                <a:cubicBezTo>
                  <a:pt x="375" y="234"/>
                  <a:pt x="380" y="245"/>
                  <a:pt x="380" y="251"/>
                </a:cubicBezTo>
                <a:cubicBezTo>
                  <a:pt x="381" y="265"/>
                  <a:pt x="387" y="266"/>
                  <a:pt x="398" y="262"/>
                </a:cubicBezTo>
                <a:cubicBezTo>
                  <a:pt x="396" y="166"/>
                  <a:pt x="325" y="67"/>
                  <a:pt x="230" y="58"/>
                </a:cubicBezTo>
                <a:cubicBezTo>
                  <a:pt x="173" y="52"/>
                  <a:pt x="130" y="77"/>
                  <a:pt x="95" y="120"/>
                </a:cubicBezTo>
                <a:cubicBezTo>
                  <a:pt x="89" y="129"/>
                  <a:pt x="83" y="138"/>
                  <a:pt x="78" y="146"/>
                </a:cubicBezTo>
                <a:cubicBezTo>
                  <a:pt x="78" y="148"/>
                  <a:pt x="78" y="150"/>
                  <a:pt x="79" y="150"/>
                </a:cubicBezTo>
                <a:cubicBezTo>
                  <a:pt x="90" y="157"/>
                  <a:pt x="105" y="164"/>
                  <a:pt x="99" y="178"/>
                </a:cubicBezTo>
                <a:cubicBezTo>
                  <a:pt x="95" y="188"/>
                  <a:pt x="81" y="200"/>
                  <a:pt x="71" y="202"/>
                </a:cubicBezTo>
                <a:cubicBezTo>
                  <a:pt x="53" y="204"/>
                  <a:pt x="33" y="200"/>
                  <a:pt x="15" y="196"/>
                </a:cubicBezTo>
                <a:cubicBezTo>
                  <a:pt x="8" y="194"/>
                  <a:pt x="0" y="182"/>
                  <a:pt x="0" y="175"/>
                </a:cubicBezTo>
                <a:cubicBezTo>
                  <a:pt x="0" y="168"/>
                  <a:pt x="9" y="160"/>
                  <a:pt x="15" y="154"/>
                </a:cubicBezTo>
                <a:cubicBezTo>
                  <a:pt x="17" y="151"/>
                  <a:pt x="22" y="149"/>
                  <a:pt x="26" y="149"/>
                </a:cubicBezTo>
                <a:cubicBezTo>
                  <a:pt x="53" y="152"/>
                  <a:pt x="63" y="132"/>
                  <a:pt x="77" y="114"/>
                </a:cubicBezTo>
                <a:cubicBezTo>
                  <a:pt x="159" y="0"/>
                  <a:pt x="319" y="13"/>
                  <a:pt x="391" y="139"/>
                </a:cubicBezTo>
                <a:cubicBezTo>
                  <a:pt x="403" y="159"/>
                  <a:pt x="411" y="181"/>
                  <a:pt x="421" y="204"/>
                </a:cubicBezTo>
                <a:cubicBezTo>
                  <a:pt x="432" y="196"/>
                  <a:pt x="445" y="186"/>
                  <a:pt x="458" y="176"/>
                </a:cubicBezTo>
                <a:cubicBezTo>
                  <a:pt x="466" y="191"/>
                  <a:pt x="475" y="205"/>
                  <a:pt x="480" y="220"/>
                </a:cubicBezTo>
                <a:cubicBezTo>
                  <a:pt x="486" y="239"/>
                  <a:pt x="500" y="245"/>
                  <a:pt x="518" y="247"/>
                </a:cubicBezTo>
                <a:cubicBezTo>
                  <a:pt x="546" y="251"/>
                  <a:pt x="573" y="257"/>
                  <a:pt x="600" y="261"/>
                </a:cubicBezTo>
                <a:cubicBezTo>
                  <a:pt x="600" y="263"/>
                  <a:pt x="600" y="264"/>
                  <a:pt x="600" y="26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9" name="Freeform 16">
            <a:extLst>
              <a:ext uri="{FF2B5EF4-FFF2-40B4-BE49-F238E27FC236}">
                <a16:creationId xmlns:a16="http://schemas.microsoft.com/office/drawing/2014/main" id="{864E9A93-EFE8-44F9-A103-A9CF6FF1FA96}"/>
              </a:ext>
            </a:extLst>
          </p:cNvPr>
          <p:cNvSpPr>
            <a:spLocks/>
          </p:cNvSpPr>
          <p:nvPr/>
        </p:nvSpPr>
        <p:spPr bwMode="auto">
          <a:xfrm>
            <a:off x="1797051" y="1419225"/>
            <a:ext cx="661988" cy="292100"/>
          </a:xfrm>
          <a:custGeom>
            <a:avLst/>
            <a:gdLst>
              <a:gd name="T0" fmla="*/ 460 w 460"/>
              <a:gd name="T1" fmla="*/ 201 h 203"/>
              <a:gd name="T2" fmla="*/ 409 w 460"/>
              <a:gd name="T3" fmla="*/ 201 h 203"/>
              <a:gd name="T4" fmla="*/ 393 w 460"/>
              <a:gd name="T5" fmla="*/ 187 h 203"/>
              <a:gd name="T6" fmla="*/ 329 w 460"/>
              <a:gd name="T7" fmla="*/ 81 h 203"/>
              <a:gd name="T8" fmla="*/ 345 w 460"/>
              <a:gd name="T9" fmla="*/ 200 h 203"/>
              <a:gd name="T10" fmla="*/ 129 w 460"/>
              <a:gd name="T11" fmla="*/ 200 h 203"/>
              <a:gd name="T12" fmla="*/ 149 w 460"/>
              <a:gd name="T13" fmla="*/ 152 h 203"/>
              <a:gd name="T14" fmla="*/ 146 w 460"/>
              <a:gd name="T15" fmla="*/ 149 h 203"/>
              <a:gd name="T16" fmla="*/ 95 w 460"/>
              <a:gd name="T17" fmla="*/ 188 h 203"/>
              <a:gd name="T18" fmla="*/ 59 w 460"/>
              <a:gd name="T19" fmla="*/ 201 h 203"/>
              <a:gd name="T20" fmla="*/ 0 w 460"/>
              <a:gd name="T21" fmla="*/ 198 h 203"/>
              <a:gd name="T22" fmla="*/ 104 w 460"/>
              <a:gd name="T23" fmla="*/ 137 h 203"/>
              <a:gd name="T24" fmla="*/ 318 w 460"/>
              <a:gd name="T25" fmla="*/ 13 h 203"/>
              <a:gd name="T26" fmla="*/ 354 w 460"/>
              <a:gd name="T27" fmla="*/ 23 h 203"/>
              <a:gd name="T28" fmla="*/ 447 w 460"/>
              <a:gd name="T29" fmla="*/ 179 h 203"/>
              <a:gd name="T30" fmla="*/ 460 w 460"/>
              <a:gd name="T31" fmla="*/ 2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0" h="203">
                <a:moveTo>
                  <a:pt x="460" y="201"/>
                </a:moveTo>
                <a:cubicBezTo>
                  <a:pt x="441" y="201"/>
                  <a:pt x="425" y="203"/>
                  <a:pt x="409" y="201"/>
                </a:cubicBezTo>
                <a:cubicBezTo>
                  <a:pt x="403" y="200"/>
                  <a:pt x="396" y="193"/>
                  <a:pt x="393" y="187"/>
                </a:cubicBezTo>
                <a:cubicBezTo>
                  <a:pt x="372" y="152"/>
                  <a:pt x="353" y="116"/>
                  <a:pt x="329" y="81"/>
                </a:cubicBezTo>
                <a:cubicBezTo>
                  <a:pt x="334" y="120"/>
                  <a:pt x="340" y="160"/>
                  <a:pt x="345" y="200"/>
                </a:cubicBezTo>
                <a:cubicBezTo>
                  <a:pt x="273" y="200"/>
                  <a:pt x="202" y="200"/>
                  <a:pt x="129" y="200"/>
                </a:cubicBezTo>
                <a:cubicBezTo>
                  <a:pt x="136" y="184"/>
                  <a:pt x="143" y="168"/>
                  <a:pt x="149" y="152"/>
                </a:cubicBezTo>
                <a:cubicBezTo>
                  <a:pt x="148" y="151"/>
                  <a:pt x="147" y="150"/>
                  <a:pt x="146" y="149"/>
                </a:cubicBezTo>
                <a:cubicBezTo>
                  <a:pt x="129" y="162"/>
                  <a:pt x="113" y="177"/>
                  <a:pt x="95" y="188"/>
                </a:cubicBezTo>
                <a:cubicBezTo>
                  <a:pt x="84" y="195"/>
                  <a:pt x="71" y="200"/>
                  <a:pt x="59" y="201"/>
                </a:cubicBezTo>
                <a:cubicBezTo>
                  <a:pt x="40" y="203"/>
                  <a:pt x="21" y="201"/>
                  <a:pt x="0" y="198"/>
                </a:cubicBezTo>
                <a:cubicBezTo>
                  <a:pt x="35" y="178"/>
                  <a:pt x="70" y="158"/>
                  <a:pt x="104" y="137"/>
                </a:cubicBezTo>
                <a:cubicBezTo>
                  <a:pt x="175" y="96"/>
                  <a:pt x="247" y="55"/>
                  <a:pt x="318" y="13"/>
                </a:cubicBezTo>
                <a:cubicBezTo>
                  <a:pt x="340" y="0"/>
                  <a:pt x="341" y="1"/>
                  <a:pt x="354" y="23"/>
                </a:cubicBezTo>
                <a:cubicBezTo>
                  <a:pt x="385" y="75"/>
                  <a:pt x="416" y="127"/>
                  <a:pt x="447" y="179"/>
                </a:cubicBezTo>
                <a:cubicBezTo>
                  <a:pt x="451" y="185"/>
                  <a:pt x="455" y="192"/>
                  <a:pt x="460" y="20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0" name="Freeform 17">
            <a:extLst>
              <a:ext uri="{FF2B5EF4-FFF2-40B4-BE49-F238E27FC236}">
                <a16:creationId xmlns:a16="http://schemas.microsoft.com/office/drawing/2014/main" id="{4CD7ABF2-FE82-4B22-B4D2-64EC9833AA7B}"/>
              </a:ext>
            </a:extLst>
          </p:cNvPr>
          <p:cNvSpPr>
            <a:spLocks/>
          </p:cNvSpPr>
          <p:nvPr/>
        </p:nvSpPr>
        <p:spPr bwMode="auto">
          <a:xfrm>
            <a:off x="5202238" y="2538413"/>
            <a:ext cx="568325" cy="384175"/>
          </a:xfrm>
          <a:custGeom>
            <a:avLst/>
            <a:gdLst>
              <a:gd name="T0" fmla="*/ 274 w 395"/>
              <a:gd name="T1" fmla="*/ 267 h 267"/>
              <a:gd name="T2" fmla="*/ 122 w 395"/>
              <a:gd name="T3" fmla="*/ 267 h 267"/>
              <a:gd name="T4" fmla="*/ 122 w 395"/>
              <a:gd name="T5" fmla="*/ 205 h 267"/>
              <a:gd name="T6" fmla="*/ 109 w 395"/>
              <a:gd name="T7" fmla="*/ 179 h 267"/>
              <a:gd name="T8" fmla="*/ 9 w 395"/>
              <a:gd name="T9" fmla="*/ 49 h 267"/>
              <a:gd name="T10" fmla="*/ 6 w 395"/>
              <a:gd name="T11" fmla="*/ 42 h 267"/>
              <a:gd name="T12" fmla="*/ 15 w 395"/>
              <a:gd name="T13" fmla="*/ 9 h 267"/>
              <a:gd name="T14" fmla="*/ 49 w 395"/>
              <a:gd name="T15" fmla="*/ 22 h 267"/>
              <a:gd name="T16" fmla="*/ 129 w 395"/>
              <a:gd name="T17" fmla="*/ 107 h 267"/>
              <a:gd name="T18" fmla="*/ 202 w 395"/>
              <a:gd name="T19" fmla="*/ 158 h 267"/>
              <a:gd name="T20" fmla="*/ 314 w 395"/>
              <a:gd name="T21" fmla="*/ 67 h 267"/>
              <a:gd name="T22" fmla="*/ 347 w 395"/>
              <a:gd name="T23" fmla="*/ 20 h 267"/>
              <a:gd name="T24" fmla="*/ 379 w 395"/>
              <a:gd name="T25" fmla="*/ 8 h 267"/>
              <a:gd name="T26" fmla="*/ 390 w 395"/>
              <a:gd name="T27" fmla="*/ 42 h 267"/>
              <a:gd name="T28" fmla="*/ 290 w 395"/>
              <a:gd name="T29" fmla="*/ 178 h 267"/>
              <a:gd name="T30" fmla="*/ 273 w 395"/>
              <a:gd name="T31" fmla="*/ 210 h 267"/>
              <a:gd name="T32" fmla="*/ 274 w 395"/>
              <a:gd name="T33"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5" h="267">
                <a:moveTo>
                  <a:pt x="274" y="267"/>
                </a:moveTo>
                <a:cubicBezTo>
                  <a:pt x="223" y="267"/>
                  <a:pt x="174" y="267"/>
                  <a:pt x="122" y="267"/>
                </a:cubicBezTo>
                <a:cubicBezTo>
                  <a:pt x="122" y="246"/>
                  <a:pt x="121" y="226"/>
                  <a:pt x="122" y="205"/>
                </a:cubicBezTo>
                <a:cubicBezTo>
                  <a:pt x="122" y="194"/>
                  <a:pt x="119" y="186"/>
                  <a:pt x="109" y="179"/>
                </a:cubicBezTo>
                <a:cubicBezTo>
                  <a:pt x="63" y="146"/>
                  <a:pt x="32" y="101"/>
                  <a:pt x="9" y="49"/>
                </a:cubicBezTo>
                <a:cubicBezTo>
                  <a:pt x="8" y="47"/>
                  <a:pt x="7" y="45"/>
                  <a:pt x="6" y="42"/>
                </a:cubicBezTo>
                <a:cubicBezTo>
                  <a:pt x="3" y="29"/>
                  <a:pt x="0" y="16"/>
                  <a:pt x="15" y="9"/>
                </a:cubicBezTo>
                <a:cubicBezTo>
                  <a:pt x="29" y="2"/>
                  <a:pt x="41" y="9"/>
                  <a:pt x="49" y="22"/>
                </a:cubicBezTo>
                <a:cubicBezTo>
                  <a:pt x="70" y="56"/>
                  <a:pt x="96" y="85"/>
                  <a:pt x="129" y="107"/>
                </a:cubicBezTo>
                <a:cubicBezTo>
                  <a:pt x="153" y="124"/>
                  <a:pt x="177" y="141"/>
                  <a:pt x="202" y="158"/>
                </a:cubicBezTo>
                <a:cubicBezTo>
                  <a:pt x="238" y="129"/>
                  <a:pt x="277" y="100"/>
                  <a:pt x="314" y="67"/>
                </a:cubicBezTo>
                <a:cubicBezTo>
                  <a:pt x="328" y="54"/>
                  <a:pt x="336" y="36"/>
                  <a:pt x="347" y="20"/>
                </a:cubicBezTo>
                <a:cubicBezTo>
                  <a:pt x="355" y="9"/>
                  <a:pt x="364" y="0"/>
                  <a:pt x="379" y="8"/>
                </a:cubicBezTo>
                <a:cubicBezTo>
                  <a:pt x="394" y="15"/>
                  <a:pt x="395" y="27"/>
                  <a:pt x="390" y="42"/>
                </a:cubicBezTo>
                <a:cubicBezTo>
                  <a:pt x="369" y="97"/>
                  <a:pt x="338" y="144"/>
                  <a:pt x="290" y="178"/>
                </a:cubicBezTo>
                <a:cubicBezTo>
                  <a:pt x="277" y="187"/>
                  <a:pt x="272" y="195"/>
                  <a:pt x="273" y="210"/>
                </a:cubicBezTo>
                <a:cubicBezTo>
                  <a:pt x="274" y="228"/>
                  <a:pt x="274" y="247"/>
                  <a:pt x="274" y="26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1" name="Freeform 18">
            <a:extLst>
              <a:ext uri="{FF2B5EF4-FFF2-40B4-BE49-F238E27FC236}">
                <a16:creationId xmlns:a16="http://schemas.microsoft.com/office/drawing/2014/main" id="{31D5CB84-0AB7-47E8-B635-2B6D8A89A098}"/>
              </a:ext>
            </a:extLst>
          </p:cNvPr>
          <p:cNvSpPr>
            <a:spLocks/>
          </p:cNvSpPr>
          <p:nvPr/>
        </p:nvSpPr>
        <p:spPr bwMode="auto">
          <a:xfrm>
            <a:off x="1698626" y="4781550"/>
            <a:ext cx="441325" cy="439738"/>
          </a:xfrm>
          <a:custGeom>
            <a:avLst/>
            <a:gdLst>
              <a:gd name="T0" fmla="*/ 71 w 307"/>
              <a:gd name="T1" fmla="*/ 306 h 306"/>
              <a:gd name="T2" fmla="*/ 51 w 307"/>
              <a:gd name="T3" fmla="*/ 285 h 306"/>
              <a:gd name="T4" fmla="*/ 0 w 307"/>
              <a:gd name="T5" fmla="*/ 227 h 306"/>
              <a:gd name="T6" fmla="*/ 104 w 307"/>
              <a:gd name="T7" fmla="*/ 62 h 306"/>
              <a:gd name="T8" fmla="*/ 167 w 307"/>
              <a:gd name="T9" fmla="*/ 0 h 306"/>
              <a:gd name="T10" fmla="*/ 167 w 307"/>
              <a:gd name="T11" fmla="*/ 154 h 306"/>
              <a:gd name="T12" fmla="*/ 220 w 307"/>
              <a:gd name="T13" fmla="*/ 114 h 306"/>
              <a:gd name="T14" fmla="*/ 250 w 307"/>
              <a:gd name="T15" fmla="*/ 92 h 306"/>
              <a:gd name="T16" fmla="*/ 295 w 307"/>
              <a:gd name="T17" fmla="*/ 98 h 306"/>
              <a:gd name="T18" fmla="*/ 291 w 307"/>
              <a:gd name="T19" fmla="*/ 145 h 306"/>
              <a:gd name="T20" fmla="*/ 176 w 307"/>
              <a:gd name="T21" fmla="*/ 250 h 306"/>
              <a:gd name="T22" fmla="*/ 149 w 307"/>
              <a:gd name="T23" fmla="*/ 265 h 306"/>
              <a:gd name="T24" fmla="*/ 80 w 307"/>
              <a:gd name="T25" fmla="*/ 300 h 306"/>
              <a:gd name="T26" fmla="*/ 71 w 307"/>
              <a:gd name="T27"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6">
                <a:moveTo>
                  <a:pt x="71" y="306"/>
                </a:moveTo>
                <a:cubicBezTo>
                  <a:pt x="63" y="298"/>
                  <a:pt x="57" y="292"/>
                  <a:pt x="51" y="285"/>
                </a:cubicBezTo>
                <a:cubicBezTo>
                  <a:pt x="34" y="266"/>
                  <a:pt x="17" y="247"/>
                  <a:pt x="0" y="227"/>
                </a:cubicBezTo>
                <a:cubicBezTo>
                  <a:pt x="35" y="171"/>
                  <a:pt x="68" y="115"/>
                  <a:pt x="104" y="62"/>
                </a:cubicBezTo>
                <a:cubicBezTo>
                  <a:pt x="119" y="39"/>
                  <a:pt x="143" y="23"/>
                  <a:pt x="167" y="0"/>
                </a:cubicBezTo>
                <a:cubicBezTo>
                  <a:pt x="167" y="54"/>
                  <a:pt x="167" y="102"/>
                  <a:pt x="167" y="154"/>
                </a:cubicBezTo>
                <a:cubicBezTo>
                  <a:pt x="187" y="139"/>
                  <a:pt x="203" y="127"/>
                  <a:pt x="220" y="114"/>
                </a:cubicBezTo>
                <a:cubicBezTo>
                  <a:pt x="230" y="107"/>
                  <a:pt x="239" y="99"/>
                  <a:pt x="250" y="92"/>
                </a:cubicBezTo>
                <a:cubicBezTo>
                  <a:pt x="266" y="80"/>
                  <a:pt x="284" y="83"/>
                  <a:pt x="295" y="98"/>
                </a:cubicBezTo>
                <a:cubicBezTo>
                  <a:pt x="307" y="114"/>
                  <a:pt x="305" y="132"/>
                  <a:pt x="291" y="145"/>
                </a:cubicBezTo>
                <a:cubicBezTo>
                  <a:pt x="253" y="180"/>
                  <a:pt x="215" y="215"/>
                  <a:pt x="176" y="250"/>
                </a:cubicBezTo>
                <a:cubicBezTo>
                  <a:pt x="168" y="256"/>
                  <a:pt x="158" y="265"/>
                  <a:pt x="149" y="265"/>
                </a:cubicBezTo>
                <a:cubicBezTo>
                  <a:pt x="119" y="265"/>
                  <a:pt x="101" y="284"/>
                  <a:pt x="80" y="300"/>
                </a:cubicBezTo>
                <a:cubicBezTo>
                  <a:pt x="78" y="302"/>
                  <a:pt x="75" y="304"/>
                  <a:pt x="71" y="30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2" name="Freeform 19">
            <a:extLst>
              <a:ext uri="{FF2B5EF4-FFF2-40B4-BE49-F238E27FC236}">
                <a16:creationId xmlns:a16="http://schemas.microsoft.com/office/drawing/2014/main" id="{50D175E5-DB8B-452E-932F-B919F242EA34}"/>
              </a:ext>
            </a:extLst>
          </p:cNvPr>
          <p:cNvSpPr>
            <a:spLocks/>
          </p:cNvSpPr>
          <p:nvPr/>
        </p:nvSpPr>
        <p:spPr bwMode="auto">
          <a:xfrm>
            <a:off x="2876551" y="1181100"/>
            <a:ext cx="377825" cy="500063"/>
          </a:xfrm>
          <a:custGeom>
            <a:avLst/>
            <a:gdLst>
              <a:gd name="T0" fmla="*/ 88 w 262"/>
              <a:gd name="T1" fmla="*/ 146 h 347"/>
              <a:gd name="T2" fmla="*/ 190 w 262"/>
              <a:gd name="T3" fmla="*/ 53 h 347"/>
              <a:gd name="T4" fmla="*/ 216 w 262"/>
              <a:gd name="T5" fmla="*/ 16 h 347"/>
              <a:gd name="T6" fmla="*/ 249 w 262"/>
              <a:gd name="T7" fmla="*/ 8 h 347"/>
              <a:gd name="T8" fmla="*/ 257 w 262"/>
              <a:gd name="T9" fmla="*/ 39 h 347"/>
              <a:gd name="T10" fmla="*/ 167 w 262"/>
              <a:gd name="T11" fmla="*/ 160 h 347"/>
              <a:gd name="T12" fmla="*/ 149 w 262"/>
              <a:gd name="T13" fmla="*/ 199 h 347"/>
              <a:gd name="T14" fmla="*/ 149 w 262"/>
              <a:gd name="T15" fmla="*/ 347 h 347"/>
              <a:gd name="T16" fmla="*/ 31 w 262"/>
              <a:gd name="T17" fmla="*/ 347 h 347"/>
              <a:gd name="T18" fmla="*/ 30 w 262"/>
              <a:gd name="T19" fmla="*/ 332 h 347"/>
              <a:gd name="T20" fmla="*/ 17 w 262"/>
              <a:gd name="T21" fmla="*/ 309 h 347"/>
              <a:gd name="T22" fmla="*/ 2 w 262"/>
              <a:gd name="T23" fmla="*/ 284 h 347"/>
              <a:gd name="T24" fmla="*/ 1 w 262"/>
              <a:gd name="T25" fmla="*/ 175 h 347"/>
              <a:gd name="T26" fmla="*/ 41 w 262"/>
              <a:gd name="T27" fmla="*/ 124 h 347"/>
              <a:gd name="T28" fmla="*/ 88 w 262"/>
              <a:gd name="T29" fmla="*/ 14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347">
                <a:moveTo>
                  <a:pt x="88" y="146"/>
                </a:moveTo>
                <a:cubicBezTo>
                  <a:pt x="123" y="115"/>
                  <a:pt x="157" y="85"/>
                  <a:pt x="190" y="53"/>
                </a:cubicBezTo>
                <a:cubicBezTo>
                  <a:pt x="201" y="43"/>
                  <a:pt x="208" y="29"/>
                  <a:pt x="216" y="16"/>
                </a:cubicBezTo>
                <a:cubicBezTo>
                  <a:pt x="225" y="4"/>
                  <a:pt x="236" y="0"/>
                  <a:pt x="249" y="8"/>
                </a:cubicBezTo>
                <a:cubicBezTo>
                  <a:pt x="262" y="15"/>
                  <a:pt x="262" y="26"/>
                  <a:pt x="257" y="39"/>
                </a:cubicBezTo>
                <a:cubicBezTo>
                  <a:pt x="239" y="88"/>
                  <a:pt x="209" y="129"/>
                  <a:pt x="167" y="160"/>
                </a:cubicBezTo>
                <a:cubicBezTo>
                  <a:pt x="153" y="171"/>
                  <a:pt x="148" y="182"/>
                  <a:pt x="149" y="199"/>
                </a:cubicBezTo>
                <a:cubicBezTo>
                  <a:pt x="150" y="248"/>
                  <a:pt x="149" y="297"/>
                  <a:pt x="149" y="347"/>
                </a:cubicBezTo>
                <a:cubicBezTo>
                  <a:pt x="109" y="347"/>
                  <a:pt x="71" y="347"/>
                  <a:pt x="31" y="347"/>
                </a:cubicBezTo>
                <a:cubicBezTo>
                  <a:pt x="30" y="342"/>
                  <a:pt x="29" y="337"/>
                  <a:pt x="30" y="332"/>
                </a:cubicBezTo>
                <a:cubicBezTo>
                  <a:pt x="30" y="321"/>
                  <a:pt x="29" y="314"/>
                  <a:pt x="17" y="309"/>
                </a:cubicBezTo>
                <a:cubicBezTo>
                  <a:pt x="9" y="306"/>
                  <a:pt x="2" y="293"/>
                  <a:pt x="2" y="284"/>
                </a:cubicBezTo>
                <a:cubicBezTo>
                  <a:pt x="0" y="248"/>
                  <a:pt x="1" y="211"/>
                  <a:pt x="1" y="175"/>
                </a:cubicBezTo>
                <a:cubicBezTo>
                  <a:pt x="2" y="147"/>
                  <a:pt x="16" y="133"/>
                  <a:pt x="41" y="124"/>
                </a:cubicBezTo>
                <a:cubicBezTo>
                  <a:pt x="64" y="116"/>
                  <a:pt x="73" y="133"/>
                  <a:pt x="88" y="14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3" name="Freeform 20">
            <a:extLst>
              <a:ext uri="{FF2B5EF4-FFF2-40B4-BE49-F238E27FC236}">
                <a16:creationId xmlns:a16="http://schemas.microsoft.com/office/drawing/2014/main" id="{069E0663-03CD-4CC8-BDB5-E917A3C86637}"/>
              </a:ext>
            </a:extLst>
          </p:cNvPr>
          <p:cNvSpPr>
            <a:spLocks/>
          </p:cNvSpPr>
          <p:nvPr/>
        </p:nvSpPr>
        <p:spPr bwMode="auto">
          <a:xfrm>
            <a:off x="711201" y="1150938"/>
            <a:ext cx="528638" cy="439738"/>
          </a:xfrm>
          <a:custGeom>
            <a:avLst/>
            <a:gdLst>
              <a:gd name="T0" fmla="*/ 200 w 367"/>
              <a:gd name="T1" fmla="*/ 304 h 305"/>
              <a:gd name="T2" fmla="*/ 200 w 367"/>
              <a:gd name="T3" fmla="*/ 284 h 305"/>
              <a:gd name="T4" fmla="*/ 339 w 367"/>
              <a:gd name="T5" fmla="*/ 284 h 305"/>
              <a:gd name="T6" fmla="*/ 238 w 367"/>
              <a:gd name="T7" fmla="*/ 102 h 305"/>
              <a:gd name="T8" fmla="*/ 169 w 367"/>
              <a:gd name="T9" fmla="*/ 228 h 305"/>
              <a:gd name="T10" fmla="*/ 79 w 367"/>
              <a:gd name="T11" fmla="*/ 217 h 305"/>
              <a:gd name="T12" fmla="*/ 0 w 367"/>
              <a:gd name="T13" fmla="*/ 73 h 305"/>
              <a:gd name="T14" fmla="*/ 22 w 367"/>
              <a:gd name="T15" fmla="*/ 63 h 305"/>
              <a:gd name="T16" fmla="*/ 365 w 367"/>
              <a:gd name="T17" fmla="*/ 283 h 305"/>
              <a:gd name="T18" fmla="*/ 350 w 367"/>
              <a:gd name="T19" fmla="*/ 304 h 305"/>
              <a:gd name="T20" fmla="*/ 200 w 367"/>
              <a:gd name="T21" fmla="*/ 30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305">
                <a:moveTo>
                  <a:pt x="200" y="304"/>
                </a:moveTo>
                <a:cubicBezTo>
                  <a:pt x="200" y="297"/>
                  <a:pt x="200" y="292"/>
                  <a:pt x="200" y="284"/>
                </a:cubicBezTo>
                <a:cubicBezTo>
                  <a:pt x="247" y="284"/>
                  <a:pt x="293" y="284"/>
                  <a:pt x="339" y="284"/>
                </a:cubicBezTo>
                <a:cubicBezTo>
                  <a:pt x="352" y="231"/>
                  <a:pt x="302" y="142"/>
                  <a:pt x="238" y="102"/>
                </a:cubicBezTo>
                <a:cubicBezTo>
                  <a:pt x="215" y="144"/>
                  <a:pt x="193" y="185"/>
                  <a:pt x="169" y="228"/>
                </a:cubicBezTo>
                <a:cubicBezTo>
                  <a:pt x="141" y="208"/>
                  <a:pt x="111" y="207"/>
                  <a:pt x="79" y="217"/>
                </a:cubicBezTo>
                <a:cubicBezTo>
                  <a:pt x="53" y="170"/>
                  <a:pt x="27" y="123"/>
                  <a:pt x="0" y="73"/>
                </a:cubicBezTo>
                <a:cubicBezTo>
                  <a:pt x="8" y="69"/>
                  <a:pt x="15" y="66"/>
                  <a:pt x="22" y="63"/>
                </a:cubicBezTo>
                <a:cubicBezTo>
                  <a:pt x="184" y="0"/>
                  <a:pt x="355" y="109"/>
                  <a:pt x="365" y="283"/>
                </a:cubicBezTo>
                <a:cubicBezTo>
                  <a:pt x="366" y="294"/>
                  <a:pt x="367" y="305"/>
                  <a:pt x="350" y="304"/>
                </a:cubicBezTo>
                <a:cubicBezTo>
                  <a:pt x="301" y="304"/>
                  <a:pt x="252" y="304"/>
                  <a:pt x="200" y="30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4" name="Freeform 21">
            <a:extLst>
              <a:ext uri="{FF2B5EF4-FFF2-40B4-BE49-F238E27FC236}">
                <a16:creationId xmlns:a16="http://schemas.microsoft.com/office/drawing/2014/main" id="{00747D29-A506-42D1-9C01-C74E0DF0C4B2}"/>
              </a:ext>
            </a:extLst>
          </p:cNvPr>
          <p:cNvSpPr>
            <a:spLocks/>
          </p:cNvSpPr>
          <p:nvPr/>
        </p:nvSpPr>
        <p:spPr bwMode="auto">
          <a:xfrm>
            <a:off x="3257551" y="1233488"/>
            <a:ext cx="323850" cy="447675"/>
          </a:xfrm>
          <a:custGeom>
            <a:avLst/>
            <a:gdLst>
              <a:gd name="T0" fmla="*/ 13 w 226"/>
              <a:gd name="T1" fmla="*/ 7 h 311"/>
              <a:gd name="T2" fmla="*/ 76 w 226"/>
              <a:gd name="T3" fmla="*/ 58 h 311"/>
              <a:gd name="T4" fmla="*/ 140 w 226"/>
              <a:gd name="T5" fmla="*/ 108 h 311"/>
              <a:gd name="T6" fmla="*/ 145 w 226"/>
              <a:gd name="T7" fmla="*/ 104 h 311"/>
              <a:gd name="T8" fmla="*/ 190 w 226"/>
              <a:gd name="T9" fmla="*/ 90 h 311"/>
              <a:gd name="T10" fmla="*/ 224 w 226"/>
              <a:gd name="T11" fmla="*/ 130 h 311"/>
              <a:gd name="T12" fmla="*/ 224 w 226"/>
              <a:gd name="T13" fmla="*/ 254 h 311"/>
              <a:gd name="T14" fmla="*/ 197 w 226"/>
              <a:gd name="T15" fmla="*/ 280 h 311"/>
              <a:gd name="T16" fmla="*/ 197 w 226"/>
              <a:gd name="T17" fmla="*/ 311 h 311"/>
              <a:gd name="T18" fmla="*/ 77 w 226"/>
              <a:gd name="T19" fmla="*/ 311 h 311"/>
              <a:gd name="T20" fmla="*/ 78 w 226"/>
              <a:gd name="T21" fmla="*/ 161 h 311"/>
              <a:gd name="T22" fmla="*/ 60 w 226"/>
              <a:gd name="T23" fmla="*/ 124 h 311"/>
              <a:gd name="T24" fmla="*/ 5 w 226"/>
              <a:gd name="T25" fmla="*/ 68 h 311"/>
              <a:gd name="T26" fmla="*/ 2 w 226"/>
              <a:gd name="T27" fmla="*/ 43 h 311"/>
              <a:gd name="T28" fmla="*/ 20 w 226"/>
              <a:gd name="T29" fmla="*/ 0 h 311"/>
              <a:gd name="T30" fmla="*/ 13 w 226"/>
              <a:gd name="T31" fmla="*/ 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311">
                <a:moveTo>
                  <a:pt x="13" y="7"/>
                </a:moveTo>
                <a:cubicBezTo>
                  <a:pt x="34" y="24"/>
                  <a:pt x="55" y="41"/>
                  <a:pt x="76" y="58"/>
                </a:cubicBezTo>
                <a:cubicBezTo>
                  <a:pt x="97" y="75"/>
                  <a:pt x="118" y="91"/>
                  <a:pt x="140" y="108"/>
                </a:cubicBezTo>
                <a:cubicBezTo>
                  <a:pt x="141" y="108"/>
                  <a:pt x="144" y="106"/>
                  <a:pt x="145" y="104"/>
                </a:cubicBezTo>
                <a:cubicBezTo>
                  <a:pt x="157" y="88"/>
                  <a:pt x="171" y="83"/>
                  <a:pt x="190" y="90"/>
                </a:cubicBezTo>
                <a:cubicBezTo>
                  <a:pt x="211" y="97"/>
                  <a:pt x="223" y="111"/>
                  <a:pt x="224" y="130"/>
                </a:cubicBezTo>
                <a:cubicBezTo>
                  <a:pt x="226" y="171"/>
                  <a:pt x="226" y="213"/>
                  <a:pt x="224" y="254"/>
                </a:cubicBezTo>
                <a:cubicBezTo>
                  <a:pt x="223" y="264"/>
                  <a:pt x="209" y="273"/>
                  <a:pt x="197" y="280"/>
                </a:cubicBezTo>
                <a:cubicBezTo>
                  <a:pt x="197" y="290"/>
                  <a:pt x="197" y="299"/>
                  <a:pt x="197" y="311"/>
                </a:cubicBezTo>
                <a:cubicBezTo>
                  <a:pt x="157" y="311"/>
                  <a:pt x="118" y="311"/>
                  <a:pt x="77" y="311"/>
                </a:cubicBezTo>
                <a:cubicBezTo>
                  <a:pt x="77" y="261"/>
                  <a:pt x="77" y="211"/>
                  <a:pt x="78" y="161"/>
                </a:cubicBezTo>
                <a:cubicBezTo>
                  <a:pt x="78" y="145"/>
                  <a:pt x="73" y="135"/>
                  <a:pt x="60" y="124"/>
                </a:cubicBezTo>
                <a:cubicBezTo>
                  <a:pt x="40" y="107"/>
                  <a:pt x="22" y="88"/>
                  <a:pt x="5" y="68"/>
                </a:cubicBezTo>
                <a:cubicBezTo>
                  <a:pt x="0" y="62"/>
                  <a:pt x="0" y="51"/>
                  <a:pt x="2" y="43"/>
                </a:cubicBezTo>
                <a:cubicBezTo>
                  <a:pt x="6" y="28"/>
                  <a:pt x="14" y="14"/>
                  <a:pt x="20" y="0"/>
                </a:cubicBezTo>
                <a:cubicBezTo>
                  <a:pt x="18" y="2"/>
                  <a:pt x="15" y="5"/>
                  <a:pt x="13" y="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5" name="Freeform 22">
            <a:extLst>
              <a:ext uri="{FF2B5EF4-FFF2-40B4-BE49-F238E27FC236}">
                <a16:creationId xmlns:a16="http://schemas.microsoft.com/office/drawing/2014/main" id="{6E7525C5-A5C3-48B4-9891-7C1F2EBEFECD}"/>
              </a:ext>
            </a:extLst>
          </p:cNvPr>
          <p:cNvSpPr>
            <a:spLocks/>
          </p:cNvSpPr>
          <p:nvPr/>
        </p:nvSpPr>
        <p:spPr bwMode="auto">
          <a:xfrm>
            <a:off x="5332413" y="5891213"/>
            <a:ext cx="411163" cy="625475"/>
          </a:xfrm>
          <a:custGeom>
            <a:avLst/>
            <a:gdLst>
              <a:gd name="T0" fmla="*/ 27 w 285"/>
              <a:gd name="T1" fmla="*/ 0 h 434"/>
              <a:gd name="T2" fmla="*/ 42 w 285"/>
              <a:gd name="T3" fmla="*/ 17 h 434"/>
              <a:gd name="T4" fmla="*/ 59 w 285"/>
              <a:gd name="T5" fmla="*/ 59 h 434"/>
              <a:gd name="T6" fmla="*/ 205 w 285"/>
              <a:gd name="T7" fmla="*/ 101 h 434"/>
              <a:gd name="T8" fmla="*/ 252 w 285"/>
              <a:gd name="T9" fmla="*/ 63 h 434"/>
              <a:gd name="T10" fmla="*/ 281 w 285"/>
              <a:gd name="T11" fmla="*/ 61 h 434"/>
              <a:gd name="T12" fmla="*/ 280 w 285"/>
              <a:gd name="T13" fmla="*/ 89 h 434"/>
              <a:gd name="T14" fmla="*/ 180 w 285"/>
              <a:gd name="T15" fmla="*/ 172 h 434"/>
              <a:gd name="T16" fmla="*/ 172 w 285"/>
              <a:gd name="T17" fmla="*/ 192 h 434"/>
              <a:gd name="T18" fmla="*/ 214 w 285"/>
              <a:gd name="T19" fmla="*/ 282 h 434"/>
              <a:gd name="T20" fmla="*/ 212 w 285"/>
              <a:gd name="T21" fmla="*/ 333 h 434"/>
              <a:gd name="T22" fmla="*/ 163 w 285"/>
              <a:gd name="T23" fmla="*/ 413 h 434"/>
              <a:gd name="T24" fmla="*/ 129 w 285"/>
              <a:gd name="T25" fmla="*/ 425 h 434"/>
              <a:gd name="T26" fmla="*/ 123 w 285"/>
              <a:gd name="T27" fmla="*/ 390 h 434"/>
              <a:gd name="T28" fmla="*/ 153 w 285"/>
              <a:gd name="T29" fmla="*/ 330 h 434"/>
              <a:gd name="T30" fmla="*/ 148 w 285"/>
              <a:gd name="T31" fmla="*/ 302 h 434"/>
              <a:gd name="T32" fmla="*/ 142 w 285"/>
              <a:gd name="T33" fmla="*/ 297 h 434"/>
              <a:gd name="T34" fmla="*/ 84 w 285"/>
              <a:gd name="T35" fmla="*/ 191 h 434"/>
              <a:gd name="T36" fmla="*/ 64 w 285"/>
              <a:gd name="T37" fmla="*/ 154 h 434"/>
              <a:gd name="T38" fmla="*/ 3 w 285"/>
              <a:gd name="T39" fmla="*/ 32 h 434"/>
              <a:gd name="T40" fmla="*/ 27 w 285"/>
              <a:gd name="T4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5" h="434">
                <a:moveTo>
                  <a:pt x="27" y="0"/>
                </a:moveTo>
                <a:cubicBezTo>
                  <a:pt x="30" y="4"/>
                  <a:pt x="38" y="9"/>
                  <a:pt x="42" y="17"/>
                </a:cubicBezTo>
                <a:cubicBezTo>
                  <a:pt x="49" y="30"/>
                  <a:pt x="52" y="46"/>
                  <a:pt x="59" y="59"/>
                </a:cubicBezTo>
                <a:cubicBezTo>
                  <a:pt x="88" y="115"/>
                  <a:pt x="151" y="133"/>
                  <a:pt x="205" y="101"/>
                </a:cubicBezTo>
                <a:cubicBezTo>
                  <a:pt x="222" y="90"/>
                  <a:pt x="237" y="77"/>
                  <a:pt x="252" y="63"/>
                </a:cubicBezTo>
                <a:cubicBezTo>
                  <a:pt x="262" y="54"/>
                  <a:pt x="274" y="51"/>
                  <a:pt x="281" y="61"/>
                </a:cubicBezTo>
                <a:cubicBezTo>
                  <a:pt x="285" y="67"/>
                  <a:pt x="284" y="82"/>
                  <a:pt x="280" y="89"/>
                </a:cubicBezTo>
                <a:cubicBezTo>
                  <a:pt x="256" y="128"/>
                  <a:pt x="222" y="155"/>
                  <a:pt x="180" y="172"/>
                </a:cubicBezTo>
                <a:cubicBezTo>
                  <a:pt x="168" y="176"/>
                  <a:pt x="168" y="183"/>
                  <a:pt x="172" y="192"/>
                </a:cubicBezTo>
                <a:cubicBezTo>
                  <a:pt x="185" y="222"/>
                  <a:pt x="198" y="253"/>
                  <a:pt x="214" y="282"/>
                </a:cubicBezTo>
                <a:cubicBezTo>
                  <a:pt x="224" y="301"/>
                  <a:pt x="224" y="315"/>
                  <a:pt x="212" y="333"/>
                </a:cubicBezTo>
                <a:cubicBezTo>
                  <a:pt x="194" y="359"/>
                  <a:pt x="179" y="386"/>
                  <a:pt x="163" y="413"/>
                </a:cubicBezTo>
                <a:cubicBezTo>
                  <a:pt x="155" y="427"/>
                  <a:pt x="145" y="434"/>
                  <a:pt x="129" y="425"/>
                </a:cubicBezTo>
                <a:cubicBezTo>
                  <a:pt x="114" y="416"/>
                  <a:pt x="116" y="403"/>
                  <a:pt x="123" y="390"/>
                </a:cubicBezTo>
                <a:cubicBezTo>
                  <a:pt x="133" y="370"/>
                  <a:pt x="142" y="349"/>
                  <a:pt x="153" y="330"/>
                </a:cubicBezTo>
                <a:cubicBezTo>
                  <a:pt x="159" y="318"/>
                  <a:pt x="158" y="310"/>
                  <a:pt x="148" y="302"/>
                </a:cubicBezTo>
                <a:cubicBezTo>
                  <a:pt x="146" y="301"/>
                  <a:pt x="144" y="298"/>
                  <a:pt x="142" y="297"/>
                </a:cubicBezTo>
                <a:cubicBezTo>
                  <a:pt x="109" y="269"/>
                  <a:pt x="91" y="233"/>
                  <a:pt x="84" y="191"/>
                </a:cubicBezTo>
                <a:cubicBezTo>
                  <a:pt x="82" y="178"/>
                  <a:pt x="73" y="164"/>
                  <a:pt x="64" y="154"/>
                </a:cubicBezTo>
                <a:cubicBezTo>
                  <a:pt x="33" y="118"/>
                  <a:pt x="12" y="78"/>
                  <a:pt x="3" y="32"/>
                </a:cubicBezTo>
                <a:cubicBezTo>
                  <a:pt x="0" y="12"/>
                  <a:pt x="6" y="1"/>
                  <a:pt x="27"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6" name="Freeform 23">
            <a:extLst>
              <a:ext uri="{FF2B5EF4-FFF2-40B4-BE49-F238E27FC236}">
                <a16:creationId xmlns:a16="http://schemas.microsoft.com/office/drawing/2014/main" id="{DAA9BA45-A694-4929-B41E-C82C0706C218}"/>
              </a:ext>
            </a:extLst>
          </p:cNvPr>
          <p:cNvSpPr>
            <a:spLocks/>
          </p:cNvSpPr>
          <p:nvPr/>
        </p:nvSpPr>
        <p:spPr bwMode="auto">
          <a:xfrm>
            <a:off x="5364163" y="3551238"/>
            <a:ext cx="431800" cy="463550"/>
          </a:xfrm>
          <a:custGeom>
            <a:avLst/>
            <a:gdLst>
              <a:gd name="T0" fmla="*/ 150 w 300"/>
              <a:gd name="T1" fmla="*/ 322 h 322"/>
              <a:gd name="T2" fmla="*/ 149 w 300"/>
              <a:gd name="T3" fmla="*/ 317 h 322"/>
              <a:gd name="T4" fmla="*/ 109 w 300"/>
              <a:gd name="T5" fmla="*/ 220 h 322"/>
              <a:gd name="T6" fmla="*/ 91 w 300"/>
              <a:gd name="T7" fmla="*/ 204 h 322"/>
              <a:gd name="T8" fmla="*/ 78 w 300"/>
              <a:gd name="T9" fmla="*/ 160 h 322"/>
              <a:gd name="T10" fmla="*/ 106 w 300"/>
              <a:gd name="T11" fmla="*/ 89 h 322"/>
              <a:gd name="T12" fmla="*/ 114 w 300"/>
              <a:gd name="T13" fmla="*/ 69 h 322"/>
              <a:gd name="T14" fmla="*/ 54 w 300"/>
              <a:gd name="T15" fmla="*/ 90 h 322"/>
              <a:gd name="T16" fmla="*/ 34 w 300"/>
              <a:gd name="T17" fmla="*/ 120 h 322"/>
              <a:gd name="T18" fmla="*/ 11 w 300"/>
              <a:gd name="T19" fmla="*/ 125 h 322"/>
              <a:gd name="T20" fmla="*/ 2 w 300"/>
              <a:gd name="T21" fmla="*/ 102 h 322"/>
              <a:gd name="T22" fmla="*/ 38 w 300"/>
              <a:gd name="T23" fmla="*/ 33 h 322"/>
              <a:gd name="T24" fmla="*/ 61 w 300"/>
              <a:gd name="T25" fmla="*/ 21 h 322"/>
              <a:gd name="T26" fmla="*/ 154 w 300"/>
              <a:gd name="T27" fmla="*/ 4 h 322"/>
              <a:gd name="T28" fmla="*/ 211 w 300"/>
              <a:gd name="T29" fmla="*/ 40 h 322"/>
              <a:gd name="T30" fmla="*/ 215 w 300"/>
              <a:gd name="T31" fmla="*/ 58 h 322"/>
              <a:gd name="T32" fmla="*/ 278 w 300"/>
              <a:gd name="T33" fmla="*/ 133 h 322"/>
              <a:gd name="T34" fmla="*/ 294 w 300"/>
              <a:gd name="T35" fmla="*/ 140 h 322"/>
              <a:gd name="T36" fmla="*/ 298 w 300"/>
              <a:gd name="T37" fmla="*/ 165 h 322"/>
              <a:gd name="T38" fmla="*/ 279 w 300"/>
              <a:gd name="T39" fmla="*/ 173 h 322"/>
              <a:gd name="T40" fmla="*/ 208 w 300"/>
              <a:gd name="T41" fmla="*/ 152 h 322"/>
              <a:gd name="T42" fmla="*/ 180 w 300"/>
              <a:gd name="T43" fmla="*/ 122 h 322"/>
              <a:gd name="T44" fmla="*/ 175 w 300"/>
              <a:gd name="T45" fmla="*/ 122 h 322"/>
              <a:gd name="T46" fmla="*/ 153 w 300"/>
              <a:gd name="T47" fmla="*/ 170 h 322"/>
              <a:gd name="T48" fmla="*/ 160 w 300"/>
              <a:gd name="T49" fmla="*/ 183 h 322"/>
              <a:gd name="T50" fmla="*/ 186 w 300"/>
              <a:gd name="T51" fmla="*/ 207 h 322"/>
              <a:gd name="T52" fmla="*/ 203 w 300"/>
              <a:gd name="T53" fmla="*/ 263 h 322"/>
              <a:gd name="T54" fmla="*/ 203 w 300"/>
              <a:gd name="T55" fmla="*/ 265 h 322"/>
              <a:gd name="T56" fmla="*/ 150 w 300"/>
              <a:gd name="T5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322">
                <a:moveTo>
                  <a:pt x="150" y="322"/>
                </a:moveTo>
                <a:cubicBezTo>
                  <a:pt x="149" y="320"/>
                  <a:pt x="149" y="319"/>
                  <a:pt x="149" y="317"/>
                </a:cubicBezTo>
                <a:cubicBezTo>
                  <a:pt x="162" y="274"/>
                  <a:pt x="144" y="244"/>
                  <a:pt x="109" y="220"/>
                </a:cubicBezTo>
                <a:cubicBezTo>
                  <a:pt x="102" y="216"/>
                  <a:pt x="97" y="209"/>
                  <a:pt x="91" y="204"/>
                </a:cubicBezTo>
                <a:cubicBezTo>
                  <a:pt x="76" y="192"/>
                  <a:pt x="72" y="177"/>
                  <a:pt x="78" y="160"/>
                </a:cubicBezTo>
                <a:cubicBezTo>
                  <a:pt x="87" y="136"/>
                  <a:pt x="97" y="112"/>
                  <a:pt x="106" y="89"/>
                </a:cubicBezTo>
                <a:cubicBezTo>
                  <a:pt x="108" y="82"/>
                  <a:pt x="111" y="76"/>
                  <a:pt x="114" y="69"/>
                </a:cubicBezTo>
                <a:cubicBezTo>
                  <a:pt x="75" y="59"/>
                  <a:pt x="73" y="60"/>
                  <a:pt x="54" y="90"/>
                </a:cubicBezTo>
                <a:cubicBezTo>
                  <a:pt x="48" y="100"/>
                  <a:pt x="43" y="112"/>
                  <a:pt x="34" y="120"/>
                </a:cubicBezTo>
                <a:cubicBezTo>
                  <a:pt x="29" y="125"/>
                  <a:pt x="16" y="128"/>
                  <a:pt x="11" y="125"/>
                </a:cubicBezTo>
                <a:cubicBezTo>
                  <a:pt x="5" y="121"/>
                  <a:pt x="0" y="108"/>
                  <a:pt x="2" y="102"/>
                </a:cubicBezTo>
                <a:cubicBezTo>
                  <a:pt x="12" y="78"/>
                  <a:pt x="25" y="55"/>
                  <a:pt x="38" y="33"/>
                </a:cubicBezTo>
                <a:cubicBezTo>
                  <a:pt x="42" y="27"/>
                  <a:pt x="53" y="22"/>
                  <a:pt x="61" y="21"/>
                </a:cubicBezTo>
                <a:cubicBezTo>
                  <a:pt x="92" y="14"/>
                  <a:pt x="123" y="10"/>
                  <a:pt x="154" y="4"/>
                </a:cubicBezTo>
                <a:cubicBezTo>
                  <a:pt x="178" y="0"/>
                  <a:pt x="204" y="16"/>
                  <a:pt x="211" y="40"/>
                </a:cubicBezTo>
                <a:cubicBezTo>
                  <a:pt x="213" y="46"/>
                  <a:pt x="215" y="52"/>
                  <a:pt x="215" y="58"/>
                </a:cubicBezTo>
                <a:cubicBezTo>
                  <a:pt x="214" y="102"/>
                  <a:pt x="243" y="120"/>
                  <a:pt x="278" y="133"/>
                </a:cubicBezTo>
                <a:cubicBezTo>
                  <a:pt x="284" y="135"/>
                  <a:pt x="292" y="136"/>
                  <a:pt x="294" y="140"/>
                </a:cubicBezTo>
                <a:cubicBezTo>
                  <a:pt x="297" y="148"/>
                  <a:pt x="300" y="158"/>
                  <a:pt x="298" y="165"/>
                </a:cubicBezTo>
                <a:cubicBezTo>
                  <a:pt x="297" y="169"/>
                  <a:pt x="285" y="174"/>
                  <a:pt x="279" y="173"/>
                </a:cubicBezTo>
                <a:cubicBezTo>
                  <a:pt x="255" y="167"/>
                  <a:pt x="232" y="159"/>
                  <a:pt x="208" y="152"/>
                </a:cubicBezTo>
                <a:cubicBezTo>
                  <a:pt x="193" y="148"/>
                  <a:pt x="178" y="143"/>
                  <a:pt x="180" y="122"/>
                </a:cubicBezTo>
                <a:cubicBezTo>
                  <a:pt x="178" y="122"/>
                  <a:pt x="176" y="122"/>
                  <a:pt x="175" y="122"/>
                </a:cubicBezTo>
                <a:cubicBezTo>
                  <a:pt x="167" y="138"/>
                  <a:pt x="159" y="154"/>
                  <a:pt x="153" y="170"/>
                </a:cubicBezTo>
                <a:cubicBezTo>
                  <a:pt x="152" y="173"/>
                  <a:pt x="156" y="179"/>
                  <a:pt x="160" y="183"/>
                </a:cubicBezTo>
                <a:cubicBezTo>
                  <a:pt x="168" y="191"/>
                  <a:pt x="176" y="201"/>
                  <a:pt x="186" y="207"/>
                </a:cubicBezTo>
                <a:cubicBezTo>
                  <a:pt x="206" y="222"/>
                  <a:pt x="210" y="240"/>
                  <a:pt x="203" y="263"/>
                </a:cubicBezTo>
                <a:cubicBezTo>
                  <a:pt x="203" y="264"/>
                  <a:pt x="203" y="264"/>
                  <a:pt x="203" y="265"/>
                </a:cubicBezTo>
                <a:cubicBezTo>
                  <a:pt x="205" y="302"/>
                  <a:pt x="182" y="316"/>
                  <a:pt x="150" y="32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7" name="Freeform 24">
            <a:extLst>
              <a:ext uri="{FF2B5EF4-FFF2-40B4-BE49-F238E27FC236}">
                <a16:creationId xmlns:a16="http://schemas.microsoft.com/office/drawing/2014/main" id="{47B68996-2E5A-43AB-B58D-5E137F63EA58}"/>
              </a:ext>
            </a:extLst>
          </p:cNvPr>
          <p:cNvSpPr>
            <a:spLocks/>
          </p:cNvSpPr>
          <p:nvPr/>
        </p:nvSpPr>
        <p:spPr bwMode="auto">
          <a:xfrm>
            <a:off x="4151313" y="3886200"/>
            <a:ext cx="498475" cy="246063"/>
          </a:xfrm>
          <a:custGeom>
            <a:avLst/>
            <a:gdLst>
              <a:gd name="T0" fmla="*/ 0 w 346"/>
              <a:gd name="T1" fmla="*/ 59 h 171"/>
              <a:gd name="T2" fmla="*/ 149 w 346"/>
              <a:gd name="T3" fmla="*/ 6 h 171"/>
              <a:gd name="T4" fmla="*/ 197 w 346"/>
              <a:gd name="T5" fmla="*/ 6 h 171"/>
              <a:gd name="T6" fmla="*/ 346 w 346"/>
              <a:gd name="T7" fmla="*/ 62 h 171"/>
              <a:gd name="T8" fmla="*/ 251 w 346"/>
              <a:gd name="T9" fmla="*/ 62 h 171"/>
              <a:gd name="T10" fmla="*/ 282 w 346"/>
              <a:gd name="T11" fmla="*/ 171 h 171"/>
              <a:gd name="T12" fmla="*/ 65 w 346"/>
              <a:gd name="T13" fmla="*/ 171 h 171"/>
              <a:gd name="T14" fmla="*/ 96 w 346"/>
              <a:gd name="T15" fmla="*/ 63 h 171"/>
              <a:gd name="T16" fmla="*/ 1 w 346"/>
              <a:gd name="T17" fmla="*/ 63 h 171"/>
              <a:gd name="T18" fmla="*/ 0 w 346"/>
              <a:gd name="T19" fmla="*/ 5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71">
                <a:moveTo>
                  <a:pt x="0" y="59"/>
                </a:moveTo>
                <a:cubicBezTo>
                  <a:pt x="50" y="41"/>
                  <a:pt x="100" y="24"/>
                  <a:pt x="149" y="6"/>
                </a:cubicBezTo>
                <a:cubicBezTo>
                  <a:pt x="166" y="1"/>
                  <a:pt x="180" y="0"/>
                  <a:pt x="197" y="6"/>
                </a:cubicBezTo>
                <a:cubicBezTo>
                  <a:pt x="246" y="24"/>
                  <a:pt x="297" y="41"/>
                  <a:pt x="346" y="62"/>
                </a:cubicBezTo>
                <a:cubicBezTo>
                  <a:pt x="315" y="62"/>
                  <a:pt x="284" y="62"/>
                  <a:pt x="251" y="62"/>
                </a:cubicBezTo>
                <a:cubicBezTo>
                  <a:pt x="262" y="99"/>
                  <a:pt x="272" y="134"/>
                  <a:pt x="282" y="171"/>
                </a:cubicBezTo>
                <a:cubicBezTo>
                  <a:pt x="210" y="171"/>
                  <a:pt x="139" y="171"/>
                  <a:pt x="65" y="171"/>
                </a:cubicBezTo>
                <a:cubicBezTo>
                  <a:pt x="75" y="135"/>
                  <a:pt x="85" y="100"/>
                  <a:pt x="96" y="63"/>
                </a:cubicBezTo>
                <a:cubicBezTo>
                  <a:pt x="63" y="63"/>
                  <a:pt x="32" y="63"/>
                  <a:pt x="1" y="63"/>
                </a:cubicBezTo>
                <a:cubicBezTo>
                  <a:pt x="0" y="61"/>
                  <a:pt x="0" y="60"/>
                  <a:pt x="0" y="5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8" name="Freeform 25">
            <a:extLst>
              <a:ext uri="{FF2B5EF4-FFF2-40B4-BE49-F238E27FC236}">
                <a16:creationId xmlns:a16="http://schemas.microsoft.com/office/drawing/2014/main" id="{3050AF10-E57F-401A-A418-5C134465D860}"/>
              </a:ext>
            </a:extLst>
          </p:cNvPr>
          <p:cNvSpPr>
            <a:spLocks/>
          </p:cNvSpPr>
          <p:nvPr/>
        </p:nvSpPr>
        <p:spPr bwMode="auto">
          <a:xfrm>
            <a:off x="2863851" y="4684713"/>
            <a:ext cx="731838" cy="515938"/>
          </a:xfrm>
          <a:custGeom>
            <a:avLst/>
            <a:gdLst>
              <a:gd name="T0" fmla="*/ 39 w 508"/>
              <a:gd name="T1" fmla="*/ 262 h 359"/>
              <a:gd name="T2" fmla="*/ 52 w 508"/>
              <a:gd name="T3" fmla="*/ 330 h 359"/>
              <a:gd name="T4" fmla="*/ 43 w 508"/>
              <a:gd name="T5" fmla="*/ 355 h 359"/>
              <a:gd name="T6" fmla="*/ 21 w 508"/>
              <a:gd name="T7" fmla="*/ 341 h 359"/>
              <a:gd name="T8" fmla="*/ 37 w 508"/>
              <a:gd name="T9" fmla="*/ 148 h 359"/>
              <a:gd name="T10" fmla="*/ 214 w 508"/>
              <a:gd name="T11" fmla="*/ 19 h 359"/>
              <a:gd name="T12" fmla="*/ 481 w 508"/>
              <a:gd name="T13" fmla="*/ 164 h 359"/>
              <a:gd name="T14" fmla="*/ 490 w 508"/>
              <a:gd name="T15" fmla="*/ 337 h 359"/>
              <a:gd name="T16" fmla="*/ 475 w 508"/>
              <a:gd name="T17" fmla="*/ 355 h 359"/>
              <a:gd name="T18" fmla="*/ 459 w 508"/>
              <a:gd name="T19" fmla="*/ 329 h 359"/>
              <a:gd name="T20" fmla="*/ 467 w 508"/>
              <a:gd name="T21" fmla="*/ 232 h 359"/>
              <a:gd name="T22" fmla="*/ 345 w 508"/>
              <a:gd name="T23" fmla="*/ 69 h 359"/>
              <a:gd name="T24" fmla="*/ 72 w 508"/>
              <a:gd name="T25" fmla="*/ 150 h 359"/>
              <a:gd name="T26" fmla="*/ 39 w 508"/>
              <a:gd name="T27" fmla="*/ 26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359">
                <a:moveTo>
                  <a:pt x="39" y="262"/>
                </a:moveTo>
                <a:cubicBezTo>
                  <a:pt x="43" y="285"/>
                  <a:pt x="47" y="308"/>
                  <a:pt x="52" y="330"/>
                </a:cubicBezTo>
                <a:cubicBezTo>
                  <a:pt x="55" y="341"/>
                  <a:pt x="55" y="351"/>
                  <a:pt x="43" y="355"/>
                </a:cubicBezTo>
                <a:cubicBezTo>
                  <a:pt x="32" y="359"/>
                  <a:pt x="24" y="353"/>
                  <a:pt x="21" y="341"/>
                </a:cubicBezTo>
                <a:cubicBezTo>
                  <a:pt x="0" y="274"/>
                  <a:pt x="4" y="210"/>
                  <a:pt x="37" y="148"/>
                </a:cubicBezTo>
                <a:cubicBezTo>
                  <a:pt x="75" y="76"/>
                  <a:pt x="135" y="33"/>
                  <a:pt x="214" y="19"/>
                </a:cubicBezTo>
                <a:cubicBezTo>
                  <a:pt x="327" y="0"/>
                  <a:pt x="435" y="59"/>
                  <a:pt x="481" y="164"/>
                </a:cubicBezTo>
                <a:cubicBezTo>
                  <a:pt x="506" y="221"/>
                  <a:pt x="508" y="278"/>
                  <a:pt x="490" y="337"/>
                </a:cubicBezTo>
                <a:cubicBezTo>
                  <a:pt x="488" y="344"/>
                  <a:pt x="482" y="353"/>
                  <a:pt x="475" y="355"/>
                </a:cubicBezTo>
                <a:cubicBezTo>
                  <a:pt x="461" y="359"/>
                  <a:pt x="453" y="347"/>
                  <a:pt x="459" y="329"/>
                </a:cubicBezTo>
                <a:cubicBezTo>
                  <a:pt x="468" y="297"/>
                  <a:pt x="472" y="266"/>
                  <a:pt x="467" y="232"/>
                </a:cubicBezTo>
                <a:cubicBezTo>
                  <a:pt x="455" y="156"/>
                  <a:pt x="414" y="101"/>
                  <a:pt x="345" y="69"/>
                </a:cubicBezTo>
                <a:cubicBezTo>
                  <a:pt x="245" y="23"/>
                  <a:pt x="131" y="58"/>
                  <a:pt x="72" y="150"/>
                </a:cubicBezTo>
                <a:cubicBezTo>
                  <a:pt x="52" y="181"/>
                  <a:pt x="42" y="220"/>
                  <a:pt x="39" y="26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9" name="Freeform 26">
            <a:extLst>
              <a:ext uri="{FF2B5EF4-FFF2-40B4-BE49-F238E27FC236}">
                <a16:creationId xmlns:a16="http://schemas.microsoft.com/office/drawing/2014/main" id="{7D3627B5-271B-4AF0-BC03-9BBB029FAD2D}"/>
              </a:ext>
            </a:extLst>
          </p:cNvPr>
          <p:cNvSpPr>
            <a:spLocks/>
          </p:cNvSpPr>
          <p:nvPr/>
        </p:nvSpPr>
        <p:spPr bwMode="auto">
          <a:xfrm>
            <a:off x="4267201" y="3419475"/>
            <a:ext cx="277813" cy="428625"/>
          </a:xfrm>
          <a:custGeom>
            <a:avLst/>
            <a:gdLst>
              <a:gd name="T0" fmla="*/ 67 w 193"/>
              <a:gd name="T1" fmla="*/ 0 h 297"/>
              <a:gd name="T2" fmla="*/ 120 w 193"/>
              <a:gd name="T3" fmla="*/ 0 h 297"/>
              <a:gd name="T4" fmla="*/ 143 w 193"/>
              <a:gd name="T5" fmla="*/ 36 h 297"/>
              <a:gd name="T6" fmla="*/ 184 w 193"/>
              <a:gd name="T7" fmla="*/ 100 h 297"/>
              <a:gd name="T8" fmla="*/ 138 w 193"/>
              <a:gd name="T9" fmla="*/ 100 h 297"/>
              <a:gd name="T10" fmla="*/ 126 w 193"/>
              <a:gd name="T11" fmla="*/ 89 h 297"/>
              <a:gd name="T12" fmla="*/ 74 w 193"/>
              <a:gd name="T13" fmla="*/ 75 h 297"/>
              <a:gd name="T14" fmla="*/ 60 w 193"/>
              <a:gd name="T15" fmla="*/ 101 h 297"/>
              <a:gd name="T16" fmla="*/ 78 w 193"/>
              <a:gd name="T17" fmla="*/ 121 h 297"/>
              <a:gd name="T18" fmla="*/ 118 w 193"/>
              <a:gd name="T19" fmla="*/ 130 h 297"/>
              <a:gd name="T20" fmla="*/ 180 w 193"/>
              <a:gd name="T21" fmla="*/ 176 h 297"/>
              <a:gd name="T22" fmla="*/ 141 w 193"/>
              <a:gd name="T23" fmla="*/ 266 h 297"/>
              <a:gd name="T24" fmla="*/ 120 w 193"/>
              <a:gd name="T25" fmla="*/ 297 h 297"/>
              <a:gd name="T26" fmla="*/ 67 w 193"/>
              <a:gd name="T27" fmla="*/ 297 h 297"/>
              <a:gd name="T28" fmla="*/ 43 w 193"/>
              <a:gd name="T29" fmla="*/ 263 h 297"/>
              <a:gd name="T30" fmla="*/ 5 w 193"/>
              <a:gd name="T31" fmla="*/ 215 h 297"/>
              <a:gd name="T32" fmla="*/ 72 w 193"/>
              <a:gd name="T33" fmla="*/ 223 h 297"/>
              <a:gd name="T34" fmla="*/ 102 w 193"/>
              <a:gd name="T35" fmla="*/ 229 h 297"/>
              <a:gd name="T36" fmla="*/ 130 w 193"/>
              <a:gd name="T37" fmla="*/ 203 h 297"/>
              <a:gd name="T38" fmla="*/ 103 w 193"/>
              <a:gd name="T39" fmla="*/ 179 h 297"/>
              <a:gd name="T40" fmla="*/ 53 w 193"/>
              <a:gd name="T41" fmla="*/ 167 h 297"/>
              <a:gd name="T42" fmla="*/ 3 w 193"/>
              <a:gd name="T43" fmla="*/ 108 h 297"/>
              <a:gd name="T44" fmla="*/ 44 w 193"/>
              <a:gd name="T45" fmla="*/ 37 h 297"/>
              <a:gd name="T46" fmla="*/ 67 w 193"/>
              <a:gd name="T4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297">
                <a:moveTo>
                  <a:pt x="67" y="0"/>
                </a:moveTo>
                <a:cubicBezTo>
                  <a:pt x="85" y="0"/>
                  <a:pt x="102" y="0"/>
                  <a:pt x="120" y="0"/>
                </a:cubicBezTo>
                <a:cubicBezTo>
                  <a:pt x="114" y="21"/>
                  <a:pt x="126" y="28"/>
                  <a:pt x="143" y="36"/>
                </a:cubicBezTo>
                <a:cubicBezTo>
                  <a:pt x="167" y="48"/>
                  <a:pt x="183" y="68"/>
                  <a:pt x="184" y="100"/>
                </a:cubicBezTo>
                <a:cubicBezTo>
                  <a:pt x="168" y="100"/>
                  <a:pt x="153" y="101"/>
                  <a:pt x="138" y="100"/>
                </a:cubicBezTo>
                <a:cubicBezTo>
                  <a:pt x="134" y="100"/>
                  <a:pt x="129" y="93"/>
                  <a:pt x="126" y="89"/>
                </a:cubicBezTo>
                <a:cubicBezTo>
                  <a:pt x="115" y="71"/>
                  <a:pt x="91" y="63"/>
                  <a:pt x="74" y="75"/>
                </a:cubicBezTo>
                <a:cubicBezTo>
                  <a:pt x="67" y="81"/>
                  <a:pt x="60" y="92"/>
                  <a:pt x="60" y="101"/>
                </a:cubicBezTo>
                <a:cubicBezTo>
                  <a:pt x="60" y="108"/>
                  <a:pt x="70" y="118"/>
                  <a:pt x="78" y="121"/>
                </a:cubicBezTo>
                <a:cubicBezTo>
                  <a:pt x="90" y="126"/>
                  <a:pt x="105" y="127"/>
                  <a:pt x="118" y="130"/>
                </a:cubicBezTo>
                <a:cubicBezTo>
                  <a:pt x="145" y="137"/>
                  <a:pt x="168" y="149"/>
                  <a:pt x="180" y="176"/>
                </a:cubicBezTo>
                <a:cubicBezTo>
                  <a:pt x="193" y="207"/>
                  <a:pt x="173" y="254"/>
                  <a:pt x="141" y="266"/>
                </a:cubicBezTo>
                <a:cubicBezTo>
                  <a:pt x="125" y="271"/>
                  <a:pt x="114" y="277"/>
                  <a:pt x="120" y="297"/>
                </a:cubicBezTo>
                <a:cubicBezTo>
                  <a:pt x="102" y="297"/>
                  <a:pt x="86" y="297"/>
                  <a:pt x="67" y="297"/>
                </a:cubicBezTo>
                <a:cubicBezTo>
                  <a:pt x="72" y="277"/>
                  <a:pt x="60" y="270"/>
                  <a:pt x="43" y="263"/>
                </a:cubicBezTo>
                <a:cubicBezTo>
                  <a:pt x="23" y="255"/>
                  <a:pt x="12" y="237"/>
                  <a:pt x="5" y="215"/>
                </a:cubicBezTo>
                <a:cubicBezTo>
                  <a:pt x="29" y="212"/>
                  <a:pt x="51" y="206"/>
                  <a:pt x="72" y="223"/>
                </a:cubicBezTo>
                <a:cubicBezTo>
                  <a:pt x="79" y="229"/>
                  <a:pt x="92" y="230"/>
                  <a:pt x="102" y="229"/>
                </a:cubicBezTo>
                <a:cubicBezTo>
                  <a:pt x="116" y="227"/>
                  <a:pt x="130" y="220"/>
                  <a:pt x="130" y="203"/>
                </a:cubicBezTo>
                <a:cubicBezTo>
                  <a:pt x="131" y="185"/>
                  <a:pt x="116" y="182"/>
                  <a:pt x="103" y="179"/>
                </a:cubicBezTo>
                <a:cubicBezTo>
                  <a:pt x="86" y="175"/>
                  <a:pt x="69" y="173"/>
                  <a:pt x="53" y="167"/>
                </a:cubicBezTo>
                <a:cubicBezTo>
                  <a:pt x="25" y="157"/>
                  <a:pt x="5" y="139"/>
                  <a:pt x="3" y="108"/>
                </a:cubicBezTo>
                <a:cubicBezTo>
                  <a:pt x="0" y="75"/>
                  <a:pt x="15" y="51"/>
                  <a:pt x="44" y="37"/>
                </a:cubicBezTo>
                <a:cubicBezTo>
                  <a:pt x="60" y="28"/>
                  <a:pt x="72" y="21"/>
                  <a:pt x="67"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0" name="Freeform 27">
            <a:extLst>
              <a:ext uri="{FF2B5EF4-FFF2-40B4-BE49-F238E27FC236}">
                <a16:creationId xmlns:a16="http://schemas.microsoft.com/office/drawing/2014/main" id="{D9A6C94A-56F8-4339-8EC6-1DC6F4897237}"/>
              </a:ext>
            </a:extLst>
          </p:cNvPr>
          <p:cNvSpPr>
            <a:spLocks/>
          </p:cNvSpPr>
          <p:nvPr/>
        </p:nvSpPr>
        <p:spPr bwMode="auto">
          <a:xfrm>
            <a:off x="738188" y="5767388"/>
            <a:ext cx="277813" cy="279400"/>
          </a:xfrm>
          <a:custGeom>
            <a:avLst/>
            <a:gdLst>
              <a:gd name="T0" fmla="*/ 192 w 193"/>
              <a:gd name="T1" fmla="*/ 98 h 195"/>
              <a:gd name="T2" fmla="*/ 96 w 193"/>
              <a:gd name="T3" fmla="*/ 194 h 195"/>
              <a:gd name="T4" fmla="*/ 0 w 193"/>
              <a:gd name="T5" fmla="*/ 97 h 195"/>
              <a:gd name="T6" fmla="*/ 97 w 193"/>
              <a:gd name="T7" fmla="*/ 1 h 195"/>
              <a:gd name="T8" fmla="*/ 192 w 193"/>
              <a:gd name="T9" fmla="*/ 98 h 195"/>
            </a:gdLst>
            <a:ahLst/>
            <a:cxnLst>
              <a:cxn ang="0">
                <a:pos x="T0" y="T1"/>
              </a:cxn>
              <a:cxn ang="0">
                <a:pos x="T2" y="T3"/>
              </a:cxn>
              <a:cxn ang="0">
                <a:pos x="T4" y="T5"/>
              </a:cxn>
              <a:cxn ang="0">
                <a:pos x="T6" y="T7"/>
              </a:cxn>
              <a:cxn ang="0">
                <a:pos x="T8" y="T9"/>
              </a:cxn>
            </a:cxnLst>
            <a:rect l="0" t="0" r="r" b="b"/>
            <a:pathLst>
              <a:path w="193" h="195">
                <a:moveTo>
                  <a:pt x="192" y="98"/>
                </a:moveTo>
                <a:cubicBezTo>
                  <a:pt x="192" y="152"/>
                  <a:pt x="149" y="195"/>
                  <a:pt x="96" y="194"/>
                </a:cubicBezTo>
                <a:cubicBezTo>
                  <a:pt x="42" y="194"/>
                  <a:pt x="0" y="150"/>
                  <a:pt x="0" y="97"/>
                </a:cubicBezTo>
                <a:cubicBezTo>
                  <a:pt x="0" y="44"/>
                  <a:pt x="45" y="0"/>
                  <a:pt x="97" y="1"/>
                </a:cubicBezTo>
                <a:cubicBezTo>
                  <a:pt x="151" y="2"/>
                  <a:pt x="193" y="44"/>
                  <a:pt x="192" y="9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1" name="Freeform 28">
            <a:extLst>
              <a:ext uri="{FF2B5EF4-FFF2-40B4-BE49-F238E27FC236}">
                <a16:creationId xmlns:a16="http://schemas.microsoft.com/office/drawing/2014/main" id="{F74E69AC-AEDB-4679-9AF9-EFDAEC6EF26E}"/>
              </a:ext>
            </a:extLst>
          </p:cNvPr>
          <p:cNvSpPr>
            <a:spLocks/>
          </p:cNvSpPr>
          <p:nvPr/>
        </p:nvSpPr>
        <p:spPr bwMode="auto">
          <a:xfrm>
            <a:off x="509588" y="1270000"/>
            <a:ext cx="285750" cy="333375"/>
          </a:xfrm>
          <a:custGeom>
            <a:avLst/>
            <a:gdLst>
              <a:gd name="T0" fmla="*/ 199 w 199"/>
              <a:gd name="T1" fmla="*/ 139 h 231"/>
              <a:gd name="T2" fmla="*/ 165 w 199"/>
              <a:gd name="T3" fmla="*/ 221 h 231"/>
              <a:gd name="T4" fmla="*/ 51 w 199"/>
              <a:gd name="T5" fmla="*/ 221 h 231"/>
              <a:gd name="T6" fmla="*/ 49 w 199"/>
              <a:gd name="T7" fmla="*/ 221 h 231"/>
              <a:gd name="T8" fmla="*/ 10 w 199"/>
              <a:gd name="T9" fmla="*/ 171 h 231"/>
              <a:gd name="T10" fmla="*/ 122 w 199"/>
              <a:gd name="T11" fmla="*/ 0 h 231"/>
              <a:gd name="T12" fmla="*/ 199 w 199"/>
              <a:gd name="T13" fmla="*/ 139 h 231"/>
            </a:gdLst>
            <a:ahLst/>
            <a:cxnLst>
              <a:cxn ang="0">
                <a:pos x="T0" y="T1"/>
              </a:cxn>
              <a:cxn ang="0">
                <a:pos x="T2" y="T3"/>
              </a:cxn>
              <a:cxn ang="0">
                <a:pos x="T4" y="T5"/>
              </a:cxn>
              <a:cxn ang="0">
                <a:pos x="T6" y="T7"/>
              </a:cxn>
              <a:cxn ang="0">
                <a:pos x="T8" y="T9"/>
              </a:cxn>
              <a:cxn ang="0">
                <a:pos x="T10" y="T11"/>
              </a:cxn>
              <a:cxn ang="0">
                <a:pos x="T12" y="T13"/>
              </a:cxn>
            </a:cxnLst>
            <a:rect l="0" t="0" r="r" b="b"/>
            <a:pathLst>
              <a:path w="199" h="231">
                <a:moveTo>
                  <a:pt x="199" y="139"/>
                </a:moveTo>
                <a:cubicBezTo>
                  <a:pt x="187" y="169"/>
                  <a:pt x="176" y="193"/>
                  <a:pt x="165" y="221"/>
                </a:cubicBezTo>
                <a:cubicBezTo>
                  <a:pt x="131" y="221"/>
                  <a:pt x="91" y="221"/>
                  <a:pt x="51" y="221"/>
                </a:cubicBezTo>
                <a:cubicBezTo>
                  <a:pt x="51" y="221"/>
                  <a:pt x="50" y="221"/>
                  <a:pt x="49" y="221"/>
                </a:cubicBezTo>
                <a:cubicBezTo>
                  <a:pt x="7" y="223"/>
                  <a:pt x="0" y="231"/>
                  <a:pt x="10" y="171"/>
                </a:cubicBezTo>
                <a:cubicBezTo>
                  <a:pt x="22" y="98"/>
                  <a:pt x="61" y="43"/>
                  <a:pt x="122" y="0"/>
                </a:cubicBezTo>
                <a:cubicBezTo>
                  <a:pt x="149" y="49"/>
                  <a:pt x="176" y="97"/>
                  <a:pt x="199" y="13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2" name="Freeform 29">
            <a:extLst>
              <a:ext uri="{FF2B5EF4-FFF2-40B4-BE49-F238E27FC236}">
                <a16:creationId xmlns:a16="http://schemas.microsoft.com/office/drawing/2014/main" id="{2E6643F3-0F74-4833-8A8B-1DEE33BDD3D3}"/>
              </a:ext>
            </a:extLst>
          </p:cNvPr>
          <p:cNvSpPr>
            <a:spLocks/>
          </p:cNvSpPr>
          <p:nvPr/>
        </p:nvSpPr>
        <p:spPr bwMode="auto">
          <a:xfrm>
            <a:off x="5662613" y="2287588"/>
            <a:ext cx="331788" cy="322263"/>
          </a:xfrm>
          <a:custGeom>
            <a:avLst/>
            <a:gdLst>
              <a:gd name="T0" fmla="*/ 146 w 231"/>
              <a:gd name="T1" fmla="*/ 224 h 224"/>
              <a:gd name="T2" fmla="*/ 4 w 231"/>
              <a:gd name="T3" fmla="*/ 111 h 224"/>
              <a:gd name="T4" fmla="*/ 2 w 231"/>
              <a:gd name="T5" fmla="*/ 93 h 224"/>
              <a:gd name="T6" fmla="*/ 72 w 231"/>
              <a:gd name="T7" fmla="*/ 5 h 224"/>
              <a:gd name="T8" fmla="*/ 87 w 231"/>
              <a:gd name="T9" fmla="*/ 2 h 224"/>
              <a:gd name="T10" fmla="*/ 231 w 231"/>
              <a:gd name="T11" fmla="*/ 116 h 224"/>
              <a:gd name="T12" fmla="*/ 146 w 231"/>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231" h="224">
                <a:moveTo>
                  <a:pt x="146" y="224"/>
                </a:moveTo>
                <a:cubicBezTo>
                  <a:pt x="96" y="185"/>
                  <a:pt x="50" y="148"/>
                  <a:pt x="4" y="111"/>
                </a:cubicBezTo>
                <a:cubicBezTo>
                  <a:pt x="1" y="108"/>
                  <a:pt x="0" y="97"/>
                  <a:pt x="2" y="93"/>
                </a:cubicBezTo>
                <a:cubicBezTo>
                  <a:pt x="25" y="63"/>
                  <a:pt x="48" y="34"/>
                  <a:pt x="72" y="5"/>
                </a:cubicBezTo>
                <a:cubicBezTo>
                  <a:pt x="74" y="2"/>
                  <a:pt x="85" y="0"/>
                  <a:pt x="87" y="2"/>
                </a:cubicBezTo>
                <a:cubicBezTo>
                  <a:pt x="135" y="39"/>
                  <a:pt x="182" y="77"/>
                  <a:pt x="231" y="116"/>
                </a:cubicBezTo>
                <a:cubicBezTo>
                  <a:pt x="202" y="152"/>
                  <a:pt x="175" y="187"/>
                  <a:pt x="146" y="22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3" name="Freeform 30">
            <a:extLst>
              <a:ext uri="{FF2B5EF4-FFF2-40B4-BE49-F238E27FC236}">
                <a16:creationId xmlns:a16="http://schemas.microsoft.com/office/drawing/2014/main" id="{52F9BD9C-3D46-4F24-80B5-95D8A4E73A90}"/>
              </a:ext>
            </a:extLst>
          </p:cNvPr>
          <p:cNvSpPr>
            <a:spLocks/>
          </p:cNvSpPr>
          <p:nvPr/>
        </p:nvSpPr>
        <p:spPr bwMode="auto">
          <a:xfrm>
            <a:off x="4208463" y="5859463"/>
            <a:ext cx="358775" cy="396875"/>
          </a:xfrm>
          <a:custGeom>
            <a:avLst/>
            <a:gdLst>
              <a:gd name="T0" fmla="*/ 77 w 250"/>
              <a:gd name="T1" fmla="*/ 68 h 276"/>
              <a:gd name="T2" fmla="*/ 43 w 250"/>
              <a:gd name="T3" fmla="*/ 98 h 276"/>
              <a:gd name="T4" fmla="*/ 25 w 250"/>
              <a:gd name="T5" fmla="*/ 113 h 276"/>
              <a:gd name="T6" fmla="*/ 4 w 250"/>
              <a:gd name="T7" fmla="*/ 110 h 276"/>
              <a:gd name="T8" fmla="*/ 3 w 250"/>
              <a:gd name="T9" fmla="*/ 88 h 276"/>
              <a:gd name="T10" fmla="*/ 119 w 250"/>
              <a:gd name="T11" fmla="*/ 5 h 276"/>
              <a:gd name="T12" fmla="*/ 159 w 250"/>
              <a:gd name="T13" fmla="*/ 20 h 276"/>
              <a:gd name="T14" fmla="*/ 178 w 250"/>
              <a:gd name="T15" fmla="*/ 48 h 276"/>
              <a:gd name="T16" fmla="*/ 233 w 250"/>
              <a:gd name="T17" fmla="*/ 99 h 276"/>
              <a:gd name="T18" fmla="*/ 243 w 250"/>
              <a:gd name="T19" fmla="*/ 122 h 276"/>
              <a:gd name="T20" fmla="*/ 220 w 250"/>
              <a:gd name="T21" fmla="*/ 126 h 276"/>
              <a:gd name="T22" fmla="*/ 147 w 250"/>
              <a:gd name="T23" fmla="*/ 88 h 276"/>
              <a:gd name="T24" fmla="*/ 129 w 250"/>
              <a:gd name="T25" fmla="*/ 125 h 276"/>
              <a:gd name="T26" fmla="*/ 182 w 250"/>
              <a:gd name="T27" fmla="*/ 154 h 276"/>
              <a:gd name="T28" fmla="*/ 198 w 250"/>
              <a:gd name="T29" fmla="*/ 181 h 276"/>
              <a:gd name="T30" fmla="*/ 197 w 250"/>
              <a:gd name="T31" fmla="*/ 253 h 276"/>
              <a:gd name="T32" fmla="*/ 175 w 250"/>
              <a:gd name="T33" fmla="*/ 276 h 276"/>
              <a:gd name="T34" fmla="*/ 157 w 250"/>
              <a:gd name="T35" fmla="*/ 253 h 276"/>
              <a:gd name="T36" fmla="*/ 106 w 250"/>
              <a:gd name="T37" fmla="*/ 175 h 276"/>
              <a:gd name="T38" fmla="*/ 82 w 250"/>
              <a:gd name="T39" fmla="*/ 165 h 276"/>
              <a:gd name="T40" fmla="*/ 62 w 250"/>
              <a:gd name="T41" fmla="*/ 116 h 276"/>
              <a:gd name="T42" fmla="*/ 81 w 250"/>
              <a:gd name="T43" fmla="*/ 71 h 276"/>
              <a:gd name="T44" fmla="*/ 77 w 250"/>
              <a:gd name="T45" fmla="*/ 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 h="276">
                <a:moveTo>
                  <a:pt x="77" y="68"/>
                </a:moveTo>
                <a:cubicBezTo>
                  <a:pt x="66" y="78"/>
                  <a:pt x="54" y="88"/>
                  <a:pt x="43" y="98"/>
                </a:cubicBezTo>
                <a:cubicBezTo>
                  <a:pt x="37" y="103"/>
                  <a:pt x="32" y="110"/>
                  <a:pt x="25" y="113"/>
                </a:cubicBezTo>
                <a:cubicBezTo>
                  <a:pt x="18" y="115"/>
                  <a:pt x="8" y="114"/>
                  <a:pt x="4" y="110"/>
                </a:cubicBezTo>
                <a:cubicBezTo>
                  <a:pt x="0" y="106"/>
                  <a:pt x="0" y="94"/>
                  <a:pt x="3" y="88"/>
                </a:cubicBezTo>
                <a:cubicBezTo>
                  <a:pt x="31" y="46"/>
                  <a:pt x="72" y="21"/>
                  <a:pt x="119" y="5"/>
                </a:cubicBezTo>
                <a:cubicBezTo>
                  <a:pt x="135" y="0"/>
                  <a:pt x="149" y="6"/>
                  <a:pt x="159" y="20"/>
                </a:cubicBezTo>
                <a:cubicBezTo>
                  <a:pt x="166" y="29"/>
                  <a:pt x="173" y="38"/>
                  <a:pt x="178" y="48"/>
                </a:cubicBezTo>
                <a:cubicBezTo>
                  <a:pt x="192" y="70"/>
                  <a:pt x="209" y="88"/>
                  <a:pt x="233" y="99"/>
                </a:cubicBezTo>
                <a:cubicBezTo>
                  <a:pt x="244" y="104"/>
                  <a:pt x="250" y="113"/>
                  <a:pt x="243" y="122"/>
                </a:cubicBezTo>
                <a:cubicBezTo>
                  <a:pt x="240" y="127"/>
                  <a:pt x="226" y="128"/>
                  <a:pt x="220" y="126"/>
                </a:cubicBezTo>
                <a:cubicBezTo>
                  <a:pt x="195" y="114"/>
                  <a:pt x="172" y="101"/>
                  <a:pt x="147" y="88"/>
                </a:cubicBezTo>
                <a:cubicBezTo>
                  <a:pt x="142" y="97"/>
                  <a:pt x="136" y="110"/>
                  <a:pt x="129" y="125"/>
                </a:cubicBezTo>
                <a:cubicBezTo>
                  <a:pt x="147" y="136"/>
                  <a:pt x="164" y="146"/>
                  <a:pt x="182" y="154"/>
                </a:cubicBezTo>
                <a:cubicBezTo>
                  <a:pt x="193" y="160"/>
                  <a:pt x="198" y="169"/>
                  <a:pt x="198" y="181"/>
                </a:cubicBezTo>
                <a:cubicBezTo>
                  <a:pt x="197" y="205"/>
                  <a:pt x="197" y="229"/>
                  <a:pt x="197" y="253"/>
                </a:cubicBezTo>
                <a:cubicBezTo>
                  <a:pt x="197" y="268"/>
                  <a:pt x="190" y="276"/>
                  <a:pt x="175" y="276"/>
                </a:cubicBezTo>
                <a:cubicBezTo>
                  <a:pt x="159" y="276"/>
                  <a:pt x="155" y="265"/>
                  <a:pt x="157" y="253"/>
                </a:cubicBezTo>
                <a:cubicBezTo>
                  <a:pt x="164" y="211"/>
                  <a:pt x="147" y="185"/>
                  <a:pt x="106" y="175"/>
                </a:cubicBezTo>
                <a:cubicBezTo>
                  <a:pt x="98" y="173"/>
                  <a:pt x="90" y="168"/>
                  <a:pt x="82" y="165"/>
                </a:cubicBezTo>
                <a:cubicBezTo>
                  <a:pt x="58" y="155"/>
                  <a:pt x="52" y="141"/>
                  <a:pt x="62" y="116"/>
                </a:cubicBezTo>
                <a:cubicBezTo>
                  <a:pt x="68" y="101"/>
                  <a:pt x="74" y="86"/>
                  <a:pt x="81" y="71"/>
                </a:cubicBezTo>
                <a:cubicBezTo>
                  <a:pt x="79" y="70"/>
                  <a:pt x="78" y="69"/>
                  <a:pt x="77" y="6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4" name="Freeform 31">
            <a:extLst>
              <a:ext uri="{FF2B5EF4-FFF2-40B4-BE49-F238E27FC236}">
                <a16:creationId xmlns:a16="http://schemas.microsoft.com/office/drawing/2014/main" id="{D629606C-16DD-4378-8D92-E621DCDF110C}"/>
              </a:ext>
            </a:extLst>
          </p:cNvPr>
          <p:cNvSpPr>
            <a:spLocks/>
          </p:cNvSpPr>
          <p:nvPr/>
        </p:nvSpPr>
        <p:spPr bwMode="auto">
          <a:xfrm>
            <a:off x="5495926" y="1258888"/>
            <a:ext cx="334963" cy="347663"/>
          </a:xfrm>
          <a:custGeom>
            <a:avLst/>
            <a:gdLst>
              <a:gd name="T0" fmla="*/ 62 w 233"/>
              <a:gd name="T1" fmla="*/ 242 h 242"/>
              <a:gd name="T2" fmla="*/ 0 w 233"/>
              <a:gd name="T3" fmla="*/ 178 h 242"/>
              <a:gd name="T4" fmla="*/ 133 w 233"/>
              <a:gd name="T5" fmla="*/ 41 h 242"/>
              <a:gd name="T6" fmla="*/ 217 w 233"/>
              <a:gd name="T7" fmla="*/ 44 h 242"/>
              <a:gd name="T8" fmla="*/ 229 w 233"/>
              <a:gd name="T9" fmla="*/ 57 h 242"/>
              <a:gd name="T10" fmla="*/ 230 w 233"/>
              <a:gd name="T11" fmla="*/ 76 h 242"/>
              <a:gd name="T12" fmla="*/ 62 w 233"/>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33" h="242">
                <a:moveTo>
                  <a:pt x="62" y="242"/>
                </a:moveTo>
                <a:cubicBezTo>
                  <a:pt x="41" y="220"/>
                  <a:pt x="22" y="201"/>
                  <a:pt x="0" y="178"/>
                </a:cubicBezTo>
                <a:cubicBezTo>
                  <a:pt x="43" y="133"/>
                  <a:pt x="87" y="86"/>
                  <a:pt x="133" y="41"/>
                </a:cubicBezTo>
                <a:cubicBezTo>
                  <a:pt x="175" y="0"/>
                  <a:pt x="176" y="1"/>
                  <a:pt x="217" y="44"/>
                </a:cubicBezTo>
                <a:cubicBezTo>
                  <a:pt x="221" y="48"/>
                  <a:pt x="227" y="52"/>
                  <a:pt x="229" y="57"/>
                </a:cubicBezTo>
                <a:cubicBezTo>
                  <a:pt x="231" y="63"/>
                  <a:pt x="233" y="72"/>
                  <a:pt x="230" y="76"/>
                </a:cubicBezTo>
                <a:cubicBezTo>
                  <a:pt x="180" y="137"/>
                  <a:pt x="123" y="191"/>
                  <a:pt x="62" y="24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5" name="Freeform 32">
            <a:extLst>
              <a:ext uri="{FF2B5EF4-FFF2-40B4-BE49-F238E27FC236}">
                <a16:creationId xmlns:a16="http://schemas.microsoft.com/office/drawing/2014/main" id="{2A29FDDE-2747-4BC9-B6B0-6AE95B46703E}"/>
              </a:ext>
            </a:extLst>
          </p:cNvPr>
          <p:cNvSpPr>
            <a:spLocks/>
          </p:cNvSpPr>
          <p:nvPr/>
        </p:nvSpPr>
        <p:spPr bwMode="auto">
          <a:xfrm>
            <a:off x="635001" y="6089650"/>
            <a:ext cx="482600" cy="261938"/>
          </a:xfrm>
          <a:custGeom>
            <a:avLst/>
            <a:gdLst>
              <a:gd name="T0" fmla="*/ 4 w 335"/>
              <a:gd name="T1" fmla="*/ 183 h 183"/>
              <a:gd name="T2" fmla="*/ 5 w 335"/>
              <a:gd name="T3" fmla="*/ 92 h 183"/>
              <a:gd name="T4" fmla="*/ 106 w 335"/>
              <a:gd name="T5" fmla="*/ 1 h 183"/>
              <a:gd name="T6" fmla="*/ 121 w 335"/>
              <a:gd name="T7" fmla="*/ 8 h 183"/>
              <a:gd name="T8" fmla="*/ 168 w 335"/>
              <a:gd name="T9" fmla="*/ 47 h 183"/>
              <a:gd name="T10" fmla="*/ 213 w 335"/>
              <a:gd name="T11" fmla="*/ 8 h 183"/>
              <a:gd name="T12" fmla="*/ 229 w 335"/>
              <a:gd name="T13" fmla="*/ 1 h 183"/>
              <a:gd name="T14" fmla="*/ 328 w 335"/>
              <a:gd name="T15" fmla="*/ 86 h 183"/>
              <a:gd name="T16" fmla="*/ 334 w 335"/>
              <a:gd name="T17" fmla="*/ 176 h 183"/>
              <a:gd name="T18" fmla="*/ 298 w 335"/>
              <a:gd name="T19" fmla="*/ 161 h 183"/>
              <a:gd name="T20" fmla="*/ 295 w 335"/>
              <a:gd name="T21" fmla="*/ 156 h 183"/>
              <a:gd name="T22" fmla="*/ 289 w 335"/>
              <a:gd name="T23" fmla="*/ 100 h 183"/>
              <a:gd name="T24" fmla="*/ 274 w 335"/>
              <a:gd name="T25" fmla="*/ 56 h 183"/>
              <a:gd name="T26" fmla="*/ 228 w 335"/>
              <a:gd name="T27" fmla="*/ 68 h 183"/>
              <a:gd name="T28" fmla="*/ 217 w 335"/>
              <a:gd name="T29" fmla="*/ 87 h 183"/>
              <a:gd name="T30" fmla="*/ 125 w 335"/>
              <a:gd name="T31" fmla="*/ 87 h 183"/>
              <a:gd name="T32" fmla="*/ 79 w 335"/>
              <a:gd name="T33" fmla="*/ 53 h 183"/>
              <a:gd name="T34" fmla="*/ 57 w 335"/>
              <a:gd name="T35" fmla="*/ 58 h 183"/>
              <a:gd name="T36" fmla="*/ 61 w 335"/>
              <a:gd name="T37" fmla="*/ 126 h 183"/>
              <a:gd name="T38" fmla="*/ 32 w 335"/>
              <a:gd name="T39" fmla="*/ 171 h 183"/>
              <a:gd name="T40" fmla="*/ 4 w 335"/>
              <a:gd name="T4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5" h="183">
                <a:moveTo>
                  <a:pt x="4" y="183"/>
                </a:moveTo>
                <a:cubicBezTo>
                  <a:pt x="4" y="148"/>
                  <a:pt x="0" y="119"/>
                  <a:pt x="5" y="92"/>
                </a:cubicBezTo>
                <a:cubicBezTo>
                  <a:pt x="14" y="43"/>
                  <a:pt x="60" y="12"/>
                  <a:pt x="106" y="1"/>
                </a:cubicBezTo>
                <a:cubicBezTo>
                  <a:pt x="111" y="0"/>
                  <a:pt x="117" y="4"/>
                  <a:pt x="121" y="8"/>
                </a:cubicBezTo>
                <a:cubicBezTo>
                  <a:pt x="137" y="20"/>
                  <a:pt x="152" y="33"/>
                  <a:pt x="168" y="47"/>
                </a:cubicBezTo>
                <a:cubicBezTo>
                  <a:pt x="183" y="34"/>
                  <a:pt x="198" y="20"/>
                  <a:pt x="213" y="8"/>
                </a:cubicBezTo>
                <a:cubicBezTo>
                  <a:pt x="218" y="4"/>
                  <a:pt x="224" y="0"/>
                  <a:pt x="229" y="1"/>
                </a:cubicBezTo>
                <a:cubicBezTo>
                  <a:pt x="275" y="13"/>
                  <a:pt x="316" y="36"/>
                  <a:pt x="328" y="86"/>
                </a:cubicBezTo>
                <a:cubicBezTo>
                  <a:pt x="335" y="115"/>
                  <a:pt x="333" y="146"/>
                  <a:pt x="334" y="176"/>
                </a:cubicBezTo>
                <a:cubicBezTo>
                  <a:pt x="315" y="183"/>
                  <a:pt x="303" y="179"/>
                  <a:pt x="298" y="161"/>
                </a:cubicBezTo>
                <a:cubicBezTo>
                  <a:pt x="297" y="159"/>
                  <a:pt x="296" y="157"/>
                  <a:pt x="295" y="156"/>
                </a:cubicBezTo>
                <a:cubicBezTo>
                  <a:pt x="279" y="139"/>
                  <a:pt x="270" y="123"/>
                  <a:pt x="289" y="100"/>
                </a:cubicBezTo>
                <a:cubicBezTo>
                  <a:pt x="300" y="87"/>
                  <a:pt x="290" y="65"/>
                  <a:pt x="274" y="56"/>
                </a:cubicBezTo>
                <a:cubicBezTo>
                  <a:pt x="258" y="48"/>
                  <a:pt x="239" y="52"/>
                  <a:pt x="228" y="68"/>
                </a:cubicBezTo>
                <a:cubicBezTo>
                  <a:pt x="224" y="75"/>
                  <a:pt x="220" y="83"/>
                  <a:pt x="217" y="87"/>
                </a:cubicBezTo>
                <a:cubicBezTo>
                  <a:pt x="184" y="87"/>
                  <a:pt x="153" y="87"/>
                  <a:pt x="125" y="87"/>
                </a:cubicBezTo>
                <a:cubicBezTo>
                  <a:pt x="110" y="75"/>
                  <a:pt x="96" y="62"/>
                  <a:pt x="79" y="53"/>
                </a:cubicBezTo>
                <a:cubicBezTo>
                  <a:pt x="75" y="50"/>
                  <a:pt x="64" y="54"/>
                  <a:pt x="57" y="58"/>
                </a:cubicBezTo>
                <a:cubicBezTo>
                  <a:pt x="37" y="72"/>
                  <a:pt x="38" y="89"/>
                  <a:pt x="61" y="126"/>
                </a:cubicBezTo>
                <a:cubicBezTo>
                  <a:pt x="51" y="141"/>
                  <a:pt x="43" y="157"/>
                  <a:pt x="32" y="171"/>
                </a:cubicBezTo>
                <a:cubicBezTo>
                  <a:pt x="27" y="177"/>
                  <a:pt x="16" y="178"/>
                  <a:pt x="4" y="18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6" name="Freeform 33">
            <a:extLst>
              <a:ext uri="{FF2B5EF4-FFF2-40B4-BE49-F238E27FC236}">
                <a16:creationId xmlns:a16="http://schemas.microsoft.com/office/drawing/2014/main" id="{39988592-EED6-4723-9FA8-005BBA56F9DD}"/>
              </a:ext>
            </a:extLst>
          </p:cNvPr>
          <p:cNvSpPr>
            <a:spLocks/>
          </p:cNvSpPr>
          <p:nvPr/>
        </p:nvSpPr>
        <p:spPr bwMode="auto">
          <a:xfrm>
            <a:off x="3054351" y="5816600"/>
            <a:ext cx="355600" cy="368300"/>
          </a:xfrm>
          <a:custGeom>
            <a:avLst/>
            <a:gdLst>
              <a:gd name="T0" fmla="*/ 170 w 247"/>
              <a:gd name="T1" fmla="*/ 255 h 256"/>
              <a:gd name="T2" fmla="*/ 163 w 247"/>
              <a:gd name="T3" fmla="*/ 255 h 256"/>
              <a:gd name="T4" fmla="*/ 133 w 247"/>
              <a:gd name="T5" fmla="*/ 220 h 256"/>
              <a:gd name="T6" fmla="*/ 123 w 247"/>
              <a:gd name="T7" fmla="*/ 191 h 256"/>
              <a:gd name="T8" fmla="*/ 114 w 247"/>
              <a:gd name="T9" fmla="*/ 219 h 256"/>
              <a:gd name="T10" fmla="*/ 114 w 247"/>
              <a:gd name="T11" fmla="*/ 245 h 256"/>
              <a:gd name="T12" fmla="*/ 79 w 247"/>
              <a:gd name="T13" fmla="*/ 240 h 256"/>
              <a:gd name="T14" fmla="*/ 74 w 247"/>
              <a:gd name="T15" fmla="*/ 129 h 256"/>
              <a:gd name="T16" fmla="*/ 63 w 247"/>
              <a:gd name="T17" fmla="*/ 109 h 256"/>
              <a:gd name="T18" fmla="*/ 2 w 247"/>
              <a:gd name="T19" fmla="*/ 24 h 256"/>
              <a:gd name="T20" fmla="*/ 7 w 247"/>
              <a:gd name="T21" fmla="*/ 0 h 256"/>
              <a:gd name="T22" fmla="*/ 27 w 247"/>
              <a:gd name="T23" fmla="*/ 10 h 256"/>
              <a:gd name="T24" fmla="*/ 102 w 247"/>
              <a:gd name="T25" fmla="*/ 76 h 256"/>
              <a:gd name="T26" fmla="*/ 121 w 247"/>
              <a:gd name="T27" fmla="*/ 93 h 256"/>
              <a:gd name="T28" fmla="*/ 221 w 247"/>
              <a:gd name="T29" fmla="*/ 7 h 256"/>
              <a:gd name="T30" fmla="*/ 240 w 247"/>
              <a:gd name="T31" fmla="*/ 0 h 256"/>
              <a:gd name="T32" fmla="*/ 244 w 247"/>
              <a:gd name="T33" fmla="*/ 23 h 256"/>
              <a:gd name="T34" fmla="*/ 187 w 247"/>
              <a:gd name="T35" fmla="*/ 105 h 256"/>
              <a:gd name="T36" fmla="*/ 170 w 247"/>
              <a:gd name="T37" fmla="*/ 141 h 256"/>
              <a:gd name="T38" fmla="*/ 170 w 247"/>
              <a:gd name="T39" fmla="*/ 25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256">
                <a:moveTo>
                  <a:pt x="170" y="255"/>
                </a:moveTo>
                <a:cubicBezTo>
                  <a:pt x="165" y="255"/>
                  <a:pt x="164" y="256"/>
                  <a:pt x="163" y="255"/>
                </a:cubicBezTo>
                <a:cubicBezTo>
                  <a:pt x="134" y="250"/>
                  <a:pt x="134" y="250"/>
                  <a:pt x="133" y="220"/>
                </a:cubicBezTo>
                <a:cubicBezTo>
                  <a:pt x="133" y="209"/>
                  <a:pt x="141" y="194"/>
                  <a:pt x="123" y="191"/>
                </a:cubicBezTo>
                <a:cubicBezTo>
                  <a:pt x="121" y="191"/>
                  <a:pt x="116" y="209"/>
                  <a:pt x="114" y="219"/>
                </a:cubicBezTo>
                <a:cubicBezTo>
                  <a:pt x="113" y="227"/>
                  <a:pt x="114" y="235"/>
                  <a:pt x="114" y="245"/>
                </a:cubicBezTo>
                <a:cubicBezTo>
                  <a:pt x="101" y="243"/>
                  <a:pt x="91" y="241"/>
                  <a:pt x="79" y="240"/>
                </a:cubicBezTo>
                <a:cubicBezTo>
                  <a:pt x="78" y="202"/>
                  <a:pt x="77" y="166"/>
                  <a:pt x="74" y="129"/>
                </a:cubicBezTo>
                <a:cubicBezTo>
                  <a:pt x="74" y="122"/>
                  <a:pt x="69" y="113"/>
                  <a:pt x="63" y="109"/>
                </a:cubicBezTo>
                <a:cubicBezTo>
                  <a:pt x="36" y="85"/>
                  <a:pt x="15" y="57"/>
                  <a:pt x="2" y="24"/>
                </a:cubicBezTo>
                <a:cubicBezTo>
                  <a:pt x="0" y="17"/>
                  <a:pt x="5" y="8"/>
                  <a:pt x="7" y="0"/>
                </a:cubicBezTo>
                <a:cubicBezTo>
                  <a:pt x="14" y="3"/>
                  <a:pt x="23" y="4"/>
                  <a:pt x="27" y="10"/>
                </a:cubicBezTo>
                <a:cubicBezTo>
                  <a:pt x="47" y="38"/>
                  <a:pt x="69" y="63"/>
                  <a:pt x="102" y="76"/>
                </a:cubicBezTo>
                <a:cubicBezTo>
                  <a:pt x="109" y="79"/>
                  <a:pt x="115" y="87"/>
                  <a:pt x="121" y="93"/>
                </a:cubicBezTo>
                <a:cubicBezTo>
                  <a:pt x="159" y="69"/>
                  <a:pt x="199" y="49"/>
                  <a:pt x="221" y="7"/>
                </a:cubicBezTo>
                <a:cubicBezTo>
                  <a:pt x="223" y="3"/>
                  <a:pt x="234" y="2"/>
                  <a:pt x="240" y="0"/>
                </a:cubicBezTo>
                <a:cubicBezTo>
                  <a:pt x="242" y="8"/>
                  <a:pt x="247" y="17"/>
                  <a:pt x="244" y="23"/>
                </a:cubicBezTo>
                <a:cubicBezTo>
                  <a:pt x="232" y="55"/>
                  <a:pt x="215" y="84"/>
                  <a:pt x="187" y="105"/>
                </a:cubicBezTo>
                <a:cubicBezTo>
                  <a:pt x="174" y="115"/>
                  <a:pt x="170" y="126"/>
                  <a:pt x="170" y="141"/>
                </a:cubicBezTo>
                <a:cubicBezTo>
                  <a:pt x="170" y="179"/>
                  <a:pt x="170" y="216"/>
                  <a:pt x="170" y="25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7" name="Freeform 34">
            <a:extLst>
              <a:ext uri="{FF2B5EF4-FFF2-40B4-BE49-F238E27FC236}">
                <a16:creationId xmlns:a16="http://schemas.microsoft.com/office/drawing/2014/main" id="{2A7EA363-1E72-404C-A5EB-183B486050D0}"/>
              </a:ext>
            </a:extLst>
          </p:cNvPr>
          <p:cNvSpPr>
            <a:spLocks/>
          </p:cNvSpPr>
          <p:nvPr/>
        </p:nvSpPr>
        <p:spPr bwMode="auto">
          <a:xfrm>
            <a:off x="1978026" y="4675188"/>
            <a:ext cx="455613" cy="371475"/>
          </a:xfrm>
          <a:custGeom>
            <a:avLst/>
            <a:gdLst>
              <a:gd name="T0" fmla="*/ 0 w 317"/>
              <a:gd name="T1" fmla="*/ 175 h 259"/>
              <a:gd name="T2" fmla="*/ 1 w 317"/>
              <a:gd name="T3" fmla="*/ 24 h 259"/>
              <a:gd name="T4" fmla="*/ 23 w 317"/>
              <a:gd name="T5" fmla="*/ 4 h 259"/>
              <a:gd name="T6" fmla="*/ 63 w 317"/>
              <a:gd name="T7" fmla="*/ 4 h 259"/>
              <a:gd name="T8" fmla="*/ 86 w 317"/>
              <a:gd name="T9" fmla="*/ 37 h 259"/>
              <a:gd name="T10" fmla="*/ 96 w 317"/>
              <a:gd name="T11" fmla="*/ 78 h 259"/>
              <a:gd name="T12" fmla="*/ 136 w 317"/>
              <a:gd name="T13" fmla="*/ 78 h 259"/>
              <a:gd name="T14" fmla="*/ 145 w 317"/>
              <a:gd name="T15" fmla="*/ 37 h 259"/>
              <a:gd name="T16" fmla="*/ 167 w 317"/>
              <a:gd name="T17" fmla="*/ 4 h 259"/>
              <a:gd name="T18" fmla="*/ 231 w 317"/>
              <a:gd name="T19" fmla="*/ 67 h 259"/>
              <a:gd name="T20" fmla="*/ 232 w 317"/>
              <a:gd name="T21" fmla="*/ 82 h 259"/>
              <a:gd name="T22" fmla="*/ 303 w 317"/>
              <a:gd name="T23" fmla="*/ 100 h 259"/>
              <a:gd name="T24" fmla="*/ 305 w 317"/>
              <a:gd name="T25" fmla="*/ 159 h 259"/>
              <a:gd name="T26" fmla="*/ 231 w 317"/>
              <a:gd name="T27" fmla="*/ 181 h 259"/>
              <a:gd name="T28" fmla="*/ 231 w 317"/>
              <a:gd name="T29" fmla="*/ 234 h 259"/>
              <a:gd name="T30" fmla="*/ 206 w 317"/>
              <a:gd name="T31" fmla="*/ 259 h 259"/>
              <a:gd name="T32" fmla="*/ 120 w 317"/>
              <a:gd name="T33" fmla="*/ 259 h 259"/>
              <a:gd name="T34" fmla="*/ 93 w 317"/>
              <a:gd name="T35" fmla="*/ 259 h 259"/>
              <a:gd name="T36" fmla="*/ 147 w 317"/>
              <a:gd name="T37" fmla="*/ 238 h 259"/>
              <a:gd name="T38" fmla="*/ 210 w 317"/>
              <a:gd name="T39" fmla="*/ 238 h 259"/>
              <a:gd name="T40" fmla="*/ 210 w 317"/>
              <a:gd name="T41" fmla="*/ 178 h 259"/>
              <a:gd name="T42" fmla="*/ 240 w 317"/>
              <a:gd name="T43" fmla="*/ 159 h 259"/>
              <a:gd name="T44" fmla="*/ 289 w 317"/>
              <a:gd name="T45" fmla="*/ 142 h 259"/>
              <a:gd name="T46" fmla="*/ 280 w 317"/>
              <a:gd name="T47" fmla="*/ 109 h 259"/>
              <a:gd name="T48" fmla="*/ 245 w 317"/>
              <a:gd name="T49" fmla="*/ 102 h 259"/>
              <a:gd name="T50" fmla="*/ 210 w 317"/>
              <a:gd name="T51" fmla="*/ 78 h 259"/>
              <a:gd name="T52" fmla="*/ 210 w 317"/>
              <a:gd name="T53" fmla="*/ 32 h 259"/>
              <a:gd name="T54" fmla="*/ 209 w 317"/>
              <a:gd name="T55" fmla="*/ 27 h 259"/>
              <a:gd name="T56" fmla="*/ 166 w 317"/>
              <a:gd name="T57" fmla="*/ 27 h 259"/>
              <a:gd name="T58" fmla="*/ 147 w 317"/>
              <a:gd name="T59" fmla="*/ 97 h 259"/>
              <a:gd name="T60" fmla="*/ 86 w 317"/>
              <a:gd name="T61" fmla="*/ 98 h 259"/>
              <a:gd name="T62" fmla="*/ 66 w 317"/>
              <a:gd name="T63" fmla="*/ 26 h 259"/>
              <a:gd name="T64" fmla="*/ 22 w 317"/>
              <a:gd name="T65" fmla="*/ 26 h 259"/>
              <a:gd name="T66" fmla="*/ 22 w 317"/>
              <a:gd name="T67" fmla="*/ 139 h 259"/>
              <a:gd name="T68" fmla="*/ 0 w 317"/>
              <a:gd name="T69" fmla="*/ 17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259">
                <a:moveTo>
                  <a:pt x="0" y="175"/>
                </a:moveTo>
                <a:cubicBezTo>
                  <a:pt x="0" y="122"/>
                  <a:pt x="0" y="73"/>
                  <a:pt x="1" y="24"/>
                </a:cubicBezTo>
                <a:cubicBezTo>
                  <a:pt x="1" y="11"/>
                  <a:pt x="10" y="4"/>
                  <a:pt x="23" y="4"/>
                </a:cubicBezTo>
                <a:cubicBezTo>
                  <a:pt x="37" y="3"/>
                  <a:pt x="50" y="4"/>
                  <a:pt x="63" y="4"/>
                </a:cubicBezTo>
                <a:cubicBezTo>
                  <a:pt x="91" y="4"/>
                  <a:pt x="97" y="12"/>
                  <a:pt x="86" y="37"/>
                </a:cubicBezTo>
                <a:cubicBezTo>
                  <a:pt x="79" y="54"/>
                  <a:pt x="83" y="68"/>
                  <a:pt x="96" y="78"/>
                </a:cubicBezTo>
                <a:cubicBezTo>
                  <a:pt x="109" y="89"/>
                  <a:pt x="123" y="88"/>
                  <a:pt x="136" y="78"/>
                </a:cubicBezTo>
                <a:cubicBezTo>
                  <a:pt x="150" y="67"/>
                  <a:pt x="152" y="53"/>
                  <a:pt x="145" y="37"/>
                </a:cubicBezTo>
                <a:cubicBezTo>
                  <a:pt x="135" y="12"/>
                  <a:pt x="140" y="4"/>
                  <a:pt x="167" y="4"/>
                </a:cubicBezTo>
                <a:cubicBezTo>
                  <a:pt x="235" y="3"/>
                  <a:pt x="232" y="0"/>
                  <a:pt x="231" y="67"/>
                </a:cubicBezTo>
                <a:cubicBezTo>
                  <a:pt x="231" y="71"/>
                  <a:pt x="231" y="76"/>
                  <a:pt x="232" y="82"/>
                </a:cubicBezTo>
                <a:cubicBezTo>
                  <a:pt x="260" y="73"/>
                  <a:pt x="285" y="74"/>
                  <a:pt x="303" y="100"/>
                </a:cubicBezTo>
                <a:cubicBezTo>
                  <a:pt x="316" y="119"/>
                  <a:pt x="317" y="139"/>
                  <a:pt x="305" y="159"/>
                </a:cubicBezTo>
                <a:cubicBezTo>
                  <a:pt x="288" y="187"/>
                  <a:pt x="262" y="190"/>
                  <a:pt x="231" y="181"/>
                </a:cubicBezTo>
                <a:cubicBezTo>
                  <a:pt x="231" y="200"/>
                  <a:pt x="231" y="217"/>
                  <a:pt x="231" y="234"/>
                </a:cubicBezTo>
                <a:cubicBezTo>
                  <a:pt x="231" y="250"/>
                  <a:pt x="223" y="259"/>
                  <a:pt x="206" y="259"/>
                </a:cubicBezTo>
                <a:cubicBezTo>
                  <a:pt x="178" y="258"/>
                  <a:pt x="149" y="259"/>
                  <a:pt x="120" y="259"/>
                </a:cubicBezTo>
                <a:cubicBezTo>
                  <a:pt x="112" y="259"/>
                  <a:pt x="103" y="259"/>
                  <a:pt x="93" y="259"/>
                </a:cubicBezTo>
                <a:cubicBezTo>
                  <a:pt x="106" y="235"/>
                  <a:pt x="127" y="238"/>
                  <a:pt x="147" y="238"/>
                </a:cubicBezTo>
                <a:cubicBezTo>
                  <a:pt x="167" y="238"/>
                  <a:pt x="187" y="238"/>
                  <a:pt x="210" y="238"/>
                </a:cubicBezTo>
                <a:cubicBezTo>
                  <a:pt x="210" y="217"/>
                  <a:pt x="210" y="198"/>
                  <a:pt x="210" y="178"/>
                </a:cubicBezTo>
                <a:cubicBezTo>
                  <a:pt x="210" y="155"/>
                  <a:pt x="218" y="150"/>
                  <a:pt x="240" y="159"/>
                </a:cubicBezTo>
                <a:cubicBezTo>
                  <a:pt x="263" y="169"/>
                  <a:pt x="285" y="163"/>
                  <a:pt x="289" y="142"/>
                </a:cubicBezTo>
                <a:cubicBezTo>
                  <a:pt x="291" y="132"/>
                  <a:pt x="288" y="115"/>
                  <a:pt x="280" y="109"/>
                </a:cubicBezTo>
                <a:cubicBezTo>
                  <a:pt x="273" y="102"/>
                  <a:pt x="256" y="99"/>
                  <a:pt x="245" y="102"/>
                </a:cubicBezTo>
                <a:cubicBezTo>
                  <a:pt x="216" y="111"/>
                  <a:pt x="210" y="108"/>
                  <a:pt x="210" y="78"/>
                </a:cubicBezTo>
                <a:cubicBezTo>
                  <a:pt x="210" y="63"/>
                  <a:pt x="210" y="48"/>
                  <a:pt x="210" y="32"/>
                </a:cubicBezTo>
                <a:cubicBezTo>
                  <a:pt x="210" y="31"/>
                  <a:pt x="209" y="30"/>
                  <a:pt x="209" y="27"/>
                </a:cubicBezTo>
                <a:cubicBezTo>
                  <a:pt x="195" y="27"/>
                  <a:pt x="181" y="27"/>
                  <a:pt x="166" y="27"/>
                </a:cubicBezTo>
                <a:cubicBezTo>
                  <a:pt x="174" y="55"/>
                  <a:pt x="171" y="80"/>
                  <a:pt x="147" y="97"/>
                </a:cubicBezTo>
                <a:cubicBezTo>
                  <a:pt x="129" y="110"/>
                  <a:pt x="104" y="110"/>
                  <a:pt x="86" y="98"/>
                </a:cubicBezTo>
                <a:cubicBezTo>
                  <a:pt x="60" y="80"/>
                  <a:pt x="57" y="56"/>
                  <a:pt x="66" y="26"/>
                </a:cubicBezTo>
                <a:cubicBezTo>
                  <a:pt x="51" y="26"/>
                  <a:pt x="38" y="26"/>
                  <a:pt x="22" y="26"/>
                </a:cubicBezTo>
                <a:cubicBezTo>
                  <a:pt x="22" y="64"/>
                  <a:pt x="22" y="101"/>
                  <a:pt x="22" y="139"/>
                </a:cubicBezTo>
                <a:cubicBezTo>
                  <a:pt x="22" y="159"/>
                  <a:pt x="22" y="159"/>
                  <a:pt x="0" y="17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8" name="Freeform 35">
            <a:extLst>
              <a:ext uri="{FF2B5EF4-FFF2-40B4-BE49-F238E27FC236}">
                <a16:creationId xmlns:a16="http://schemas.microsoft.com/office/drawing/2014/main" id="{47A300AE-F6D2-4A13-8274-C31C7AD62057}"/>
              </a:ext>
            </a:extLst>
          </p:cNvPr>
          <p:cNvSpPr>
            <a:spLocks/>
          </p:cNvSpPr>
          <p:nvPr/>
        </p:nvSpPr>
        <p:spPr bwMode="auto">
          <a:xfrm>
            <a:off x="527051" y="4930775"/>
            <a:ext cx="655638" cy="373063"/>
          </a:xfrm>
          <a:custGeom>
            <a:avLst/>
            <a:gdLst>
              <a:gd name="T0" fmla="*/ 202 w 456"/>
              <a:gd name="T1" fmla="*/ 0 h 259"/>
              <a:gd name="T2" fmla="*/ 202 w 456"/>
              <a:gd name="T3" fmla="*/ 18 h 259"/>
              <a:gd name="T4" fmla="*/ 197 w 456"/>
              <a:gd name="T5" fmla="*/ 20 h 259"/>
              <a:gd name="T6" fmla="*/ 93 w 456"/>
              <a:gd name="T7" fmla="*/ 52 h 259"/>
              <a:gd name="T8" fmla="*/ 81 w 456"/>
              <a:gd name="T9" fmla="*/ 60 h 259"/>
              <a:gd name="T10" fmla="*/ 84 w 456"/>
              <a:gd name="T11" fmla="*/ 196 h 259"/>
              <a:gd name="T12" fmla="*/ 246 w 456"/>
              <a:gd name="T13" fmla="*/ 234 h 259"/>
              <a:gd name="T14" fmla="*/ 375 w 456"/>
              <a:gd name="T15" fmla="*/ 196 h 259"/>
              <a:gd name="T16" fmla="*/ 419 w 456"/>
              <a:gd name="T17" fmla="*/ 129 h 259"/>
              <a:gd name="T18" fmla="*/ 372 w 456"/>
              <a:gd name="T19" fmla="*/ 56 h 259"/>
              <a:gd name="T20" fmla="*/ 275 w 456"/>
              <a:gd name="T21" fmla="*/ 21 h 259"/>
              <a:gd name="T22" fmla="*/ 262 w 456"/>
              <a:gd name="T23" fmla="*/ 0 h 259"/>
              <a:gd name="T24" fmla="*/ 299 w 456"/>
              <a:gd name="T25" fmla="*/ 5 h 259"/>
              <a:gd name="T26" fmla="*/ 398 w 456"/>
              <a:gd name="T27" fmla="*/ 48 h 259"/>
              <a:gd name="T28" fmla="*/ 400 w 456"/>
              <a:gd name="T29" fmla="*/ 204 h 259"/>
              <a:gd name="T30" fmla="*/ 206 w 456"/>
              <a:gd name="T31" fmla="*/ 255 h 259"/>
              <a:gd name="T32" fmla="*/ 71 w 456"/>
              <a:gd name="T33" fmla="*/ 213 h 259"/>
              <a:gd name="T34" fmla="*/ 73 w 456"/>
              <a:gd name="T35" fmla="*/ 40 h 259"/>
              <a:gd name="T36" fmla="*/ 81 w 456"/>
              <a:gd name="T37" fmla="*/ 34 h 259"/>
              <a:gd name="T38" fmla="*/ 202 w 456"/>
              <a:gd name="T3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 h="259">
                <a:moveTo>
                  <a:pt x="202" y="0"/>
                </a:moveTo>
                <a:cubicBezTo>
                  <a:pt x="202" y="7"/>
                  <a:pt x="202" y="12"/>
                  <a:pt x="202" y="18"/>
                </a:cubicBezTo>
                <a:cubicBezTo>
                  <a:pt x="201" y="19"/>
                  <a:pt x="199" y="20"/>
                  <a:pt x="197" y="20"/>
                </a:cubicBezTo>
                <a:cubicBezTo>
                  <a:pt x="161" y="25"/>
                  <a:pt x="125" y="33"/>
                  <a:pt x="93" y="52"/>
                </a:cubicBezTo>
                <a:cubicBezTo>
                  <a:pt x="89" y="55"/>
                  <a:pt x="85" y="57"/>
                  <a:pt x="81" y="60"/>
                </a:cubicBezTo>
                <a:cubicBezTo>
                  <a:pt x="25" y="100"/>
                  <a:pt x="26" y="157"/>
                  <a:pt x="84" y="196"/>
                </a:cubicBezTo>
                <a:cubicBezTo>
                  <a:pt x="133" y="228"/>
                  <a:pt x="189" y="236"/>
                  <a:pt x="246" y="234"/>
                </a:cubicBezTo>
                <a:cubicBezTo>
                  <a:pt x="292" y="232"/>
                  <a:pt x="336" y="222"/>
                  <a:pt x="375" y="196"/>
                </a:cubicBezTo>
                <a:cubicBezTo>
                  <a:pt x="399" y="180"/>
                  <a:pt x="419" y="161"/>
                  <a:pt x="419" y="129"/>
                </a:cubicBezTo>
                <a:cubicBezTo>
                  <a:pt x="420" y="94"/>
                  <a:pt x="400" y="70"/>
                  <a:pt x="372" y="56"/>
                </a:cubicBezTo>
                <a:cubicBezTo>
                  <a:pt x="342" y="41"/>
                  <a:pt x="308" y="31"/>
                  <a:pt x="275" y="21"/>
                </a:cubicBezTo>
                <a:cubicBezTo>
                  <a:pt x="264" y="18"/>
                  <a:pt x="260" y="14"/>
                  <a:pt x="262" y="0"/>
                </a:cubicBezTo>
                <a:cubicBezTo>
                  <a:pt x="274" y="1"/>
                  <a:pt x="287" y="2"/>
                  <a:pt x="299" y="5"/>
                </a:cubicBezTo>
                <a:cubicBezTo>
                  <a:pt x="334" y="13"/>
                  <a:pt x="369" y="24"/>
                  <a:pt x="398" y="48"/>
                </a:cubicBezTo>
                <a:cubicBezTo>
                  <a:pt x="455" y="92"/>
                  <a:pt x="456" y="159"/>
                  <a:pt x="400" y="204"/>
                </a:cubicBezTo>
                <a:cubicBezTo>
                  <a:pt x="343" y="249"/>
                  <a:pt x="276" y="259"/>
                  <a:pt x="206" y="255"/>
                </a:cubicBezTo>
                <a:cubicBezTo>
                  <a:pt x="158" y="252"/>
                  <a:pt x="111" y="240"/>
                  <a:pt x="71" y="213"/>
                </a:cubicBezTo>
                <a:cubicBezTo>
                  <a:pt x="0" y="164"/>
                  <a:pt x="1" y="86"/>
                  <a:pt x="73" y="40"/>
                </a:cubicBezTo>
                <a:cubicBezTo>
                  <a:pt x="76" y="38"/>
                  <a:pt x="78" y="36"/>
                  <a:pt x="81" y="34"/>
                </a:cubicBezTo>
                <a:cubicBezTo>
                  <a:pt x="118" y="13"/>
                  <a:pt x="158" y="2"/>
                  <a:pt x="202"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9" name="Freeform 36">
            <a:extLst>
              <a:ext uri="{FF2B5EF4-FFF2-40B4-BE49-F238E27FC236}">
                <a16:creationId xmlns:a16="http://schemas.microsoft.com/office/drawing/2014/main" id="{EBB3E778-FE59-4C00-98D4-945871FAC666}"/>
              </a:ext>
            </a:extLst>
          </p:cNvPr>
          <p:cNvSpPr>
            <a:spLocks/>
          </p:cNvSpPr>
          <p:nvPr/>
        </p:nvSpPr>
        <p:spPr bwMode="auto">
          <a:xfrm>
            <a:off x="4286251" y="1138238"/>
            <a:ext cx="231775" cy="228600"/>
          </a:xfrm>
          <a:custGeom>
            <a:avLst/>
            <a:gdLst>
              <a:gd name="T0" fmla="*/ 78 w 161"/>
              <a:gd name="T1" fmla="*/ 0 h 159"/>
              <a:gd name="T2" fmla="*/ 159 w 161"/>
              <a:gd name="T3" fmla="*/ 79 h 159"/>
              <a:gd name="T4" fmla="*/ 79 w 161"/>
              <a:gd name="T5" fmla="*/ 158 h 159"/>
              <a:gd name="T6" fmla="*/ 0 w 161"/>
              <a:gd name="T7" fmla="*/ 81 h 159"/>
              <a:gd name="T8" fmla="*/ 78 w 161"/>
              <a:gd name="T9" fmla="*/ 0 h 159"/>
            </a:gdLst>
            <a:ahLst/>
            <a:cxnLst>
              <a:cxn ang="0">
                <a:pos x="T0" y="T1"/>
              </a:cxn>
              <a:cxn ang="0">
                <a:pos x="T2" y="T3"/>
              </a:cxn>
              <a:cxn ang="0">
                <a:pos x="T4" y="T5"/>
              </a:cxn>
              <a:cxn ang="0">
                <a:pos x="T6" y="T7"/>
              </a:cxn>
              <a:cxn ang="0">
                <a:pos x="T8" y="T9"/>
              </a:cxn>
            </a:cxnLst>
            <a:rect l="0" t="0" r="r" b="b"/>
            <a:pathLst>
              <a:path w="161" h="159">
                <a:moveTo>
                  <a:pt x="78" y="0"/>
                </a:moveTo>
                <a:cubicBezTo>
                  <a:pt x="123" y="0"/>
                  <a:pt x="161" y="34"/>
                  <a:pt x="159" y="79"/>
                </a:cubicBezTo>
                <a:cubicBezTo>
                  <a:pt x="157" y="125"/>
                  <a:pt x="133" y="156"/>
                  <a:pt x="79" y="158"/>
                </a:cubicBezTo>
                <a:cubicBezTo>
                  <a:pt x="34" y="159"/>
                  <a:pt x="1" y="125"/>
                  <a:pt x="0" y="81"/>
                </a:cubicBezTo>
                <a:cubicBezTo>
                  <a:pt x="0" y="35"/>
                  <a:pt x="33" y="0"/>
                  <a:pt x="78"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0" name="Freeform 37">
            <a:extLst>
              <a:ext uri="{FF2B5EF4-FFF2-40B4-BE49-F238E27FC236}">
                <a16:creationId xmlns:a16="http://schemas.microsoft.com/office/drawing/2014/main" id="{D7E2B0A5-0107-43D2-AB31-12F18F5AD44D}"/>
              </a:ext>
            </a:extLst>
          </p:cNvPr>
          <p:cNvSpPr>
            <a:spLocks/>
          </p:cNvSpPr>
          <p:nvPr/>
        </p:nvSpPr>
        <p:spPr bwMode="auto">
          <a:xfrm>
            <a:off x="842963" y="4603750"/>
            <a:ext cx="361950" cy="498475"/>
          </a:xfrm>
          <a:custGeom>
            <a:avLst/>
            <a:gdLst>
              <a:gd name="T0" fmla="*/ 49 w 252"/>
              <a:gd name="T1" fmla="*/ 176 h 346"/>
              <a:gd name="T2" fmla="*/ 63 w 252"/>
              <a:gd name="T3" fmla="*/ 164 h 346"/>
              <a:gd name="T4" fmla="*/ 113 w 252"/>
              <a:gd name="T5" fmla="*/ 175 h 346"/>
              <a:gd name="T6" fmla="*/ 169 w 252"/>
              <a:gd name="T7" fmla="*/ 196 h 346"/>
              <a:gd name="T8" fmla="*/ 223 w 252"/>
              <a:gd name="T9" fmla="*/ 192 h 346"/>
              <a:gd name="T10" fmla="*/ 231 w 252"/>
              <a:gd name="T11" fmla="*/ 180 h 346"/>
              <a:gd name="T12" fmla="*/ 231 w 252"/>
              <a:gd name="T13" fmla="*/ 58 h 346"/>
              <a:gd name="T14" fmla="*/ 116 w 252"/>
              <a:gd name="T15" fmla="*/ 42 h 346"/>
              <a:gd name="T16" fmla="*/ 45 w 252"/>
              <a:gd name="T17" fmla="*/ 31 h 346"/>
              <a:gd name="T18" fmla="*/ 23 w 252"/>
              <a:gd name="T19" fmla="*/ 59 h 346"/>
              <a:gd name="T20" fmla="*/ 23 w 252"/>
              <a:gd name="T21" fmla="*/ 316 h 346"/>
              <a:gd name="T22" fmla="*/ 22 w 252"/>
              <a:gd name="T23" fmla="*/ 334 h 346"/>
              <a:gd name="T24" fmla="*/ 12 w 252"/>
              <a:gd name="T25" fmla="*/ 346 h 346"/>
              <a:gd name="T26" fmla="*/ 1 w 252"/>
              <a:gd name="T27" fmla="*/ 334 h 346"/>
              <a:gd name="T28" fmla="*/ 2 w 252"/>
              <a:gd name="T29" fmla="*/ 208 h 346"/>
              <a:gd name="T30" fmla="*/ 1 w 252"/>
              <a:gd name="T31" fmla="*/ 37 h 346"/>
              <a:gd name="T32" fmla="*/ 19 w 252"/>
              <a:gd name="T33" fmla="*/ 15 h 346"/>
              <a:gd name="T34" fmla="*/ 142 w 252"/>
              <a:gd name="T35" fmla="*/ 30 h 346"/>
              <a:gd name="T36" fmla="*/ 234 w 252"/>
              <a:gd name="T37" fmla="*/ 34 h 346"/>
              <a:gd name="T38" fmla="*/ 251 w 252"/>
              <a:gd name="T39" fmla="*/ 45 h 346"/>
              <a:gd name="T40" fmla="*/ 250 w 252"/>
              <a:gd name="T41" fmla="*/ 191 h 346"/>
              <a:gd name="T42" fmla="*/ 234 w 252"/>
              <a:gd name="T43" fmla="*/ 211 h 346"/>
              <a:gd name="T44" fmla="*/ 132 w 252"/>
              <a:gd name="T45" fmla="*/ 206 h 346"/>
              <a:gd name="T46" fmla="*/ 49 w 252"/>
              <a:gd name="T47"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2" h="346">
                <a:moveTo>
                  <a:pt x="49" y="176"/>
                </a:moveTo>
                <a:cubicBezTo>
                  <a:pt x="46" y="169"/>
                  <a:pt x="50" y="162"/>
                  <a:pt x="63" y="164"/>
                </a:cubicBezTo>
                <a:cubicBezTo>
                  <a:pt x="80" y="167"/>
                  <a:pt x="97" y="170"/>
                  <a:pt x="113" y="175"/>
                </a:cubicBezTo>
                <a:cubicBezTo>
                  <a:pt x="132" y="181"/>
                  <a:pt x="150" y="193"/>
                  <a:pt x="169" y="196"/>
                </a:cubicBezTo>
                <a:cubicBezTo>
                  <a:pt x="186" y="199"/>
                  <a:pt x="205" y="194"/>
                  <a:pt x="223" y="192"/>
                </a:cubicBezTo>
                <a:cubicBezTo>
                  <a:pt x="226" y="191"/>
                  <a:pt x="231" y="184"/>
                  <a:pt x="231" y="180"/>
                </a:cubicBezTo>
                <a:cubicBezTo>
                  <a:pt x="231" y="140"/>
                  <a:pt x="231" y="101"/>
                  <a:pt x="231" y="58"/>
                </a:cubicBezTo>
                <a:cubicBezTo>
                  <a:pt x="188" y="72"/>
                  <a:pt x="152" y="57"/>
                  <a:pt x="116" y="42"/>
                </a:cubicBezTo>
                <a:cubicBezTo>
                  <a:pt x="94" y="33"/>
                  <a:pt x="71" y="25"/>
                  <a:pt x="45" y="31"/>
                </a:cubicBezTo>
                <a:cubicBezTo>
                  <a:pt x="28" y="34"/>
                  <a:pt x="22" y="41"/>
                  <a:pt x="23" y="59"/>
                </a:cubicBezTo>
                <a:cubicBezTo>
                  <a:pt x="24" y="145"/>
                  <a:pt x="23" y="230"/>
                  <a:pt x="23" y="316"/>
                </a:cubicBezTo>
                <a:cubicBezTo>
                  <a:pt x="23" y="322"/>
                  <a:pt x="24" y="329"/>
                  <a:pt x="22" y="334"/>
                </a:cubicBezTo>
                <a:cubicBezTo>
                  <a:pt x="21" y="339"/>
                  <a:pt x="16" y="342"/>
                  <a:pt x="12" y="346"/>
                </a:cubicBezTo>
                <a:cubicBezTo>
                  <a:pt x="9" y="342"/>
                  <a:pt x="1" y="338"/>
                  <a:pt x="1" y="334"/>
                </a:cubicBezTo>
                <a:cubicBezTo>
                  <a:pt x="1" y="292"/>
                  <a:pt x="2" y="250"/>
                  <a:pt x="2" y="208"/>
                </a:cubicBezTo>
                <a:cubicBezTo>
                  <a:pt x="2" y="151"/>
                  <a:pt x="1" y="94"/>
                  <a:pt x="1" y="37"/>
                </a:cubicBezTo>
                <a:cubicBezTo>
                  <a:pt x="0" y="24"/>
                  <a:pt x="4" y="20"/>
                  <a:pt x="19" y="15"/>
                </a:cubicBezTo>
                <a:cubicBezTo>
                  <a:pt x="63" y="0"/>
                  <a:pt x="102" y="12"/>
                  <a:pt x="142" y="30"/>
                </a:cubicBezTo>
                <a:cubicBezTo>
                  <a:pt x="172" y="43"/>
                  <a:pt x="202" y="50"/>
                  <a:pt x="234" y="34"/>
                </a:cubicBezTo>
                <a:cubicBezTo>
                  <a:pt x="244" y="28"/>
                  <a:pt x="251" y="34"/>
                  <a:pt x="251" y="45"/>
                </a:cubicBezTo>
                <a:cubicBezTo>
                  <a:pt x="251" y="94"/>
                  <a:pt x="252" y="142"/>
                  <a:pt x="250" y="191"/>
                </a:cubicBezTo>
                <a:cubicBezTo>
                  <a:pt x="250" y="198"/>
                  <a:pt x="241" y="207"/>
                  <a:pt x="234" y="211"/>
                </a:cubicBezTo>
                <a:cubicBezTo>
                  <a:pt x="199" y="227"/>
                  <a:pt x="166" y="219"/>
                  <a:pt x="132" y="206"/>
                </a:cubicBezTo>
                <a:cubicBezTo>
                  <a:pt x="106" y="195"/>
                  <a:pt x="80" y="187"/>
                  <a:pt x="49" y="17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1" name="Freeform 38">
            <a:extLst>
              <a:ext uri="{FF2B5EF4-FFF2-40B4-BE49-F238E27FC236}">
                <a16:creationId xmlns:a16="http://schemas.microsoft.com/office/drawing/2014/main" id="{575E3DBC-8C76-4485-BCF7-8D189D445FDB}"/>
              </a:ext>
            </a:extLst>
          </p:cNvPr>
          <p:cNvSpPr>
            <a:spLocks/>
          </p:cNvSpPr>
          <p:nvPr/>
        </p:nvSpPr>
        <p:spPr bwMode="auto">
          <a:xfrm>
            <a:off x="1897063" y="3495675"/>
            <a:ext cx="311150" cy="328613"/>
          </a:xfrm>
          <a:custGeom>
            <a:avLst/>
            <a:gdLst>
              <a:gd name="T0" fmla="*/ 109 w 216"/>
              <a:gd name="T1" fmla="*/ 80 h 228"/>
              <a:gd name="T2" fmla="*/ 194 w 216"/>
              <a:gd name="T3" fmla="*/ 6 h 228"/>
              <a:gd name="T4" fmla="*/ 210 w 216"/>
              <a:gd name="T5" fmla="*/ 0 h 228"/>
              <a:gd name="T6" fmla="*/ 215 w 216"/>
              <a:gd name="T7" fmla="*/ 17 h 228"/>
              <a:gd name="T8" fmla="*/ 162 w 216"/>
              <a:gd name="T9" fmla="*/ 94 h 228"/>
              <a:gd name="T10" fmla="*/ 151 w 216"/>
              <a:gd name="T11" fmla="*/ 118 h 228"/>
              <a:gd name="T12" fmla="*/ 150 w 216"/>
              <a:gd name="T13" fmla="*/ 227 h 228"/>
              <a:gd name="T14" fmla="*/ 118 w 216"/>
              <a:gd name="T15" fmla="*/ 227 h 228"/>
              <a:gd name="T16" fmla="*/ 118 w 216"/>
              <a:gd name="T17" fmla="*/ 189 h 228"/>
              <a:gd name="T18" fmla="*/ 108 w 216"/>
              <a:gd name="T19" fmla="*/ 172 h 228"/>
              <a:gd name="T20" fmla="*/ 99 w 216"/>
              <a:gd name="T21" fmla="*/ 189 h 228"/>
              <a:gd name="T22" fmla="*/ 99 w 216"/>
              <a:gd name="T23" fmla="*/ 228 h 228"/>
              <a:gd name="T24" fmla="*/ 66 w 216"/>
              <a:gd name="T25" fmla="*/ 228 h 228"/>
              <a:gd name="T26" fmla="*/ 65 w 216"/>
              <a:gd name="T27" fmla="*/ 116 h 228"/>
              <a:gd name="T28" fmla="*/ 54 w 216"/>
              <a:gd name="T29" fmla="*/ 92 h 228"/>
              <a:gd name="T30" fmla="*/ 2 w 216"/>
              <a:gd name="T31" fmla="*/ 18 h 228"/>
              <a:gd name="T32" fmla="*/ 4 w 216"/>
              <a:gd name="T33" fmla="*/ 1 h 228"/>
              <a:gd name="T34" fmla="*/ 21 w 216"/>
              <a:gd name="T35" fmla="*/ 5 h 228"/>
              <a:gd name="T36" fmla="*/ 109 w 216"/>
              <a:gd name="T37"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228">
                <a:moveTo>
                  <a:pt x="109" y="80"/>
                </a:moveTo>
                <a:cubicBezTo>
                  <a:pt x="140" y="60"/>
                  <a:pt x="175" y="42"/>
                  <a:pt x="194" y="6"/>
                </a:cubicBezTo>
                <a:cubicBezTo>
                  <a:pt x="195" y="2"/>
                  <a:pt x="205" y="2"/>
                  <a:pt x="210" y="0"/>
                </a:cubicBezTo>
                <a:cubicBezTo>
                  <a:pt x="212" y="6"/>
                  <a:pt x="216" y="13"/>
                  <a:pt x="215" y="17"/>
                </a:cubicBezTo>
                <a:cubicBezTo>
                  <a:pt x="205" y="48"/>
                  <a:pt x="186" y="72"/>
                  <a:pt x="162" y="94"/>
                </a:cubicBezTo>
                <a:cubicBezTo>
                  <a:pt x="156" y="99"/>
                  <a:pt x="151" y="110"/>
                  <a:pt x="151" y="118"/>
                </a:cubicBezTo>
                <a:cubicBezTo>
                  <a:pt x="150" y="154"/>
                  <a:pt x="150" y="190"/>
                  <a:pt x="150" y="227"/>
                </a:cubicBezTo>
                <a:cubicBezTo>
                  <a:pt x="139" y="227"/>
                  <a:pt x="129" y="227"/>
                  <a:pt x="118" y="227"/>
                </a:cubicBezTo>
                <a:cubicBezTo>
                  <a:pt x="118" y="215"/>
                  <a:pt x="119" y="202"/>
                  <a:pt x="118" y="189"/>
                </a:cubicBezTo>
                <a:cubicBezTo>
                  <a:pt x="117" y="183"/>
                  <a:pt x="112" y="178"/>
                  <a:pt x="108" y="172"/>
                </a:cubicBezTo>
                <a:cubicBezTo>
                  <a:pt x="105" y="178"/>
                  <a:pt x="100" y="183"/>
                  <a:pt x="99" y="189"/>
                </a:cubicBezTo>
                <a:cubicBezTo>
                  <a:pt x="98" y="202"/>
                  <a:pt x="99" y="214"/>
                  <a:pt x="99" y="228"/>
                </a:cubicBezTo>
                <a:cubicBezTo>
                  <a:pt x="88" y="228"/>
                  <a:pt x="79" y="228"/>
                  <a:pt x="66" y="228"/>
                </a:cubicBezTo>
                <a:cubicBezTo>
                  <a:pt x="66" y="191"/>
                  <a:pt x="67" y="153"/>
                  <a:pt x="65" y="116"/>
                </a:cubicBezTo>
                <a:cubicBezTo>
                  <a:pt x="65" y="108"/>
                  <a:pt x="60" y="98"/>
                  <a:pt x="54" y="92"/>
                </a:cubicBezTo>
                <a:cubicBezTo>
                  <a:pt x="30" y="72"/>
                  <a:pt x="12" y="47"/>
                  <a:pt x="2" y="18"/>
                </a:cubicBezTo>
                <a:cubicBezTo>
                  <a:pt x="0" y="13"/>
                  <a:pt x="3" y="7"/>
                  <a:pt x="4" y="1"/>
                </a:cubicBezTo>
                <a:cubicBezTo>
                  <a:pt x="10" y="2"/>
                  <a:pt x="20" y="1"/>
                  <a:pt x="21" y="5"/>
                </a:cubicBezTo>
                <a:cubicBezTo>
                  <a:pt x="41" y="41"/>
                  <a:pt x="76" y="60"/>
                  <a:pt x="109" y="8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2" name="Freeform 39">
            <a:extLst>
              <a:ext uri="{FF2B5EF4-FFF2-40B4-BE49-F238E27FC236}">
                <a16:creationId xmlns:a16="http://schemas.microsoft.com/office/drawing/2014/main" id="{7449697C-6A71-436B-B8D6-895A9FB2E27B}"/>
              </a:ext>
            </a:extLst>
          </p:cNvPr>
          <p:cNvSpPr>
            <a:spLocks/>
          </p:cNvSpPr>
          <p:nvPr/>
        </p:nvSpPr>
        <p:spPr bwMode="auto">
          <a:xfrm>
            <a:off x="606426" y="6192838"/>
            <a:ext cx="539750" cy="285750"/>
          </a:xfrm>
          <a:custGeom>
            <a:avLst/>
            <a:gdLst>
              <a:gd name="T0" fmla="*/ 58 w 375"/>
              <a:gd name="T1" fmla="*/ 176 h 199"/>
              <a:gd name="T2" fmla="*/ 18 w 375"/>
              <a:gd name="T3" fmla="*/ 175 h 199"/>
              <a:gd name="T4" fmla="*/ 0 w 375"/>
              <a:gd name="T5" fmla="*/ 160 h 199"/>
              <a:gd name="T6" fmla="*/ 18 w 375"/>
              <a:gd name="T7" fmla="*/ 144 h 199"/>
              <a:gd name="T8" fmla="*/ 58 w 375"/>
              <a:gd name="T9" fmla="*/ 143 h 199"/>
              <a:gd name="T10" fmla="*/ 100 w 375"/>
              <a:gd name="T11" fmla="*/ 63 h 199"/>
              <a:gd name="T12" fmla="*/ 100 w 375"/>
              <a:gd name="T13" fmla="*/ 49 h 199"/>
              <a:gd name="T14" fmla="*/ 85 w 375"/>
              <a:gd name="T15" fmla="*/ 26 h 199"/>
              <a:gd name="T16" fmla="*/ 87 w 375"/>
              <a:gd name="T17" fmla="*/ 1 h 199"/>
              <a:gd name="T18" fmla="*/ 111 w 375"/>
              <a:gd name="T19" fmla="*/ 6 h 199"/>
              <a:gd name="T20" fmla="*/ 172 w 375"/>
              <a:gd name="T21" fmla="*/ 32 h 199"/>
              <a:gd name="T22" fmla="*/ 227 w 375"/>
              <a:gd name="T23" fmla="*/ 36 h 199"/>
              <a:gd name="T24" fmla="*/ 253 w 375"/>
              <a:gd name="T25" fmla="*/ 25 h 199"/>
              <a:gd name="T26" fmla="*/ 264 w 375"/>
              <a:gd name="T27" fmla="*/ 7 h 199"/>
              <a:gd name="T28" fmla="*/ 287 w 375"/>
              <a:gd name="T29" fmla="*/ 3 h 199"/>
              <a:gd name="T30" fmla="*/ 292 w 375"/>
              <a:gd name="T31" fmla="*/ 25 h 199"/>
              <a:gd name="T32" fmla="*/ 273 w 375"/>
              <a:gd name="T33" fmla="*/ 52 h 199"/>
              <a:gd name="T34" fmla="*/ 324 w 375"/>
              <a:gd name="T35" fmla="*/ 143 h 199"/>
              <a:gd name="T36" fmla="*/ 355 w 375"/>
              <a:gd name="T37" fmla="*/ 143 h 199"/>
              <a:gd name="T38" fmla="*/ 375 w 375"/>
              <a:gd name="T39" fmla="*/ 158 h 199"/>
              <a:gd name="T40" fmla="*/ 355 w 375"/>
              <a:gd name="T41" fmla="*/ 175 h 199"/>
              <a:gd name="T42" fmla="*/ 318 w 375"/>
              <a:gd name="T43" fmla="*/ 176 h 199"/>
              <a:gd name="T44" fmla="*/ 314 w 375"/>
              <a:gd name="T45" fmla="*/ 186 h 199"/>
              <a:gd name="T46" fmla="*/ 301 w 375"/>
              <a:gd name="T47" fmla="*/ 195 h 199"/>
              <a:gd name="T48" fmla="*/ 291 w 375"/>
              <a:gd name="T49" fmla="*/ 180 h 199"/>
              <a:gd name="T50" fmla="*/ 290 w 375"/>
              <a:gd name="T51" fmla="*/ 137 h 199"/>
              <a:gd name="T52" fmla="*/ 170 w 375"/>
              <a:gd name="T53" fmla="*/ 56 h 199"/>
              <a:gd name="T54" fmla="*/ 83 w 375"/>
              <a:gd name="T55" fmla="*/ 170 h 199"/>
              <a:gd name="T56" fmla="*/ 85 w 375"/>
              <a:gd name="T57" fmla="*/ 182 h 199"/>
              <a:gd name="T58" fmla="*/ 75 w 375"/>
              <a:gd name="T59" fmla="*/ 199 h 199"/>
              <a:gd name="T60" fmla="*/ 61 w 375"/>
              <a:gd name="T61" fmla="*/ 187 h 199"/>
              <a:gd name="T62" fmla="*/ 58 w 375"/>
              <a:gd name="T63" fmla="*/ 1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199">
                <a:moveTo>
                  <a:pt x="58" y="176"/>
                </a:moveTo>
                <a:cubicBezTo>
                  <a:pt x="43" y="176"/>
                  <a:pt x="30" y="178"/>
                  <a:pt x="18" y="175"/>
                </a:cubicBezTo>
                <a:cubicBezTo>
                  <a:pt x="11" y="174"/>
                  <a:pt x="6" y="165"/>
                  <a:pt x="0" y="160"/>
                </a:cubicBezTo>
                <a:cubicBezTo>
                  <a:pt x="6" y="154"/>
                  <a:pt x="11" y="145"/>
                  <a:pt x="18" y="144"/>
                </a:cubicBezTo>
                <a:cubicBezTo>
                  <a:pt x="30" y="141"/>
                  <a:pt x="43" y="143"/>
                  <a:pt x="58" y="143"/>
                </a:cubicBezTo>
                <a:cubicBezTo>
                  <a:pt x="64" y="113"/>
                  <a:pt x="76" y="84"/>
                  <a:pt x="100" y="63"/>
                </a:cubicBezTo>
                <a:cubicBezTo>
                  <a:pt x="102" y="61"/>
                  <a:pt x="102" y="53"/>
                  <a:pt x="100" y="49"/>
                </a:cubicBezTo>
                <a:cubicBezTo>
                  <a:pt x="95" y="41"/>
                  <a:pt x="87" y="34"/>
                  <a:pt x="85" y="26"/>
                </a:cubicBezTo>
                <a:cubicBezTo>
                  <a:pt x="83" y="18"/>
                  <a:pt x="86" y="10"/>
                  <a:pt x="87" y="1"/>
                </a:cubicBezTo>
                <a:cubicBezTo>
                  <a:pt x="95" y="3"/>
                  <a:pt x="110" y="3"/>
                  <a:pt x="111" y="6"/>
                </a:cubicBezTo>
                <a:cubicBezTo>
                  <a:pt x="122" y="40"/>
                  <a:pt x="143" y="39"/>
                  <a:pt x="172" y="32"/>
                </a:cubicBezTo>
                <a:cubicBezTo>
                  <a:pt x="189" y="28"/>
                  <a:pt x="209" y="31"/>
                  <a:pt x="227" y="36"/>
                </a:cubicBezTo>
                <a:cubicBezTo>
                  <a:pt x="241" y="41"/>
                  <a:pt x="247" y="38"/>
                  <a:pt x="253" y="25"/>
                </a:cubicBezTo>
                <a:cubicBezTo>
                  <a:pt x="255" y="18"/>
                  <a:pt x="258" y="10"/>
                  <a:pt x="264" y="7"/>
                </a:cubicBezTo>
                <a:cubicBezTo>
                  <a:pt x="270" y="3"/>
                  <a:pt x="281" y="0"/>
                  <a:pt x="287" y="3"/>
                </a:cubicBezTo>
                <a:cubicBezTo>
                  <a:pt x="291" y="5"/>
                  <a:pt x="294" y="19"/>
                  <a:pt x="292" y="25"/>
                </a:cubicBezTo>
                <a:cubicBezTo>
                  <a:pt x="287" y="36"/>
                  <a:pt x="278" y="46"/>
                  <a:pt x="273" y="52"/>
                </a:cubicBezTo>
                <a:cubicBezTo>
                  <a:pt x="290" y="83"/>
                  <a:pt x="306" y="111"/>
                  <a:pt x="324" y="143"/>
                </a:cubicBezTo>
                <a:cubicBezTo>
                  <a:pt x="330" y="143"/>
                  <a:pt x="343" y="141"/>
                  <a:pt x="355" y="143"/>
                </a:cubicBezTo>
                <a:cubicBezTo>
                  <a:pt x="363" y="145"/>
                  <a:pt x="368" y="153"/>
                  <a:pt x="375" y="158"/>
                </a:cubicBezTo>
                <a:cubicBezTo>
                  <a:pt x="368" y="164"/>
                  <a:pt x="363" y="173"/>
                  <a:pt x="355" y="175"/>
                </a:cubicBezTo>
                <a:cubicBezTo>
                  <a:pt x="344" y="178"/>
                  <a:pt x="331" y="176"/>
                  <a:pt x="318" y="176"/>
                </a:cubicBezTo>
                <a:cubicBezTo>
                  <a:pt x="317" y="179"/>
                  <a:pt x="317" y="183"/>
                  <a:pt x="314" y="186"/>
                </a:cubicBezTo>
                <a:cubicBezTo>
                  <a:pt x="311" y="190"/>
                  <a:pt x="305" y="192"/>
                  <a:pt x="301" y="195"/>
                </a:cubicBezTo>
                <a:cubicBezTo>
                  <a:pt x="298" y="190"/>
                  <a:pt x="292" y="185"/>
                  <a:pt x="291" y="180"/>
                </a:cubicBezTo>
                <a:cubicBezTo>
                  <a:pt x="290" y="166"/>
                  <a:pt x="293" y="151"/>
                  <a:pt x="290" y="137"/>
                </a:cubicBezTo>
                <a:cubicBezTo>
                  <a:pt x="278" y="82"/>
                  <a:pt x="226" y="47"/>
                  <a:pt x="170" y="56"/>
                </a:cubicBezTo>
                <a:cubicBezTo>
                  <a:pt x="117" y="64"/>
                  <a:pt x="78" y="115"/>
                  <a:pt x="83" y="170"/>
                </a:cubicBezTo>
                <a:cubicBezTo>
                  <a:pt x="84" y="174"/>
                  <a:pt x="86" y="179"/>
                  <a:pt x="85" y="182"/>
                </a:cubicBezTo>
                <a:cubicBezTo>
                  <a:pt x="83" y="188"/>
                  <a:pt x="78" y="193"/>
                  <a:pt x="75" y="199"/>
                </a:cubicBezTo>
                <a:cubicBezTo>
                  <a:pt x="70" y="195"/>
                  <a:pt x="65" y="192"/>
                  <a:pt x="61" y="187"/>
                </a:cubicBezTo>
                <a:cubicBezTo>
                  <a:pt x="59" y="185"/>
                  <a:pt x="59" y="180"/>
                  <a:pt x="58" y="17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3" name="Freeform 40">
            <a:extLst>
              <a:ext uri="{FF2B5EF4-FFF2-40B4-BE49-F238E27FC236}">
                <a16:creationId xmlns:a16="http://schemas.microsoft.com/office/drawing/2014/main" id="{799ECFF4-5BF3-4E8C-A2DE-CBD1CC65E592}"/>
              </a:ext>
            </a:extLst>
          </p:cNvPr>
          <p:cNvSpPr>
            <a:spLocks/>
          </p:cNvSpPr>
          <p:nvPr/>
        </p:nvSpPr>
        <p:spPr bwMode="auto">
          <a:xfrm>
            <a:off x="5665788" y="5757863"/>
            <a:ext cx="271463" cy="260350"/>
          </a:xfrm>
          <a:custGeom>
            <a:avLst/>
            <a:gdLst>
              <a:gd name="T0" fmla="*/ 65 w 188"/>
              <a:gd name="T1" fmla="*/ 0 h 181"/>
              <a:gd name="T2" fmla="*/ 181 w 188"/>
              <a:gd name="T3" fmla="*/ 92 h 181"/>
              <a:gd name="T4" fmla="*/ 188 w 188"/>
              <a:gd name="T5" fmla="*/ 99 h 181"/>
              <a:gd name="T6" fmla="*/ 125 w 188"/>
              <a:gd name="T7" fmla="*/ 178 h 181"/>
              <a:gd name="T8" fmla="*/ 112 w 188"/>
              <a:gd name="T9" fmla="*/ 179 h 181"/>
              <a:gd name="T10" fmla="*/ 4 w 188"/>
              <a:gd name="T11" fmla="*/ 94 h 181"/>
              <a:gd name="T12" fmla="*/ 2 w 188"/>
              <a:gd name="T13" fmla="*/ 80 h 181"/>
              <a:gd name="T14" fmla="*/ 65 w 188"/>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81">
                <a:moveTo>
                  <a:pt x="65" y="0"/>
                </a:moveTo>
                <a:cubicBezTo>
                  <a:pt x="105" y="32"/>
                  <a:pt x="143" y="62"/>
                  <a:pt x="181" y="92"/>
                </a:cubicBezTo>
                <a:cubicBezTo>
                  <a:pt x="183" y="94"/>
                  <a:pt x="185" y="96"/>
                  <a:pt x="188" y="99"/>
                </a:cubicBezTo>
                <a:cubicBezTo>
                  <a:pt x="167" y="126"/>
                  <a:pt x="146" y="152"/>
                  <a:pt x="125" y="178"/>
                </a:cubicBezTo>
                <a:cubicBezTo>
                  <a:pt x="123" y="181"/>
                  <a:pt x="114" y="181"/>
                  <a:pt x="112" y="179"/>
                </a:cubicBezTo>
                <a:cubicBezTo>
                  <a:pt x="75" y="151"/>
                  <a:pt x="39" y="123"/>
                  <a:pt x="4" y="94"/>
                </a:cubicBezTo>
                <a:cubicBezTo>
                  <a:pt x="1" y="92"/>
                  <a:pt x="0" y="83"/>
                  <a:pt x="2" y="80"/>
                </a:cubicBezTo>
                <a:cubicBezTo>
                  <a:pt x="22" y="54"/>
                  <a:pt x="43" y="28"/>
                  <a:pt x="6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4" name="Freeform 41">
            <a:extLst>
              <a:ext uri="{FF2B5EF4-FFF2-40B4-BE49-F238E27FC236}">
                <a16:creationId xmlns:a16="http://schemas.microsoft.com/office/drawing/2014/main" id="{77C6C860-5343-4A49-860D-7479A8766A4B}"/>
              </a:ext>
            </a:extLst>
          </p:cNvPr>
          <p:cNvSpPr>
            <a:spLocks/>
          </p:cNvSpPr>
          <p:nvPr/>
        </p:nvSpPr>
        <p:spPr bwMode="auto">
          <a:xfrm>
            <a:off x="538163" y="2600325"/>
            <a:ext cx="665163" cy="352425"/>
          </a:xfrm>
          <a:custGeom>
            <a:avLst/>
            <a:gdLst>
              <a:gd name="T0" fmla="*/ 341 w 463"/>
              <a:gd name="T1" fmla="*/ 18 h 245"/>
              <a:gd name="T2" fmla="*/ 354 w 463"/>
              <a:gd name="T3" fmla="*/ 1 h 245"/>
              <a:gd name="T4" fmla="*/ 446 w 463"/>
              <a:gd name="T5" fmla="*/ 80 h 245"/>
              <a:gd name="T6" fmla="*/ 404 w 463"/>
              <a:gd name="T7" fmla="*/ 195 h 245"/>
              <a:gd name="T8" fmla="*/ 220 w 463"/>
              <a:gd name="T9" fmla="*/ 242 h 245"/>
              <a:gd name="T10" fmla="*/ 72 w 463"/>
              <a:gd name="T11" fmla="*/ 199 h 245"/>
              <a:gd name="T12" fmla="*/ 74 w 463"/>
              <a:gd name="T13" fmla="*/ 24 h 245"/>
              <a:gd name="T14" fmla="*/ 118 w 463"/>
              <a:gd name="T15" fmla="*/ 0 h 245"/>
              <a:gd name="T16" fmla="*/ 130 w 463"/>
              <a:gd name="T17" fmla="*/ 16 h 245"/>
              <a:gd name="T18" fmla="*/ 77 w 463"/>
              <a:gd name="T19" fmla="*/ 48 h 245"/>
              <a:gd name="T20" fmla="*/ 73 w 463"/>
              <a:gd name="T21" fmla="*/ 173 h 245"/>
              <a:gd name="T22" fmla="*/ 110 w 463"/>
              <a:gd name="T23" fmla="*/ 196 h 245"/>
              <a:gd name="T24" fmla="*/ 232 w 463"/>
              <a:gd name="T25" fmla="*/ 222 h 245"/>
              <a:gd name="T26" fmla="*/ 391 w 463"/>
              <a:gd name="T27" fmla="*/ 179 h 245"/>
              <a:gd name="T28" fmla="*/ 392 w 463"/>
              <a:gd name="T29" fmla="*/ 46 h 245"/>
              <a:gd name="T30" fmla="*/ 356 w 463"/>
              <a:gd name="T31" fmla="*/ 25 h 245"/>
              <a:gd name="T32" fmla="*/ 341 w 463"/>
              <a:gd name="T33" fmla="*/ 1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 h="245">
                <a:moveTo>
                  <a:pt x="341" y="18"/>
                </a:moveTo>
                <a:cubicBezTo>
                  <a:pt x="346" y="11"/>
                  <a:pt x="350" y="6"/>
                  <a:pt x="354" y="1"/>
                </a:cubicBezTo>
                <a:cubicBezTo>
                  <a:pt x="391" y="20"/>
                  <a:pt x="429" y="38"/>
                  <a:pt x="446" y="80"/>
                </a:cubicBezTo>
                <a:cubicBezTo>
                  <a:pt x="463" y="121"/>
                  <a:pt x="447" y="165"/>
                  <a:pt x="404" y="195"/>
                </a:cubicBezTo>
                <a:cubicBezTo>
                  <a:pt x="349" y="234"/>
                  <a:pt x="285" y="245"/>
                  <a:pt x="220" y="242"/>
                </a:cubicBezTo>
                <a:cubicBezTo>
                  <a:pt x="167" y="240"/>
                  <a:pt x="117" y="229"/>
                  <a:pt x="72" y="199"/>
                </a:cubicBezTo>
                <a:cubicBezTo>
                  <a:pt x="0" y="149"/>
                  <a:pt x="1" y="72"/>
                  <a:pt x="74" y="24"/>
                </a:cubicBezTo>
                <a:cubicBezTo>
                  <a:pt x="88" y="15"/>
                  <a:pt x="102" y="8"/>
                  <a:pt x="118" y="0"/>
                </a:cubicBezTo>
                <a:cubicBezTo>
                  <a:pt x="122" y="6"/>
                  <a:pt x="126" y="11"/>
                  <a:pt x="130" y="16"/>
                </a:cubicBezTo>
                <a:cubicBezTo>
                  <a:pt x="113" y="27"/>
                  <a:pt x="93" y="35"/>
                  <a:pt x="77" y="48"/>
                </a:cubicBezTo>
                <a:cubicBezTo>
                  <a:pt x="28" y="84"/>
                  <a:pt x="26" y="134"/>
                  <a:pt x="73" y="173"/>
                </a:cubicBezTo>
                <a:cubicBezTo>
                  <a:pt x="84" y="182"/>
                  <a:pt x="97" y="190"/>
                  <a:pt x="110" y="196"/>
                </a:cubicBezTo>
                <a:cubicBezTo>
                  <a:pt x="149" y="215"/>
                  <a:pt x="190" y="222"/>
                  <a:pt x="232" y="222"/>
                </a:cubicBezTo>
                <a:cubicBezTo>
                  <a:pt x="289" y="222"/>
                  <a:pt x="344" y="212"/>
                  <a:pt x="391" y="179"/>
                </a:cubicBezTo>
                <a:cubicBezTo>
                  <a:pt x="445" y="141"/>
                  <a:pt x="445" y="84"/>
                  <a:pt x="392" y="46"/>
                </a:cubicBezTo>
                <a:cubicBezTo>
                  <a:pt x="381" y="37"/>
                  <a:pt x="368" y="31"/>
                  <a:pt x="356" y="25"/>
                </a:cubicBezTo>
                <a:cubicBezTo>
                  <a:pt x="352" y="22"/>
                  <a:pt x="348" y="21"/>
                  <a:pt x="341" y="1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5" name="Freeform 42">
            <a:extLst>
              <a:ext uri="{FF2B5EF4-FFF2-40B4-BE49-F238E27FC236}">
                <a16:creationId xmlns:a16="http://schemas.microsoft.com/office/drawing/2014/main" id="{806342C9-8C62-416B-8E15-C21DDC8D9B69}"/>
              </a:ext>
            </a:extLst>
          </p:cNvPr>
          <p:cNvSpPr>
            <a:spLocks/>
          </p:cNvSpPr>
          <p:nvPr/>
        </p:nvSpPr>
        <p:spPr bwMode="auto">
          <a:xfrm>
            <a:off x="731838" y="2257425"/>
            <a:ext cx="288925" cy="182563"/>
          </a:xfrm>
          <a:custGeom>
            <a:avLst/>
            <a:gdLst>
              <a:gd name="T0" fmla="*/ 102 w 201"/>
              <a:gd name="T1" fmla="*/ 127 h 127"/>
              <a:gd name="T2" fmla="*/ 34 w 201"/>
              <a:gd name="T3" fmla="*/ 105 h 127"/>
              <a:gd name="T4" fmla="*/ 34 w 201"/>
              <a:gd name="T5" fmla="*/ 26 h 127"/>
              <a:gd name="T6" fmla="*/ 168 w 201"/>
              <a:gd name="T7" fmla="*/ 26 h 127"/>
              <a:gd name="T8" fmla="*/ 167 w 201"/>
              <a:gd name="T9" fmla="*/ 105 h 127"/>
              <a:gd name="T10" fmla="*/ 102 w 201"/>
              <a:gd name="T11" fmla="*/ 127 h 127"/>
            </a:gdLst>
            <a:ahLst/>
            <a:cxnLst>
              <a:cxn ang="0">
                <a:pos x="T0" y="T1"/>
              </a:cxn>
              <a:cxn ang="0">
                <a:pos x="T2" y="T3"/>
              </a:cxn>
              <a:cxn ang="0">
                <a:pos x="T4" y="T5"/>
              </a:cxn>
              <a:cxn ang="0">
                <a:pos x="T6" y="T7"/>
              </a:cxn>
              <a:cxn ang="0">
                <a:pos x="T8" y="T9"/>
              </a:cxn>
              <a:cxn ang="0">
                <a:pos x="T10" y="T11"/>
              </a:cxn>
            </a:cxnLst>
            <a:rect l="0" t="0" r="r" b="b"/>
            <a:pathLst>
              <a:path w="201" h="127">
                <a:moveTo>
                  <a:pt x="102" y="127"/>
                </a:moveTo>
                <a:cubicBezTo>
                  <a:pt x="79" y="119"/>
                  <a:pt x="55" y="115"/>
                  <a:pt x="34" y="105"/>
                </a:cubicBezTo>
                <a:cubicBezTo>
                  <a:pt x="0" y="87"/>
                  <a:pt x="1" y="45"/>
                  <a:pt x="34" y="26"/>
                </a:cubicBezTo>
                <a:cubicBezTo>
                  <a:pt x="78" y="0"/>
                  <a:pt x="124" y="1"/>
                  <a:pt x="168" y="26"/>
                </a:cubicBezTo>
                <a:cubicBezTo>
                  <a:pt x="201" y="45"/>
                  <a:pt x="200" y="87"/>
                  <a:pt x="167" y="105"/>
                </a:cubicBezTo>
                <a:cubicBezTo>
                  <a:pt x="147" y="115"/>
                  <a:pt x="125" y="119"/>
                  <a:pt x="102" y="12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6" name="Freeform 43">
            <a:extLst>
              <a:ext uri="{FF2B5EF4-FFF2-40B4-BE49-F238E27FC236}">
                <a16:creationId xmlns:a16="http://schemas.microsoft.com/office/drawing/2014/main" id="{3E17334D-15EB-4CA7-BE8F-C5A658C58594}"/>
              </a:ext>
            </a:extLst>
          </p:cNvPr>
          <p:cNvSpPr>
            <a:spLocks/>
          </p:cNvSpPr>
          <p:nvPr/>
        </p:nvSpPr>
        <p:spPr bwMode="auto">
          <a:xfrm>
            <a:off x="1724026" y="1281113"/>
            <a:ext cx="271463" cy="300038"/>
          </a:xfrm>
          <a:custGeom>
            <a:avLst/>
            <a:gdLst>
              <a:gd name="T0" fmla="*/ 60 w 188"/>
              <a:gd name="T1" fmla="*/ 47 h 209"/>
              <a:gd name="T2" fmla="*/ 25 w 188"/>
              <a:gd name="T3" fmla="*/ 88 h 209"/>
              <a:gd name="T4" fmla="*/ 1 w 188"/>
              <a:gd name="T5" fmla="*/ 96 h 209"/>
              <a:gd name="T6" fmla="*/ 3 w 188"/>
              <a:gd name="T7" fmla="*/ 72 h 209"/>
              <a:gd name="T8" fmla="*/ 77 w 188"/>
              <a:gd name="T9" fmla="*/ 7 h 209"/>
              <a:gd name="T10" fmla="*/ 113 w 188"/>
              <a:gd name="T11" fmla="*/ 13 h 209"/>
              <a:gd name="T12" fmla="*/ 181 w 188"/>
              <a:gd name="T13" fmla="*/ 67 h 209"/>
              <a:gd name="T14" fmla="*/ 188 w 188"/>
              <a:gd name="T15" fmla="*/ 83 h 209"/>
              <a:gd name="T16" fmla="*/ 171 w 188"/>
              <a:gd name="T17" fmla="*/ 88 h 209"/>
              <a:gd name="T18" fmla="*/ 110 w 188"/>
              <a:gd name="T19" fmla="*/ 63 h 209"/>
              <a:gd name="T20" fmla="*/ 100 w 188"/>
              <a:gd name="T21" fmla="*/ 96 h 209"/>
              <a:gd name="T22" fmla="*/ 144 w 188"/>
              <a:gd name="T23" fmla="*/ 115 h 209"/>
              <a:gd name="T24" fmla="*/ 157 w 188"/>
              <a:gd name="T25" fmla="*/ 128 h 209"/>
              <a:gd name="T26" fmla="*/ 162 w 188"/>
              <a:gd name="T27" fmla="*/ 191 h 209"/>
              <a:gd name="T28" fmla="*/ 150 w 188"/>
              <a:gd name="T29" fmla="*/ 209 h 209"/>
              <a:gd name="T30" fmla="*/ 133 w 188"/>
              <a:gd name="T31" fmla="*/ 194 h 209"/>
              <a:gd name="T32" fmla="*/ 80 w 188"/>
              <a:gd name="T33" fmla="*/ 134 h 209"/>
              <a:gd name="T34" fmla="*/ 66 w 188"/>
              <a:gd name="T35" fmla="*/ 130 h 209"/>
              <a:gd name="T36" fmla="*/ 49 w 188"/>
              <a:gd name="T37" fmla="*/ 89 h 209"/>
              <a:gd name="T38" fmla="*/ 62 w 188"/>
              <a:gd name="T39" fmla="*/ 55 h 209"/>
              <a:gd name="T40" fmla="*/ 60 w 188"/>
              <a:gd name="T41" fmla="*/ 4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209">
                <a:moveTo>
                  <a:pt x="60" y="47"/>
                </a:moveTo>
                <a:cubicBezTo>
                  <a:pt x="47" y="63"/>
                  <a:pt x="37" y="77"/>
                  <a:pt x="25" y="88"/>
                </a:cubicBezTo>
                <a:cubicBezTo>
                  <a:pt x="19" y="93"/>
                  <a:pt x="9" y="93"/>
                  <a:pt x="1" y="96"/>
                </a:cubicBezTo>
                <a:cubicBezTo>
                  <a:pt x="1" y="88"/>
                  <a:pt x="0" y="79"/>
                  <a:pt x="3" y="72"/>
                </a:cubicBezTo>
                <a:cubicBezTo>
                  <a:pt x="18" y="40"/>
                  <a:pt x="47" y="22"/>
                  <a:pt x="77" y="7"/>
                </a:cubicBezTo>
                <a:cubicBezTo>
                  <a:pt x="91" y="0"/>
                  <a:pt x="103" y="2"/>
                  <a:pt x="113" y="13"/>
                </a:cubicBezTo>
                <a:cubicBezTo>
                  <a:pt x="134" y="34"/>
                  <a:pt x="151" y="58"/>
                  <a:pt x="181" y="67"/>
                </a:cubicBezTo>
                <a:cubicBezTo>
                  <a:pt x="185" y="68"/>
                  <a:pt x="186" y="78"/>
                  <a:pt x="188" y="83"/>
                </a:cubicBezTo>
                <a:cubicBezTo>
                  <a:pt x="182" y="85"/>
                  <a:pt x="175" y="90"/>
                  <a:pt x="171" y="88"/>
                </a:cubicBezTo>
                <a:cubicBezTo>
                  <a:pt x="151" y="81"/>
                  <a:pt x="132" y="72"/>
                  <a:pt x="110" y="63"/>
                </a:cubicBezTo>
                <a:cubicBezTo>
                  <a:pt x="107" y="72"/>
                  <a:pt x="104" y="83"/>
                  <a:pt x="100" y="96"/>
                </a:cubicBezTo>
                <a:cubicBezTo>
                  <a:pt x="115" y="102"/>
                  <a:pt x="130" y="108"/>
                  <a:pt x="144" y="115"/>
                </a:cubicBezTo>
                <a:cubicBezTo>
                  <a:pt x="149" y="117"/>
                  <a:pt x="156" y="123"/>
                  <a:pt x="157" y="128"/>
                </a:cubicBezTo>
                <a:cubicBezTo>
                  <a:pt x="160" y="149"/>
                  <a:pt x="162" y="170"/>
                  <a:pt x="162" y="191"/>
                </a:cubicBezTo>
                <a:cubicBezTo>
                  <a:pt x="163" y="197"/>
                  <a:pt x="154" y="203"/>
                  <a:pt x="150" y="209"/>
                </a:cubicBezTo>
                <a:cubicBezTo>
                  <a:pt x="144" y="204"/>
                  <a:pt x="133" y="199"/>
                  <a:pt x="133" y="194"/>
                </a:cubicBezTo>
                <a:cubicBezTo>
                  <a:pt x="134" y="157"/>
                  <a:pt x="115" y="138"/>
                  <a:pt x="80" y="134"/>
                </a:cubicBezTo>
                <a:cubicBezTo>
                  <a:pt x="75" y="134"/>
                  <a:pt x="71" y="131"/>
                  <a:pt x="66" y="130"/>
                </a:cubicBezTo>
                <a:cubicBezTo>
                  <a:pt x="43" y="121"/>
                  <a:pt x="40" y="112"/>
                  <a:pt x="49" y="89"/>
                </a:cubicBezTo>
                <a:cubicBezTo>
                  <a:pt x="54" y="78"/>
                  <a:pt x="58" y="66"/>
                  <a:pt x="62" y="55"/>
                </a:cubicBezTo>
                <a:cubicBezTo>
                  <a:pt x="63" y="54"/>
                  <a:pt x="62" y="53"/>
                  <a:pt x="60" y="4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7" name="Freeform 44">
            <a:extLst>
              <a:ext uri="{FF2B5EF4-FFF2-40B4-BE49-F238E27FC236}">
                <a16:creationId xmlns:a16="http://schemas.microsoft.com/office/drawing/2014/main" id="{57BBE105-BCF5-4160-81A6-5DCD9FA8FE01}"/>
              </a:ext>
            </a:extLst>
          </p:cNvPr>
          <p:cNvSpPr>
            <a:spLocks/>
          </p:cNvSpPr>
          <p:nvPr/>
        </p:nvSpPr>
        <p:spPr bwMode="auto">
          <a:xfrm>
            <a:off x="1749426" y="3641725"/>
            <a:ext cx="174625" cy="239713"/>
          </a:xfrm>
          <a:custGeom>
            <a:avLst/>
            <a:gdLst>
              <a:gd name="T0" fmla="*/ 49 w 121"/>
              <a:gd name="T1" fmla="*/ 167 h 167"/>
              <a:gd name="T2" fmla="*/ 18 w 121"/>
              <a:gd name="T3" fmla="*/ 167 h 167"/>
              <a:gd name="T4" fmla="*/ 18 w 121"/>
              <a:gd name="T5" fmla="*/ 135 h 167"/>
              <a:gd name="T6" fmla="*/ 7 w 121"/>
              <a:gd name="T7" fmla="*/ 95 h 167"/>
              <a:gd name="T8" fmla="*/ 2 w 121"/>
              <a:gd name="T9" fmla="*/ 59 h 167"/>
              <a:gd name="T10" fmla="*/ 57 w 121"/>
              <a:gd name="T11" fmla="*/ 1 h 167"/>
              <a:gd name="T12" fmla="*/ 112 w 121"/>
              <a:gd name="T13" fmla="*/ 54 h 167"/>
              <a:gd name="T14" fmla="*/ 98 w 121"/>
              <a:gd name="T15" fmla="*/ 106 h 167"/>
              <a:gd name="T16" fmla="*/ 96 w 121"/>
              <a:gd name="T17" fmla="*/ 121 h 167"/>
              <a:gd name="T18" fmla="*/ 96 w 121"/>
              <a:gd name="T19" fmla="*/ 166 h 167"/>
              <a:gd name="T20" fmla="*/ 65 w 121"/>
              <a:gd name="T21" fmla="*/ 166 h 167"/>
              <a:gd name="T22" fmla="*/ 65 w 121"/>
              <a:gd name="T23" fmla="*/ 118 h 167"/>
              <a:gd name="T24" fmla="*/ 58 w 121"/>
              <a:gd name="T25" fmla="*/ 104 h 167"/>
              <a:gd name="T26" fmla="*/ 49 w 121"/>
              <a:gd name="T27" fmla="*/ 119 h 167"/>
              <a:gd name="T28" fmla="*/ 49 w 121"/>
              <a:gd name="T2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167">
                <a:moveTo>
                  <a:pt x="49" y="167"/>
                </a:moveTo>
                <a:cubicBezTo>
                  <a:pt x="38" y="167"/>
                  <a:pt x="29" y="167"/>
                  <a:pt x="18" y="167"/>
                </a:cubicBezTo>
                <a:cubicBezTo>
                  <a:pt x="18" y="155"/>
                  <a:pt x="18" y="145"/>
                  <a:pt x="18" y="135"/>
                </a:cubicBezTo>
                <a:cubicBezTo>
                  <a:pt x="18" y="120"/>
                  <a:pt x="19" y="107"/>
                  <a:pt x="7" y="95"/>
                </a:cubicBezTo>
                <a:cubicBezTo>
                  <a:pt x="0" y="88"/>
                  <a:pt x="2" y="71"/>
                  <a:pt x="2" y="59"/>
                </a:cubicBezTo>
                <a:cubicBezTo>
                  <a:pt x="1" y="2"/>
                  <a:pt x="2" y="2"/>
                  <a:pt x="57" y="1"/>
                </a:cubicBezTo>
                <a:cubicBezTo>
                  <a:pt x="110" y="0"/>
                  <a:pt x="111" y="0"/>
                  <a:pt x="112" y="54"/>
                </a:cubicBezTo>
                <a:cubicBezTo>
                  <a:pt x="112" y="73"/>
                  <a:pt x="121" y="93"/>
                  <a:pt x="98" y="106"/>
                </a:cubicBezTo>
                <a:cubicBezTo>
                  <a:pt x="95" y="108"/>
                  <a:pt x="96" y="116"/>
                  <a:pt x="96" y="121"/>
                </a:cubicBezTo>
                <a:cubicBezTo>
                  <a:pt x="96" y="136"/>
                  <a:pt x="96" y="150"/>
                  <a:pt x="96" y="166"/>
                </a:cubicBezTo>
                <a:cubicBezTo>
                  <a:pt x="86" y="166"/>
                  <a:pt x="77" y="166"/>
                  <a:pt x="65" y="166"/>
                </a:cubicBezTo>
                <a:cubicBezTo>
                  <a:pt x="65" y="150"/>
                  <a:pt x="66" y="134"/>
                  <a:pt x="65" y="118"/>
                </a:cubicBezTo>
                <a:cubicBezTo>
                  <a:pt x="64" y="114"/>
                  <a:pt x="60" y="109"/>
                  <a:pt x="58" y="104"/>
                </a:cubicBezTo>
                <a:cubicBezTo>
                  <a:pt x="55" y="109"/>
                  <a:pt x="50" y="114"/>
                  <a:pt x="49" y="119"/>
                </a:cubicBezTo>
                <a:cubicBezTo>
                  <a:pt x="48" y="134"/>
                  <a:pt x="49" y="150"/>
                  <a:pt x="49" y="16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8" name="Freeform 45">
            <a:extLst>
              <a:ext uri="{FF2B5EF4-FFF2-40B4-BE49-F238E27FC236}">
                <a16:creationId xmlns:a16="http://schemas.microsoft.com/office/drawing/2014/main" id="{C8414D31-42CD-49ED-B109-1913BDDDDB6C}"/>
              </a:ext>
            </a:extLst>
          </p:cNvPr>
          <p:cNvSpPr>
            <a:spLocks/>
          </p:cNvSpPr>
          <p:nvPr/>
        </p:nvSpPr>
        <p:spPr bwMode="auto">
          <a:xfrm>
            <a:off x="769938" y="3511550"/>
            <a:ext cx="428625" cy="449263"/>
          </a:xfrm>
          <a:custGeom>
            <a:avLst/>
            <a:gdLst>
              <a:gd name="T0" fmla="*/ 176 w 298"/>
              <a:gd name="T1" fmla="*/ 308 h 312"/>
              <a:gd name="T2" fmla="*/ 188 w 298"/>
              <a:gd name="T3" fmla="*/ 285 h 312"/>
              <a:gd name="T4" fmla="*/ 216 w 298"/>
              <a:gd name="T5" fmla="*/ 246 h 312"/>
              <a:gd name="T6" fmla="*/ 270 w 298"/>
              <a:gd name="T7" fmla="*/ 147 h 312"/>
              <a:gd name="T8" fmla="*/ 201 w 298"/>
              <a:gd name="T9" fmla="*/ 177 h 312"/>
              <a:gd name="T10" fmla="*/ 201 w 298"/>
              <a:gd name="T11" fmla="*/ 92 h 312"/>
              <a:gd name="T12" fmla="*/ 201 w 298"/>
              <a:gd name="T13" fmla="*/ 66 h 312"/>
              <a:gd name="T14" fmla="*/ 182 w 298"/>
              <a:gd name="T15" fmla="*/ 39 h 312"/>
              <a:gd name="T16" fmla="*/ 163 w 298"/>
              <a:gd name="T17" fmla="*/ 65 h 312"/>
              <a:gd name="T18" fmla="*/ 163 w 298"/>
              <a:gd name="T19" fmla="*/ 137 h 312"/>
              <a:gd name="T20" fmla="*/ 162 w 298"/>
              <a:gd name="T21" fmla="*/ 154 h 312"/>
              <a:gd name="T22" fmla="*/ 156 w 298"/>
              <a:gd name="T23" fmla="*/ 155 h 312"/>
              <a:gd name="T24" fmla="*/ 152 w 298"/>
              <a:gd name="T25" fmla="*/ 136 h 312"/>
              <a:gd name="T26" fmla="*/ 151 w 298"/>
              <a:gd name="T27" fmla="*/ 44 h 312"/>
              <a:gd name="T28" fmla="*/ 133 w 298"/>
              <a:gd name="T29" fmla="*/ 19 h 312"/>
              <a:gd name="T30" fmla="*/ 115 w 298"/>
              <a:gd name="T31" fmla="*/ 44 h 312"/>
              <a:gd name="T32" fmla="*/ 111 w 298"/>
              <a:gd name="T33" fmla="*/ 92 h 312"/>
              <a:gd name="T34" fmla="*/ 103 w 298"/>
              <a:gd name="T35" fmla="*/ 82 h 312"/>
              <a:gd name="T36" fmla="*/ 102 w 298"/>
              <a:gd name="T37" fmla="*/ 48 h 312"/>
              <a:gd name="T38" fmla="*/ 84 w 298"/>
              <a:gd name="T39" fmla="*/ 28 h 312"/>
              <a:gd name="T40" fmla="*/ 67 w 298"/>
              <a:gd name="T41" fmla="*/ 48 h 312"/>
              <a:gd name="T42" fmla="*/ 66 w 298"/>
              <a:gd name="T43" fmla="*/ 72 h 312"/>
              <a:gd name="T44" fmla="*/ 15 w 298"/>
              <a:gd name="T45" fmla="*/ 77 h 312"/>
              <a:gd name="T46" fmla="*/ 18 w 298"/>
              <a:gd name="T47" fmla="*/ 49 h 312"/>
              <a:gd name="T48" fmla="*/ 61 w 298"/>
              <a:gd name="T49" fmla="*/ 19 h 312"/>
              <a:gd name="T50" fmla="*/ 144 w 298"/>
              <a:gd name="T51" fmla="*/ 3 h 312"/>
              <a:gd name="T52" fmla="*/ 200 w 298"/>
              <a:gd name="T53" fmla="*/ 24 h 312"/>
              <a:gd name="T54" fmla="*/ 221 w 298"/>
              <a:gd name="T55" fmla="*/ 62 h 312"/>
              <a:gd name="T56" fmla="*/ 221 w 298"/>
              <a:gd name="T57" fmla="*/ 120 h 312"/>
              <a:gd name="T58" fmla="*/ 269 w 298"/>
              <a:gd name="T59" fmla="*/ 123 h 312"/>
              <a:gd name="T60" fmla="*/ 282 w 298"/>
              <a:gd name="T61" fmla="*/ 174 h 312"/>
              <a:gd name="T62" fmla="*/ 239 w 298"/>
              <a:gd name="T63" fmla="*/ 245 h 312"/>
              <a:gd name="T64" fmla="*/ 183 w 298"/>
              <a:gd name="T65" fmla="*/ 312 h 312"/>
              <a:gd name="T66" fmla="*/ 176 w 298"/>
              <a:gd name="T67" fmla="*/ 3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8" h="312">
                <a:moveTo>
                  <a:pt x="176" y="308"/>
                </a:moveTo>
                <a:cubicBezTo>
                  <a:pt x="180" y="300"/>
                  <a:pt x="184" y="292"/>
                  <a:pt x="188" y="285"/>
                </a:cubicBezTo>
                <a:cubicBezTo>
                  <a:pt x="197" y="272"/>
                  <a:pt x="208" y="260"/>
                  <a:pt x="216" y="246"/>
                </a:cubicBezTo>
                <a:cubicBezTo>
                  <a:pt x="235" y="214"/>
                  <a:pt x="251" y="182"/>
                  <a:pt x="270" y="147"/>
                </a:cubicBezTo>
                <a:cubicBezTo>
                  <a:pt x="254" y="128"/>
                  <a:pt x="244" y="132"/>
                  <a:pt x="201" y="177"/>
                </a:cubicBezTo>
                <a:cubicBezTo>
                  <a:pt x="201" y="147"/>
                  <a:pt x="201" y="120"/>
                  <a:pt x="201" y="92"/>
                </a:cubicBezTo>
                <a:cubicBezTo>
                  <a:pt x="201" y="83"/>
                  <a:pt x="201" y="75"/>
                  <a:pt x="201" y="66"/>
                </a:cubicBezTo>
                <a:cubicBezTo>
                  <a:pt x="201" y="52"/>
                  <a:pt x="199" y="39"/>
                  <a:pt x="182" y="39"/>
                </a:cubicBezTo>
                <a:cubicBezTo>
                  <a:pt x="166" y="40"/>
                  <a:pt x="163" y="52"/>
                  <a:pt x="163" y="65"/>
                </a:cubicBezTo>
                <a:cubicBezTo>
                  <a:pt x="164" y="89"/>
                  <a:pt x="164" y="113"/>
                  <a:pt x="163" y="137"/>
                </a:cubicBezTo>
                <a:cubicBezTo>
                  <a:pt x="163" y="143"/>
                  <a:pt x="163" y="148"/>
                  <a:pt x="162" y="154"/>
                </a:cubicBezTo>
                <a:cubicBezTo>
                  <a:pt x="160" y="154"/>
                  <a:pt x="158" y="155"/>
                  <a:pt x="156" y="155"/>
                </a:cubicBezTo>
                <a:cubicBezTo>
                  <a:pt x="155" y="149"/>
                  <a:pt x="152" y="142"/>
                  <a:pt x="152" y="136"/>
                </a:cubicBezTo>
                <a:cubicBezTo>
                  <a:pt x="151" y="105"/>
                  <a:pt x="151" y="75"/>
                  <a:pt x="151" y="44"/>
                </a:cubicBezTo>
                <a:cubicBezTo>
                  <a:pt x="151" y="31"/>
                  <a:pt x="150" y="19"/>
                  <a:pt x="133" y="19"/>
                </a:cubicBezTo>
                <a:cubicBezTo>
                  <a:pt x="117" y="19"/>
                  <a:pt x="115" y="31"/>
                  <a:pt x="115" y="44"/>
                </a:cubicBezTo>
                <a:cubicBezTo>
                  <a:pt x="115" y="59"/>
                  <a:pt x="115" y="75"/>
                  <a:pt x="111" y="92"/>
                </a:cubicBezTo>
                <a:cubicBezTo>
                  <a:pt x="108" y="89"/>
                  <a:pt x="103" y="85"/>
                  <a:pt x="103" y="82"/>
                </a:cubicBezTo>
                <a:cubicBezTo>
                  <a:pt x="102" y="70"/>
                  <a:pt x="105" y="58"/>
                  <a:pt x="102" y="48"/>
                </a:cubicBezTo>
                <a:cubicBezTo>
                  <a:pt x="100" y="40"/>
                  <a:pt x="90" y="35"/>
                  <a:pt x="84" y="28"/>
                </a:cubicBezTo>
                <a:cubicBezTo>
                  <a:pt x="78" y="35"/>
                  <a:pt x="70" y="40"/>
                  <a:pt x="67" y="48"/>
                </a:cubicBezTo>
                <a:cubicBezTo>
                  <a:pt x="64" y="54"/>
                  <a:pt x="66" y="62"/>
                  <a:pt x="66" y="72"/>
                </a:cubicBezTo>
                <a:cubicBezTo>
                  <a:pt x="46" y="60"/>
                  <a:pt x="29" y="59"/>
                  <a:pt x="15" y="77"/>
                </a:cubicBezTo>
                <a:cubicBezTo>
                  <a:pt x="0" y="69"/>
                  <a:pt x="0" y="56"/>
                  <a:pt x="18" y="49"/>
                </a:cubicBezTo>
                <a:cubicBezTo>
                  <a:pt x="36" y="42"/>
                  <a:pt x="47" y="27"/>
                  <a:pt x="61" y="19"/>
                </a:cubicBezTo>
                <a:cubicBezTo>
                  <a:pt x="86" y="6"/>
                  <a:pt x="117" y="0"/>
                  <a:pt x="144" y="3"/>
                </a:cubicBezTo>
                <a:cubicBezTo>
                  <a:pt x="161" y="4"/>
                  <a:pt x="180" y="18"/>
                  <a:pt x="200" y="24"/>
                </a:cubicBezTo>
                <a:cubicBezTo>
                  <a:pt x="216" y="29"/>
                  <a:pt x="221" y="46"/>
                  <a:pt x="221" y="62"/>
                </a:cubicBezTo>
                <a:cubicBezTo>
                  <a:pt x="221" y="82"/>
                  <a:pt x="221" y="103"/>
                  <a:pt x="221" y="120"/>
                </a:cubicBezTo>
                <a:cubicBezTo>
                  <a:pt x="238" y="121"/>
                  <a:pt x="255" y="119"/>
                  <a:pt x="269" y="123"/>
                </a:cubicBezTo>
                <a:cubicBezTo>
                  <a:pt x="295" y="131"/>
                  <a:pt x="298" y="152"/>
                  <a:pt x="282" y="174"/>
                </a:cubicBezTo>
                <a:cubicBezTo>
                  <a:pt x="266" y="196"/>
                  <a:pt x="251" y="220"/>
                  <a:pt x="239" y="245"/>
                </a:cubicBezTo>
                <a:cubicBezTo>
                  <a:pt x="225" y="272"/>
                  <a:pt x="211" y="297"/>
                  <a:pt x="183" y="312"/>
                </a:cubicBezTo>
                <a:cubicBezTo>
                  <a:pt x="181" y="311"/>
                  <a:pt x="179" y="309"/>
                  <a:pt x="176" y="30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9" name="Freeform 46">
            <a:extLst>
              <a:ext uri="{FF2B5EF4-FFF2-40B4-BE49-F238E27FC236}">
                <a16:creationId xmlns:a16="http://schemas.microsoft.com/office/drawing/2014/main" id="{D0583B7B-E676-44D7-B1F9-FD170B90ED86}"/>
              </a:ext>
            </a:extLst>
          </p:cNvPr>
          <p:cNvSpPr>
            <a:spLocks/>
          </p:cNvSpPr>
          <p:nvPr/>
        </p:nvSpPr>
        <p:spPr bwMode="auto">
          <a:xfrm>
            <a:off x="2187576" y="3689350"/>
            <a:ext cx="158750" cy="234950"/>
          </a:xfrm>
          <a:custGeom>
            <a:avLst/>
            <a:gdLst>
              <a:gd name="T0" fmla="*/ 16 w 110"/>
              <a:gd name="T1" fmla="*/ 158 h 163"/>
              <a:gd name="T2" fmla="*/ 15 w 110"/>
              <a:gd name="T3" fmla="*/ 124 h 163"/>
              <a:gd name="T4" fmla="*/ 6 w 110"/>
              <a:gd name="T5" fmla="*/ 99 h 163"/>
              <a:gd name="T6" fmla="*/ 1 w 110"/>
              <a:gd name="T7" fmla="*/ 85 h 163"/>
              <a:gd name="T8" fmla="*/ 1 w 110"/>
              <a:gd name="T9" fmla="*/ 27 h 163"/>
              <a:gd name="T10" fmla="*/ 28 w 110"/>
              <a:gd name="T11" fmla="*/ 0 h 163"/>
              <a:gd name="T12" fmla="*/ 82 w 110"/>
              <a:gd name="T13" fmla="*/ 0 h 163"/>
              <a:gd name="T14" fmla="*/ 109 w 110"/>
              <a:gd name="T15" fmla="*/ 27 h 163"/>
              <a:gd name="T16" fmla="*/ 109 w 110"/>
              <a:gd name="T17" fmla="*/ 83 h 163"/>
              <a:gd name="T18" fmla="*/ 106 w 110"/>
              <a:gd name="T19" fmla="*/ 96 h 163"/>
              <a:gd name="T20" fmla="*/ 93 w 110"/>
              <a:gd name="T21" fmla="*/ 133 h 163"/>
              <a:gd name="T22" fmla="*/ 61 w 110"/>
              <a:gd name="T23" fmla="*/ 158 h 163"/>
              <a:gd name="T24" fmla="*/ 61 w 110"/>
              <a:gd name="T25" fmla="*/ 117 h 163"/>
              <a:gd name="T26" fmla="*/ 55 w 110"/>
              <a:gd name="T27" fmla="*/ 104 h 163"/>
              <a:gd name="T28" fmla="*/ 48 w 110"/>
              <a:gd name="T29" fmla="*/ 117 h 163"/>
              <a:gd name="T30" fmla="*/ 48 w 110"/>
              <a:gd name="T31" fmla="*/ 159 h 163"/>
              <a:gd name="T32" fmla="*/ 32 w 110"/>
              <a:gd name="T33" fmla="*/ 160 h 163"/>
              <a:gd name="T34" fmla="*/ 16 w 110"/>
              <a:gd name="T35" fmla="*/ 1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63">
                <a:moveTo>
                  <a:pt x="16" y="158"/>
                </a:moveTo>
                <a:cubicBezTo>
                  <a:pt x="16" y="146"/>
                  <a:pt x="17" y="135"/>
                  <a:pt x="15" y="124"/>
                </a:cubicBezTo>
                <a:cubicBezTo>
                  <a:pt x="14" y="116"/>
                  <a:pt x="9" y="108"/>
                  <a:pt x="6" y="99"/>
                </a:cubicBezTo>
                <a:cubicBezTo>
                  <a:pt x="4" y="94"/>
                  <a:pt x="1" y="90"/>
                  <a:pt x="1" y="85"/>
                </a:cubicBezTo>
                <a:cubicBezTo>
                  <a:pt x="0" y="65"/>
                  <a:pt x="0" y="46"/>
                  <a:pt x="1" y="27"/>
                </a:cubicBezTo>
                <a:cubicBezTo>
                  <a:pt x="1" y="9"/>
                  <a:pt x="11" y="0"/>
                  <a:pt x="28" y="0"/>
                </a:cubicBezTo>
                <a:cubicBezTo>
                  <a:pt x="46" y="0"/>
                  <a:pt x="64" y="0"/>
                  <a:pt x="82" y="0"/>
                </a:cubicBezTo>
                <a:cubicBezTo>
                  <a:pt x="100" y="0"/>
                  <a:pt x="109" y="10"/>
                  <a:pt x="109" y="27"/>
                </a:cubicBezTo>
                <a:cubicBezTo>
                  <a:pt x="110" y="46"/>
                  <a:pt x="110" y="64"/>
                  <a:pt x="109" y="83"/>
                </a:cubicBezTo>
                <a:cubicBezTo>
                  <a:pt x="109" y="87"/>
                  <a:pt x="108" y="94"/>
                  <a:pt x="106" y="96"/>
                </a:cubicBezTo>
                <a:cubicBezTo>
                  <a:pt x="90" y="105"/>
                  <a:pt x="93" y="119"/>
                  <a:pt x="93" y="133"/>
                </a:cubicBezTo>
                <a:cubicBezTo>
                  <a:pt x="93" y="162"/>
                  <a:pt x="93" y="163"/>
                  <a:pt x="61" y="158"/>
                </a:cubicBezTo>
                <a:cubicBezTo>
                  <a:pt x="61" y="144"/>
                  <a:pt x="62" y="130"/>
                  <a:pt x="61" y="117"/>
                </a:cubicBezTo>
                <a:cubicBezTo>
                  <a:pt x="61" y="112"/>
                  <a:pt x="57" y="108"/>
                  <a:pt x="55" y="104"/>
                </a:cubicBezTo>
                <a:cubicBezTo>
                  <a:pt x="53" y="108"/>
                  <a:pt x="48" y="113"/>
                  <a:pt x="48" y="117"/>
                </a:cubicBezTo>
                <a:cubicBezTo>
                  <a:pt x="47" y="130"/>
                  <a:pt x="48" y="144"/>
                  <a:pt x="48" y="159"/>
                </a:cubicBezTo>
                <a:cubicBezTo>
                  <a:pt x="42" y="159"/>
                  <a:pt x="37" y="160"/>
                  <a:pt x="32" y="160"/>
                </a:cubicBezTo>
                <a:cubicBezTo>
                  <a:pt x="27" y="160"/>
                  <a:pt x="23" y="159"/>
                  <a:pt x="16" y="15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0" name="Freeform 47">
            <a:extLst>
              <a:ext uri="{FF2B5EF4-FFF2-40B4-BE49-F238E27FC236}">
                <a16:creationId xmlns:a16="http://schemas.microsoft.com/office/drawing/2014/main" id="{478D88A9-DD17-4CEF-811B-6BFFCD0AAE63}"/>
              </a:ext>
            </a:extLst>
          </p:cNvPr>
          <p:cNvSpPr>
            <a:spLocks/>
          </p:cNvSpPr>
          <p:nvPr/>
        </p:nvSpPr>
        <p:spPr bwMode="auto">
          <a:xfrm>
            <a:off x="5705476" y="5014913"/>
            <a:ext cx="177800" cy="225425"/>
          </a:xfrm>
          <a:custGeom>
            <a:avLst/>
            <a:gdLst>
              <a:gd name="T0" fmla="*/ 25 w 124"/>
              <a:gd name="T1" fmla="*/ 0 h 157"/>
              <a:gd name="T2" fmla="*/ 124 w 124"/>
              <a:gd name="T3" fmla="*/ 16 h 157"/>
              <a:gd name="T4" fmla="*/ 110 w 124"/>
              <a:gd name="T5" fmla="*/ 103 h 157"/>
              <a:gd name="T6" fmla="*/ 104 w 124"/>
              <a:gd name="T7" fmla="*/ 134 h 157"/>
              <a:gd name="T8" fmla="*/ 78 w 124"/>
              <a:gd name="T9" fmla="*/ 153 h 157"/>
              <a:gd name="T10" fmla="*/ 19 w 124"/>
              <a:gd name="T11" fmla="*/ 143 h 157"/>
              <a:gd name="T12" fmla="*/ 3 w 124"/>
              <a:gd name="T13" fmla="*/ 123 h 157"/>
              <a:gd name="T14" fmla="*/ 25 w 124"/>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57">
                <a:moveTo>
                  <a:pt x="25" y="0"/>
                </a:moveTo>
                <a:cubicBezTo>
                  <a:pt x="58" y="6"/>
                  <a:pt x="89" y="11"/>
                  <a:pt x="124" y="16"/>
                </a:cubicBezTo>
                <a:cubicBezTo>
                  <a:pt x="119" y="46"/>
                  <a:pt x="114" y="74"/>
                  <a:pt x="110" y="103"/>
                </a:cubicBezTo>
                <a:cubicBezTo>
                  <a:pt x="108" y="113"/>
                  <a:pt x="104" y="124"/>
                  <a:pt x="104" y="134"/>
                </a:cubicBezTo>
                <a:cubicBezTo>
                  <a:pt x="104" y="155"/>
                  <a:pt x="95" y="157"/>
                  <a:pt x="78" y="153"/>
                </a:cubicBezTo>
                <a:cubicBezTo>
                  <a:pt x="58" y="149"/>
                  <a:pt x="39" y="145"/>
                  <a:pt x="19" y="143"/>
                </a:cubicBezTo>
                <a:cubicBezTo>
                  <a:pt x="5" y="142"/>
                  <a:pt x="0" y="137"/>
                  <a:pt x="3" y="123"/>
                </a:cubicBezTo>
                <a:cubicBezTo>
                  <a:pt x="10" y="83"/>
                  <a:pt x="17" y="43"/>
                  <a:pt x="2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1" name="Freeform 48">
            <a:extLst>
              <a:ext uri="{FF2B5EF4-FFF2-40B4-BE49-F238E27FC236}">
                <a16:creationId xmlns:a16="http://schemas.microsoft.com/office/drawing/2014/main" id="{2407C339-9E0C-4CC0-8148-0EB494AE11A0}"/>
              </a:ext>
            </a:extLst>
          </p:cNvPr>
          <p:cNvSpPr>
            <a:spLocks/>
          </p:cNvSpPr>
          <p:nvPr/>
        </p:nvSpPr>
        <p:spPr bwMode="auto">
          <a:xfrm>
            <a:off x="2214563" y="6156325"/>
            <a:ext cx="231775" cy="242888"/>
          </a:xfrm>
          <a:custGeom>
            <a:avLst/>
            <a:gdLst>
              <a:gd name="T0" fmla="*/ 66 w 162"/>
              <a:gd name="T1" fmla="*/ 169 h 169"/>
              <a:gd name="T2" fmla="*/ 4 w 162"/>
              <a:gd name="T3" fmla="*/ 110 h 169"/>
              <a:gd name="T4" fmla="*/ 3 w 162"/>
              <a:gd name="T5" fmla="*/ 92 h 169"/>
              <a:gd name="T6" fmla="*/ 90 w 162"/>
              <a:gd name="T7" fmla="*/ 0 h 169"/>
              <a:gd name="T8" fmla="*/ 162 w 162"/>
              <a:gd name="T9" fmla="*/ 69 h 169"/>
              <a:gd name="T10" fmla="*/ 66 w 162"/>
              <a:gd name="T11" fmla="*/ 169 h 169"/>
            </a:gdLst>
            <a:ahLst/>
            <a:cxnLst>
              <a:cxn ang="0">
                <a:pos x="T0" y="T1"/>
              </a:cxn>
              <a:cxn ang="0">
                <a:pos x="T2" y="T3"/>
              </a:cxn>
              <a:cxn ang="0">
                <a:pos x="T4" y="T5"/>
              </a:cxn>
              <a:cxn ang="0">
                <a:pos x="T6" y="T7"/>
              </a:cxn>
              <a:cxn ang="0">
                <a:pos x="T8" y="T9"/>
              </a:cxn>
              <a:cxn ang="0">
                <a:pos x="T10" y="T11"/>
              </a:cxn>
            </a:cxnLst>
            <a:rect l="0" t="0" r="r" b="b"/>
            <a:pathLst>
              <a:path w="162" h="169">
                <a:moveTo>
                  <a:pt x="66" y="169"/>
                </a:moveTo>
                <a:cubicBezTo>
                  <a:pt x="44" y="148"/>
                  <a:pt x="23" y="130"/>
                  <a:pt x="4" y="110"/>
                </a:cubicBezTo>
                <a:cubicBezTo>
                  <a:pt x="1" y="107"/>
                  <a:pt x="0" y="95"/>
                  <a:pt x="3" y="92"/>
                </a:cubicBezTo>
                <a:cubicBezTo>
                  <a:pt x="31" y="62"/>
                  <a:pt x="59" y="32"/>
                  <a:pt x="90" y="0"/>
                </a:cubicBezTo>
                <a:cubicBezTo>
                  <a:pt x="114" y="24"/>
                  <a:pt x="138" y="46"/>
                  <a:pt x="162" y="69"/>
                </a:cubicBezTo>
                <a:cubicBezTo>
                  <a:pt x="129" y="103"/>
                  <a:pt x="98" y="135"/>
                  <a:pt x="66" y="16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2" name="Freeform 49">
            <a:extLst>
              <a:ext uri="{FF2B5EF4-FFF2-40B4-BE49-F238E27FC236}">
                <a16:creationId xmlns:a16="http://schemas.microsoft.com/office/drawing/2014/main" id="{81A9FD4F-2F6D-420D-B7DF-E6A6124C74ED}"/>
              </a:ext>
            </a:extLst>
          </p:cNvPr>
          <p:cNvSpPr>
            <a:spLocks/>
          </p:cNvSpPr>
          <p:nvPr/>
        </p:nvSpPr>
        <p:spPr bwMode="auto">
          <a:xfrm>
            <a:off x="4591051" y="6203950"/>
            <a:ext cx="104775" cy="257175"/>
          </a:xfrm>
          <a:custGeom>
            <a:avLst/>
            <a:gdLst>
              <a:gd name="T0" fmla="*/ 73 w 73"/>
              <a:gd name="T1" fmla="*/ 179 h 179"/>
              <a:gd name="T2" fmla="*/ 0 w 73"/>
              <a:gd name="T3" fmla="*/ 179 h 179"/>
              <a:gd name="T4" fmla="*/ 0 w 73"/>
              <a:gd name="T5" fmla="*/ 1 h 179"/>
              <a:gd name="T6" fmla="*/ 65 w 73"/>
              <a:gd name="T7" fmla="*/ 1 h 179"/>
              <a:gd name="T8" fmla="*/ 73 w 73"/>
              <a:gd name="T9" fmla="*/ 10 h 179"/>
              <a:gd name="T10" fmla="*/ 73 w 73"/>
              <a:gd name="T11" fmla="*/ 179 h 179"/>
            </a:gdLst>
            <a:ahLst/>
            <a:cxnLst>
              <a:cxn ang="0">
                <a:pos x="T0" y="T1"/>
              </a:cxn>
              <a:cxn ang="0">
                <a:pos x="T2" y="T3"/>
              </a:cxn>
              <a:cxn ang="0">
                <a:pos x="T4" y="T5"/>
              </a:cxn>
              <a:cxn ang="0">
                <a:pos x="T6" y="T7"/>
              </a:cxn>
              <a:cxn ang="0">
                <a:pos x="T8" y="T9"/>
              </a:cxn>
              <a:cxn ang="0">
                <a:pos x="T10" y="T11"/>
              </a:cxn>
            </a:cxnLst>
            <a:rect l="0" t="0" r="r" b="b"/>
            <a:pathLst>
              <a:path w="73" h="179">
                <a:moveTo>
                  <a:pt x="73" y="179"/>
                </a:moveTo>
                <a:cubicBezTo>
                  <a:pt x="47" y="179"/>
                  <a:pt x="25" y="179"/>
                  <a:pt x="0" y="179"/>
                </a:cubicBezTo>
                <a:cubicBezTo>
                  <a:pt x="0" y="120"/>
                  <a:pt x="0" y="62"/>
                  <a:pt x="0" y="1"/>
                </a:cubicBezTo>
                <a:cubicBezTo>
                  <a:pt x="21" y="1"/>
                  <a:pt x="43" y="0"/>
                  <a:pt x="65" y="1"/>
                </a:cubicBezTo>
                <a:cubicBezTo>
                  <a:pt x="68" y="1"/>
                  <a:pt x="73" y="7"/>
                  <a:pt x="73" y="10"/>
                </a:cubicBezTo>
                <a:cubicBezTo>
                  <a:pt x="73" y="65"/>
                  <a:pt x="73" y="121"/>
                  <a:pt x="73" y="17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3" name="Freeform 50">
            <a:extLst>
              <a:ext uri="{FF2B5EF4-FFF2-40B4-BE49-F238E27FC236}">
                <a16:creationId xmlns:a16="http://schemas.microsoft.com/office/drawing/2014/main" id="{AAEB715C-1DA1-442D-9BB2-518C25AF78CF}"/>
              </a:ext>
            </a:extLst>
          </p:cNvPr>
          <p:cNvSpPr>
            <a:spLocks/>
          </p:cNvSpPr>
          <p:nvPr/>
        </p:nvSpPr>
        <p:spPr bwMode="auto">
          <a:xfrm>
            <a:off x="635001" y="5000625"/>
            <a:ext cx="441325" cy="230188"/>
          </a:xfrm>
          <a:custGeom>
            <a:avLst/>
            <a:gdLst>
              <a:gd name="T0" fmla="*/ 126 w 306"/>
              <a:gd name="T1" fmla="*/ 0 h 160"/>
              <a:gd name="T2" fmla="*/ 126 w 306"/>
              <a:gd name="T3" fmla="*/ 20 h 160"/>
              <a:gd name="T4" fmla="*/ 82 w 306"/>
              <a:gd name="T5" fmla="*/ 31 h 160"/>
              <a:gd name="T6" fmla="*/ 49 w 306"/>
              <a:gd name="T7" fmla="*/ 47 h 160"/>
              <a:gd name="T8" fmla="*/ 50 w 306"/>
              <a:gd name="T9" fmla="*/ 108 h 160"/>
              <a:gd name="T10" fmla="*/ 120 w 306"/>
              <a:gd name="T11" fmla="*/ 133 h 160"/>
              <a:gd name="T12" fmla="*/ 236 w 306"/>
              <a:gd name="T13" fmla="*/ 121 h 160"/>
              <a:gd name="T14" fmla="*/ 265 w 306"/>
              <a:gd name="T15" fmla="*/ 104 h 160"/>
              <a:gd name="T16" fmla="*/ 265 w 306"/>
              <a:gd name="T17" fmla="*/ 53 h 160"/>
              <a:gd name="T18" fmla="*/ 200 w 306"/>
              <a:gd name="T19" fmla="*/ 24 h 160"/>
              <a:gd name="T20" fmla="*/ 188 w 306"/>
              <a:gd name="T21" fmla="*/ 0 h 160"/>
              <a:gd name="T22" fmla="*/ 286 w 306"/>
              <a:gd name="T23" fmla="*/ 44 h 160"/>
              <a:gd name="T24" fmla="*/ 284 w 306"/>
              <a:gd name="T25" fmla="*/ 115 h 160"/>
              <a:gd name="T26" fmla="*/ 191 w 306"/>
              <a:gd name="T27" fmla="*/ 154 h 160"/>
              <a:gd name="T28" fmla="*/ 54 w 306"/>
              <a:gd name="T29" fmla="*/ 136 h 160"/>
              <a:gd name="T30" fmla="*/ 25 w 306"/>
              <a:gd name="T31" fmla="*/ 116 h 160"/>
              <a:gd name="T32" fmla="*/ 27 w 306"/>
              <a:gd name="T33" fmla="*/ 37 h 160"/>
              <a:gd name="T34" fmla="*/ 126 w 306"/>
              <a:gd name="T3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160">
                <a:moveTo>
                  <a:pt x="126" y="0"/>
                </a:moveTo>
                <a:cubicBezTo>
                  <a:pt x="126" y="8"/>
                  <a:pt x="126" y="14"/>
                  <a:pt x="126" y="20"/>
                </a:cubicBezTo>
                <a:cubicBezTo>
                  <a:pt x="111" y="24"/>
                  <a:pt x="96" y="26"/>
                  <a:pt x="82" y="31"/>
                </a:cubicBezTo>
                <a:cubicBezTo>
                  <a:pt x="70" y="35"/>
                  <a:pt x="59" y="40"/>
                  <a:pt x="49" y="47"/>
                </a:cubicBezTo>
                <a:cubicBezTo>
                  <a:pt x="22" y="65"/>
                  <a:pt x="21" y="92"/>
                  <a:pt x="50" y="108"/>
                </a:cubicBezTo>
                <a:cubicBezTo>
                  <a:pt x="71" y="120"/>
                  <a:pt x="96" y="128"/>
                  <a:pt x="120" y="133"/>
                </a:cubicBezTo>
                <a:cubicBezTo>
                  <a:pt x="159" y="141"/>
                  <a:pt x="198" y="136"/>
                  <a:pt x="236" y="121"/>
                </a:cubicBezTo>
                <a:cubicBezTo>
                  <a:pt x="246" y="117"/>
                  <a:pt x="256" y="111"/>
                  <a:pt x="265" y="104"/>
                </a:cubicBezTo>
                <a:cubicBezTo>
                  <a:pt x="285" y="87"/>
                  <a:pt x="286" y="67"/>
                  <a:pt x="265" y="53"/>
                </a:cubicBezTo>
                <a:cubicBezTo>
                  <a:pt x="245" y="40"/>
                  <a:pt x="222" y="32"/>
                  <a:pt x="200" y="24"/>
                </a:cubicBezTo>
                <a:cubicBezTo>
                  <a:pt x="184" y="19"/>
                  <a:pt x="183" y="20"/>
                  <a:pt x="188" y="0"/>
                </a:cubicBezTo>
                <a:cubicBezTo>
                  <a:pt x="225" y="6"/>
                  <a:pt x="260" y="14"/>
                  <a:pt x="286" y="44"/>
                </a:cubicBezTo>
                <a:cubicBezTo>
                  <a:pt x="306" y="66"/>
                  <a:pt x="306" y="93"/>
                  <a:pt x="284" y="115"/>
                </a:cubicBezTo>
                <a:cubicBezTo>
                  <a:pt x="259" y="141"/>
                  <a:pt x="225" y="150"/>
                  <a:pt x="191" y="154"/>
                </a:cubicBezTo>
                <a:cubicBezTo>
                  <a:pt x="144" y="160"/>
                  <a:pt x="97" y="158"/>
                  <a:pt x="54" y="136"/>
                </a:cubicBezTo>
                <a:cubicBezTo>
                  <a:pt x="44" y="131"/>
                  <a:pt x="33" y="124"/>
                  <a:pt x="25" y="116"/>
                </a:cubicBezTo>
                <a:cubicBezTo>
                  <a:pt x="0" y="92"/>
                  <a:pt x="1" y="61"/>
                  <a:pt x="27" y="37"/>
                </a:cubicBezTo>
                <a:cubicBezTo>
                  <a:pt x="55" y="13"/>
                  <a:pt x="89" y="5"/>
                  <a:pt x="12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4" name="Freeform 51">
            <a:extLst>
              <a:ext uri="{FF2B5EF4-FFF2-40B4-BE49-F238E27FC236}">
                <a16:creationId xmlns:a16="http://schemas.microsoft.com/office/drawing/2014/main" id="{5D0FC423-3EEA-42E6-AF9D-0EC9E3399A09}"/>
              </a:ext>
            </a:extLst>
          </p:cNvPr>
          <p:cNvSpPr>
            <a:spLocks/>
          </p:cNvSpPr>
          <p:nvPr/>
        </p:nvSpPr>
        <p:spPr bwMode="auto">
          <a:xfrm>
            <a:off x="5237163" y="3717925"/>
            <a:ext cx="222250" cy="182563"/>
          </a:xfrm>
          <a:custGeom>
            <a:avLst/>
            <a:gdLst>
              <a:gd name="T0" fmla="*/ 155 w 155"/>
              <a:gd name="T1" fmla="*/ 42 h 127"/>
              <a:gd name="T2" fmla="*/ 126 w 155"/>
              <a:gd name="T3" fmla="*/ 119 h 127"/>
              <a:gd name="T4" fmla="*/ 111 w 155"/>
              <a:gd name="T5" fmla="*/ 126 h 127"/>
              <a:gd name="T6" fmla="*/ 0 w 155"/>
              <a:gd name="T7" fmla="*/ 84 h 127"/>
              <a:gd name="T8" fmla="*/ 29 w 155"/>
              <a:gd name="T9" fmla="*/ 5 h 127"/>
              <a:gd name="T10" fmla="*/ 43 w 155"/>
              <a:gd name="T11" fmla="*/ 1 h 127"/>
              <a:gd name="T12" fmla="*/ 155 w 155"/>
              <a:gd name="T13" fmla="*/ 42 h 127"/>
            </a:gdLst>
            <a:ahLst/>
            <a:cxnLst>
              <a:cxn ang="0">
                <a:pos x="T0" y="T1"/>
              </a:cxn>
              <a:cxn ang="0">
                <a:pos x="T2" y="T3"/>
              </a:cxn>
              <a:cxn ang="0">
                <a:pos x="T4" y="T5"/>
              </a:cxn>
              <a:cxn ang="0">
                <a:pos x="T6" y="T7"/>
              </a:cxn>
              <a:cxn ang="0">
                <a:pos x="T8" y="T9"/>
              </a:cxn>
              <a:cxn ang="0">
                <a:pos x="T10" y="T11"/>
              </a:cxn>
              <a:cxn ang="0">
                <a:pos x="T12" y="T13"/>
              </a:cxn>
            </a:cxnLst>
            <a:rect l="0" t="0" r="r" b="b"/>
            <a:pathLst>
              <a:path w="155" h="127">
                <a:moveTo>
                  <a:pt x="155" y="42"/>
                </a:moveTo>
                <a:cubicBezTo>
                  <a:pt x="145" y="70"/>
                  <a:pt x="136" y="95"/>
                  <a:pt x="126" y="119"/>
                </a:cubicBezTo>
                <a:cubicBezTo>
                  <a:pt x="125" y="123"/>
                  <a:pt x="115" y="127"/>
                  <a:pt x="111" y="126"/>
                </a:cubicBezTo>
                <a:cubicBezTo>
                  <a:pt x="75" y="113"/>
                  <a:pt x="38" y="99"/>
                  <a:pt x="0" y="84"/>
                </a:cubicBezTo>
                <a:cubicBezTo>
                  <a:pt x="10" y="57"/>
                  <a:pt x="19" y="31"/>
                  <a:pt x="29" y="5"/>
                </a:cubicBezTo>
                <a:cubicBezTo>
                  <a:pt x="30" y="2"/>
                  <a:pt x="39" y="0"/>
                  <a:pt x="43" y="1"/>
                </a:cubicBezTo>
                <a:cubicBezTo>
                  <a:pt x="80" y="14"/>
                  <a:pt x="116" y="28"/>
                  <a:pt x="155" y="4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5" name="Freeform 52">
            <a:extLst>
              <a:ext uri="{FF2B5EF4-FFF2-40B4-BE49-F238E27FC236}">
                <a16:creationId xmlns:a16="http://schemas.microsoft.com/office/drawing/2014/main" id="{FD4AADB4-2FE0-4686-AB3D-B48A5DF7A56B}"/>
              </a:ext>
            </a:extLst>
          </p:cNvPr>
          <p:cNvSpPr>
            <a:spLocks/>
          </p:cNvSpPr>
          <p:nvPr/>
        </p:nvSpPr>
        <p:spPr bwMode="auto">
          <a:xfrm>
            <a:off x="2968626" y="4732338"/>
            <a:ext cx="449263" cy="430213"/>
          </a:xfrm>
          <a:custGeom>
            <a:avLst/>
            <a:gdLst>
              <a:gd name="T0" fmla="*/ 0 w 312"/>
              <a:gd name="T1" fmla="*/ 229 h 299"/>
              <a:gd name="T2" fmla="*/ 275 w 312"/>
              <a:gd name="T3" fmla="*/ 73 h 299"/>
              <a:gd name="T4" fmla="*/ 309 w 312"/>
              <a:gd name="T5" fmla="*/ 101 h 299"/>
              <a:gd name="T6" fmla="*/ 312 w 312"/>
              <a:gd name="T7" fmla="*/ 119 h 299"/>
              <a:gd name="T8" fmla="*/ 293 w 312"/>
              <a:gd name="T9" fmla="*/ 118 h 299"/>
              <a:gd name="T10" fmla="*/ 167 w 312"/>
              <a:gd name="T11" fmla="*/ 74 h 299"/>
              <a:gd name="T12" fmla="*/ 31 w 312"/>
              <a:gd name="T13" fmla="*/ 272 h 299"/>
              <a:gd name="T14" fmla="*/ 34 w 312"/>
              <a:gd name="T15" fmla="*/ 279 h 299"/>
              <a:gd name="T16" fmla="*/ 26 w 312"/>
              <a:gd name="T17" fmla="*/ 299 h 299"/>
              <a:gd name="T18" fmla="*/ 10 w 312"/>
              <a:gd name="T19" fmla="*/ 286 h 299"/>
              <a:gd name="T20" fmla="*/ 2 w 312"/>
              <a:gd name="T21" fmla="*/ 257 h 299"/>
              <a:gd name="T22" fmla="*/ 0 w 312"/>
              <a:gd name="T23" fmla="*/ 22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299">
                <a:moveTo>
                  <a:pt x="0" y="229"/>
                </a:moveTo>
                <a:cubicBezTo>
                  <a:pt x="0" y="93"/>
                  <a:pt x="150" y="0"/>
                  <a:pt x="275" y="73"/>
                </a:cubicBezTo>
                <a:cubicBezTo>
                  <a:pt x="287" y="81"/>
                  <a:pt x="299" y="91"/>
                  <a:pt x="309" y="101"/>
                </a:cubicBezTo>
                <a:cubicBezTo>
                  <a:pt x="312" y="105"/>
                  <a:pt x="311" y="113"/>
                  <a:pt x="312" y="119"/>
                </a:cubicBezTo>
                <a:cubicBezTo>
                  <a:pt x="305" y="119"/>
                  <a:pt x="296" y="121"/>
                  <a:pt x="293" y="118"/>
                </a:cubicBezTo>
                <a:cubicBezTo>
                  <a:pt x="257" y="85"/>
                  <a:pt x="215" y="71"/>
                  <a:pt x="167" y="74"/>
                </a:cubicBezTo>
                <a:cubicBezTo>
                  <a:pt x="64" y="82"/>
                  <a:pt x="6" y="186"/>
                  <a:pt x="31" y="272"/>
                </a:cubicBezTo>
                <a:cubicBezTo>
                  <a:pt x="32" y="274"/>
                  <a:pt x="34" y="277"/>
                  <a:pt x="34" y="279"/>
                </a:cubicBezTo>
                <a:cubicBezTo>
                  <a:pt x="32" y="286"/>
                  <a:pt x="29" y="292"/>
                  <a:pt x="26" y="299"/>
                </a:cubicBezTo>
                <a:cubicBezTo>
                  <a:pt x="21" y="294"/>
                  <a:pt x="13" y="292"/>
                  <a:pt x="10" y="286"/>
                </a:cubicBezTo>
                <a:cubicBezTo>
                  <a:pt x="5" y="277"/>
                  <a:pt x="4" y="267"/>
                  <a:pt x="2" y="257"/>
                </a:cubicBezTo>
                <a:cubicBezTo>
                  <a:pt x="1" y="248"/>
                  <a:pt x="1" y="239"/>
                  <a:pt x="0" y="22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6" name="Freeform 53">
            <a:extLst>
              <a:ext uri="{FF2B5EF4-FFF2-40B4-BE49-F238E27FC236}">
                <a16:creationId xmlns:a16="http://schemas.microsoft.com/office/drawing/2014/main" id="{952BEFC4-4081-48A8-805B-F3061D751B32}"/>
              </a:ext>
            </a:extLst>
          </p:cNvPr>
          <p:cNvSpPr>
            <a:spLocks/>
          </p:cNvSpPr>
          <p:nvPr/>
        </p:nvSpPr>
        <p:spPr bwMode="auto">
          <a:xfrm>
            <a:off x="700088" y="2481263"/>
            <a:ext cx="355600" cy="173038"/>
          </a:xfrm>
          <a:custGeom>
            <a:avLst/>
            <a:gdLst>
              <a:gd name="T0" fmla="*/ 214 w 247"/>
              <a:gd name="T1" fmla="*/ 4 h 121"/>
              <a:gd name="T2" fmla="*/ 196 w 247"/>
              <a:gd name="T3" fmla="*/ 97 h 121"/>
              <a:gd name="T4" fmla="*/ 39 w 247"/>
              <a:gd name="T5" fmla="*/ 91 h 121"/>
              <a:gd name="T6" fmla="*/ 37 w 247"/>
              <a:gd name="T7" fmla="*/ 0 h 121"/>
              <a:gd name="T8" fmla="*/ 84 w 247"/>
              <a:gd name="T9" fmla="*/ 63 h 121"/>
              <a:gd name="T10" fmla="*/ 188 w 247"/>
              <a:gd name="T11" fmla="*/ 49 h 121"/>
              <a:gd name="T12" fmla="*/ 214 w 247"/>
              <a:gd name="T13" fmla="*/ 4 h 121"/>
            </a:gdLst>
            <a:ahLst/>
            <a:cxnLst>
              <a:cxn ang="0">
                <a:pos x="T0" y="T1"/>
              </a:cxn>
              <a:cxn ang="0">
                <a:pos x="T2" y="T3"/>
              </a:cxn>
              <a:cxn ang="0">
                <a:pos x="T4" y="T5"/>
              </a:cxn>
              <a:cxn ang="0">
                <a:pos x="T6" y="T7"/>
              </a:cxn>
              <a:cxn ang="0">
                <a:pos x="T8" y="T9"/>
              </a:cxn>
              <a:cxn ang="0">
                <a:pos x="T10" y="T11"/>
              </a:cxn>
              <a:cxn ang="0">
                <a:pos x="T12" y="T13"/>
              </a:cxn>
            </a:cxnLst>
            <a:rect l="0" t="0" r="r" b="b"/>
            <a:pathLst>
              <a:path w="247" h="121">
                <a:moveTo>
                  <a:pt x="214" y="4"/>
                </a:moveTo>
                <a:cubicBezTo>
                  <a:pt x="247" y="31"/>
                  <a:pt x="242" y="76"/>
                  <a:pt x="196" y="97"/>
                </a:cubicBezTo>
                <a:cubicBezTo>
                  <a:pt x="144" y="120"/>
                  <a:pt x="90" y="121"/>
                  <a:pt x="39" y="91"/>
                </a:cubicBezTo>
                <a:cubicBezTo>
                  <a:pt x="2" y="69"/>
                  <a:pt x="0" y="27"/>
                  <a:pt x="37" y="0"/>
                </a:cubicBezTo>
                <a:cubicBezTo>
                  <a:pt x="34" y="35"/>
                  <a:pt x="55" y="53"/>
                  <a:pt x="84" y="63"/>
                </a:cubicBezTo>
                <a:cubicBezTo>
                  <a:pt x="120" y="75"/>
                  <a:pt x="157" y="71"/>
                  <a:pt x="188" y="49"/>
                </a:cubicBezTo>
                <a:cubicBezTo>
                  <a:pt x="200" y="39"/>
                  <a:pt x="205" y="20"/>
                  <a:pt x="214" y="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7" name="Freeform 54">
            <a:extLst>
              <a:ext uri="{FF2B5EF4-FFF2-40B4-BE49-F238E27FC236}">
                <a16:creationId xmlns:a16="http://schemas.microsoft.com/office/drawing/2014/main" id="{1D7744F0-82EE-4316-A1D2-02576DA078E1}"/>
              </a:ext>
            </a:extLst>
          </p:cNvPr>
          <p:cNvSpPr>
            <a:spLocks/>
          </p:cNvSpPr>
          <p:nvPr/>
        </p:nvSpPr>
        <p:spPr bwMode="auto">
          <a:xfrm>
            <a:off x="649288" y="2643188"/>
            <a:ext cx="444500" cy="250825"/>
          </a:xfrm>
          <a:custGeom>
            <a:avLst/>
            <a:gdLst>
              <a:gd name="T0" fmla="*/ 189 w 309"/>
              <a:gd name="T1" fmla="*/ 20 h 174"/>
              <a:gd name="T2" fmla="*/ 279 w 309"/>
              <a:gd name="T3" fmla="*/ 37 h 174"/>
              <a:gd name="T4" fmla="*/ 298 w 309"/>
              <a:gd name="T5" fmla="*/ 100 h 174"/>
              <a:gd name="T6" fmla="*/ 262 w 309"/>
              <a:gd name="T7" fmla="*/ 138 h 174"/>
              <a:gd name="T8" fmla="*/ 54 w 309"/>
              <a:gd name="T9" fmla="*/ 138 h 174"/>
              <a:gd name="T10" fmla="*/ 51 w 309"/>
              <a:gd name="T11" fmla="*/ 27 h 174"/>
              <a:gd name="T12" fmla="*/ 126 w 309"/>
              <a:gd name="T13" fmla="*/ 20 h 174"/>
              <a:gd name="T14" fmla="*/ 110 w 309"/>
              <a:gd name="T15" fmla="*/ 26 h 174"/>
              <a:gd name="T16" fmla="*/ 57 w 309"/>
              <a:gd name="T17" fmla="*/ 48 h 174"/>
              <a:gd name="T18" fmla="*/ 56 w 309"/>
              <a:gd name="T19" fmla="*/ 115 h 174"/>
              <a:gd name="T20" fmla="*/ 189 w 309"/>
              <a:gd name="T21" fmla="*/ 140 h 174"/>
              <a:gd name="T22" fmla="*/ 263 w 309"/>
              <a:gd name="T23" fmla="*/ 113 h 174"/>
              <a:gd name="T24" fmla="*/ 260 w 309"/>
              <a:gd name="T25" fmla="*/ 48 h 174"/>
              <a:gd name="T26" fmla="*/ 209 w 309"/>
              <a:gd name="T27" fmla="*/ 27 h 174"/>
              <a:gd name="T28" fmla="*/ 189 w 309"/>
              <a:gd name="T29" fmla="*/ 2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9" h="174">
                <a:moveTo>
                  <a:pt x="189" y="20"/>
                </a:moveTo>
                <a:cubicBezTo>
                  <a:pt x="228" y="2"/>
                  <a:pt x="255" y="17"/>
                  <a:pt x="279" y="37"/>
                </a:cubicBezTo>
                <a:cubicBezTo>
                  <a:pt x="301" y="54"/>
                  <a:pt x="309" y="77"/>
                  <a:pt x="298" y="100"/>
                </a:cubicBezTo>
                <a:cubicBezTo>
                  <a:pt x="290" y="115"/>
                  <a:pt x="277" y="131"/>
                  <a:pt x="262" y="138"/>
                </a:cubicBezTo>
                <a:cubicBezTo>
                  <a:pt x="193" y="173"/>
                  <a:pt x="122" y="174"/>
                  <a:pt x="54" y="138"/>
                </a:cubicBezTo>
                <a:cubicBezTo>
                  <a:pt x="1" y="110"/>
                  <a:pt x="0" y="58"/>
                  <a:pt x="51" y="27"/>
                </a:cubicBezTo>
                <a:cubicBezTo>
                  <a:pt x="73" y="14"/>
                  <a:pt x="96" y="0"/>
                  <a:pt x="126" y="20"/>
                </a:cubicBezTo>
                <a:cubicBezTo>
                  <a:pt x="118" y="23"/>
                  <a:pt x="114" y="25"/>
                  <a:pt x="110" y="26"/>
                </a:cubicBezTo>
                <a:cubicBezTo>
                  <a:pt x="92" y="34"/>
                  <a:pt x="73" y="39"/>
                  <a:pt x="57" y="48"/>
                </a:cubicBezTo>
                <a:cubicBezTo>
                  <a:pt x="27" y="67"/>
                  <a:pt x="27" y="96"/>
                  <a:pt x="56" y="115"/>
                </a:cubicBezTo>
                <a:cubicBezTo>
                  <a:pt x="97" y="143"/>
                  <a:pt x="143" y="148"/>
                  <a:pt x="189" y="140"/>
                </a:cubicBezTo>
                <a:cubicBezTo>
                  <a:pt x="214" y="136"/>
                  <a:pt x="240" y="127"/>
                  <a:pt x="263" y="113"/>
                </a:cubicBezTo>
                <a:cubicBezTo>
                  <a:pt x="292" y="96"/>
                  <a:pt x="290" y="66"/>
                  <a:pt x="260" y="48"/>
                </a:cubicBezTo>
                <a:cubicBezTo>
                  <a:pt x="244" y="39"/>
                  <a:pt x="226" y="34"/>
                  <a:pt x="209" y="27"/>
                </a:cubicBezTo>
                <a:cubicBezTo>
                  <a:pt x="204" y="25"/>
                  <a:pt x="199" y="23"/>
                  <a:pt x="189" y="2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8" name="Freeform 55">
            <a:extLst>
              <a:ext uri="{FF2B5EF4-FFF2-40B4-BE49-F238E27FC236}">
                <a16:creationId xmlns:a16="http://schemas.microsoft.com/office/drawing/2014/main" id="{DAA31CE2-0D6B-4960-BCAB-E47031C7A4D3}"/>
              </a:ext>
            </a:extLst>
          </p:cNvPr>
          <p:cNvSpPr>
            <a:spLocks/>
          </p:cNvSpPr>
          <p:nvPr/>
        </p:nvSpPr>
        <p:spPr bwMode="auto">
          <a:xfrm>
            <a:off x="5405438" y="2520950"/>
            <a:ext cx="171450" cy="173038"/>
          </a:xfrm>
          <a:custGeom>
            <a:avLst/>
            <a:gdLst>
              <a:gd name="T0" fmla="*/ 60 w 120"/>
              <a:gd name="T1" fmla="*/ 120 h 120"/>
              <a:gd name="T2" fmla="*/ 0 w 120"/>
              <a:gd name="T3" fmla="*/ 61 h 120"/>
              <a:gd name="T4" fmla="*/ 57 w 120"/>
              <a:gd name="T5" fmla="*/ 0 h 120"/>
              <a:gd name="T6" fmla="*/ 119 w 120"/>
              <a:gd name="T7" fmla="*/ 59 h 120"/>
              <a:gd name="T8" fmla="*/ 60 w 120"/>
              <a:gd name="T9" fmla="*/ 120 h 120"/>
            </a:gdLst>
            <a:ahLst/>
            <a:cxnLst>
              <a:cxn ang="0">
                <a:pos x="T0" y="T1"/>
              </a:cxn>
              <a:cxn ang="0">
                <a:pos x="T2" y="T3"/>
              </a:cxn>
              <a:cxn ang="0">
                <a:pos x="T4" y="T5"/>
              </a:cxn>
              <a:cxn ang="0">
                <a:pos x="T6" y="T7"/>
              </a:cxn>
              <a:cxn ang="0">
                <a:pos x="T8" y="T9"/>
              </a:cxn>
            </a:cxnLst>
            <a:rect l="0" t="0" r="r" b="b"/>
            <a:pathLst>
              <a:path w="120" h="120">
                <a:moveTo>
                  <a:pt x="60" y="120"/>
                </a:moveTo>
                <a:cubicBezTo>
                  <a:pt x="26" y="120"/>
                  <a:pt x="0" y="95"/>
                  <a:pt x="0" y="61"/>
                </a:cubicBezTo>
                <a:cubicBezTo>
                  <a:pt x="0" y="29"/>
                  <a:pt x="27" y="0"/>
                  <a:pt x="57" y="0"/>
                </a:cubicBezTo>
                <a:cubicBezTo>
                  <a:pt x="92" y="1"/>
                  <a:pt x="119" y="26"/>
                  <a:pt x="119" y="59"/>
                </a:cubicBezTo>
                <a:cubicBezTo>
                  <a:pt x="120" y="94"/>
                  <a:pt x="95" y="120"/>
                  <a:pt x="60" y="12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9" name="Freeform 56">
            <a:extLst>
              <a:ext uri="{FF2B5EF4-FFF2-40B4-BE49-F238E27FC236}">
                <a16:creationId xmlns:a16="http://schemas.microsoft.com/office/drawing/2014/main" id="{257C3DBF-CF4D-4307-8063-CD26E736874D}"/>
              </a:ext>
            </a:extLst>
          </p:cNvPr>
          <p:cNvSpPr>
            <a:spLocks/>
          </p:cNvSpPr>
          <p:nvPr/>
        </p:nvSpPr>
        <p:spPr bwMode="auto">
          <a:xfrm>
            <a:off x="2132013" y="1135062"/>
            <a:ext cx="168275" cy="258763"/>
          </a:xfrm>
          <a:custGeom>
            <a:avLst/>
            <a:gdLst>
              <a:gd name="T0" fmla="*/ 48 w 117"/>
              <a:gd name="T1" fmla="*/ 0 h 180"/>
              <a:gd name="T2" fmla="*/ 71 w 117"/>
              <a:gd name="T3" fmla="*/ 0 h 180"/>
              <a:gd name="T4" fmla="*/ 110 w 117"/>
              <a:gd name="T5" fmla="*/ 60 h 180"/>
              <a:gd name="T6" fmla="*/ 73 w 117"/>
              <a:gd name="T7" fmla="*/ 50 h 180"/>
              <a:gd name="T8" fmla="*/ 46 w 117"/>
              <a:gd name="T9" fmla="*/ 46 h 180"/>
              <a:gd name="T10" fmla="*/ 37 w 117"/>
              <a:gd name="T11" fmla="*/ 61 h 180"/>
              <a:gd name="T12" fmla="*/ 48 w 117"/>
              <a:gd name="T13" fmla="*/ 73 h 180"/>
              <a:gd name="T14" fmla="*/ 78 w 117"/>
              <a:gd name="T15" fmla="*/ 81 h 180"/>
              <a:gd name="T16" fmla="*/ 112 w 117"/>
              <a:gd name="T17" fmla="*/ 116 h 180"/>
              <a:gd name="T18" fmla="*/ 87 w 117"/>
              <a:gd name="T19" fmla="*/ 160 h 180"/>
              <a:gd name="T20" fmla="*/ 70 w 117"/>
              <a:gd name="T21" fmla="*/ 176 h 180"/>
              <a:gd name="T22" fmla="*/ 3 w 117"/>
              <a:gd name="T23" fmla="*/ 125 h 180"/>
              <a:gd name="T24" fmla="*/ 44 w 117"/>
              <a:gd name="T25" fmla="*/ 135 h 180"/>
              <a:gd name="T26" fmla="*/ 65 w 117"/>
              <a:gd name="T27" fmla="*/ 137 h 180"/>
              <a:gd name="T28" fmla="*/ 78 w 117"/>
              <a:gd name="T29" fmla="*/ 123 h 180"/>
              <a:gd name="T30" fmla="*/ 66 w 117"/>
              <a:gd name="T31" fmla="*/ 110 h 180"/>
              <a:gd name="T32" fmla="*/ 37 w 117"/>
              <a:gd name="T33" fmla="*/ 103 h 180"/>
              <a:gd name="T34" fmla="*/ 2 w 117"/>
              <a:gd name="T35" fmla="*/ 66 h 180"/>
              <a:gd name="T36" fmla="*/ 29 w 117"/>
              <a:gd name="T37" fmla="*/ 20 h 180"/>
              <a:gd name="T38" fmla="*/ 48 w 117"/>
              <a:gd name="T3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80">
                <a:moveTo>
                  <a:pt x="48" y="0"/>
                </a:moveTo>
                <a:cubicBezTo>
                  <a:pt x="52" y="0"/>
                  <a:pt x="61" y="0"/>
                  <a:pt x="71" y="0"/>
                </a:cubicBezTo>
                <a:cubicBezTo>
                  <a:pt x="72" y="27"/>
                  <a:pt x="117" y="25"/>
                  <a:pt x="110" y="60"/>
                </a:cubicBezTo>
                <a:cubicBezTo>
                  <a:pt x="97" y="61"/>
                  <a:pt x="84" y="67"/>
                  <a:pt x="73" y="50"/>
                </a:cubicBezTo>
                <a:cubicBezTo>
                  <a:pt x="69" y="45"/>
                  <a:pt x="55" y="45"/>
                  <a:pt x="46" y="46"/>
                </a:cubicBezTo>
                <a:cubicBezTo>
                  <a:pt x="42" y="47"/>
                  <a:pt x="37" y="56"/>
                  <a:pt x="37" y="61"/>
                </a:cubicBezTo>
                <a:cubicBezTo>
                  <a:pt x="36" y="65"/>
                  <a:pt x="43" y="71"/>
                  <a:pt x="48" y="73"/>
                </a:cubicBezTo>
                <a:cubicBezTo>
                  <a:pt x="57" y="77"/>
                  <a:pt x="68" y="78"/>
                  <a:pt x="78" y="81"/>
                </a:cubicBezTo>
                <a:cubicBezTo>
                  <a:pt x="96" y="86"/>
                  <a:pt x="110" y="96"/>
                  <a:pt x="112" y="116"/>
                </a:cubicBezTo>
                <a:cubicBezTo>
                  <a:pt x="114" y="136"/>
                  <a:pt x="103" y="149"/>
                  <a:pt x="87" y="160"/>
                </a:cubicBezTo>
                <a:cubicBezTo>
                  <a:pt x="80" y="164"/>
                  <a:pt x="75" y="170"/>
                  <a:pt x="70" y="176"/>
                </a:cubicBezTo>
                <a:cubicBezTo>
                  <a:pt x="46" y="180"/>
                  <a:pt x="12" y="155"/>
                  <a:pt x="3" y="125"/>
                </a:cubicBezTo>
                <a:cubicBezTo>
                  <a:pt x="18" y="128"/>
                  <a:pt x="31" y="132"/>
                  <a:pt x="44" y="135"/>
                </a:cubicBezTo>
                <a:cubicBezTo>
                  <a:pt x="51" y="136"/>
                  <a:pt x="59" y="139"/>
                  <a:pt x="65" y="137"/>
                </a:cubicBezTo>
                <a:cubicBezTo>
                  <a:pt x="70" y="135"/>
                  <a:pt x="76" y="128"/>
                  <a:pt x="78" y="123"/>
                </a:cubicBezTo>
                <a:cubicBezTo>
                  <a:pt x="79" y="119"/>
                  <a:pt x="71" y="112"/>
                  <a:pt x="66" y="110"/>
                </a:cubicBezTo>
                <a:cubicBezTo>
                  <a:pt x="57" y="106"/>
                  <a:pt x="47" y="105"/>
                  <a:pt x="37" y="103"/>
                </a:cubicBezTo>
                <a:cubicBezTo>
                  <a:pt x="19" y="97"/>
                  <a:pt x="4" y="87"/>
                  <a:pt x="2" y="66"/>
                </a:cubicBezTo>
                <a:cubicBezTo>
                  <a:pt x="0" y="45"/>
                  <a:pt x="11" y="31"/>
                  <a:pt x="29" y="20"/>
                </a:cubicBezTo>
                <a:cubicBezTo>
                  <a:pt x="35" y="16"/>
                  <a:pt x="40" y="8"/>
                  <a:pt x="48"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0" name="Freeform 57">
            <a:extLst>
              <a:ext uri="{FF2B5EF4-FFF2-40B4-BE49-F238E27FC236}">
                <a16:creationId xmlns:a16="http://schemas.microsoft.com/office/drawing/2014/main" id="{5E2779B6-A79E-432F-A072-9F0292BE801E}"/>
              </a:ext>
            </a:extLst>
          </p:cNvPr>
          <p:cNvSpPr>
            <a:spLocks/>
          </p:cNvSpPr>
          <p:nvPr/>
        </p:nvSpPr>
        <p:spPr bwMode="auto">
          <a:xfrm>
            <a:off x="5478463" y="3908425"/>
            <a:ext cx="428625" cy="233363"/>
          </a:xfrm>
          <a:custGeom>
            <a:avLst/>
            <a:gdLst>
              <a:gd name="T0" fmla="*/ 268 w 298"/>
              <a:gd name="T1" fmla="*/ 83 h 163"/>
              <a:gd name="T2" fmla="*/ 254 w 298"/>
              <a:gd name="T3" fmla="*/ 55 h 163"/>
              <a:gd name="T4" fmla="*/ 13 w 298"/>
              <a:gd name="T5" fmla="*/ 163 h 163"/>
              <a:gd name="T6" fmla="*/ 0 w 298"/>
              <a:gd name="T7" fmla="*/ 136 h 163"/>
              <a:gd name="T8" fmla="*/ 241 w 298"/>
              <a:gd name="T9" fmla="*/ 28 h 163"/>
              <a:gd name="T10" fmla="*/ 231 w 298"/>
              <a:gd name="T11" fmla="*/ 0 h 163"/>
              <a:gd name="T12" fmla="*/ 298 w 298"/>
              <a:gd name="T13" fmla="*/ 19 h 163"/>
              <a:gd name="T14" fmla="*/ 268 w 298"/>
              <a:gd name="T15" fmla="*/ 8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 h="163">
                <a:moveTo>
                  <a:pt x="268" y="83"/>
                </a:moveTo>
                <a:cubicBezTo>
                  <a:pt x="263" y="73"/>
                  <a:pt x="259" y="65"/>
                  <a:pt x="254" y="55"/>
                </a:cubicBezTo>
                <a:cubicBezTo>
                  <a:pt x="174" y="91"/>
                  <a:pt x="94" y="127"/>
                  <a:pt x="13" y="163"/>
                </a:cubicBezTo>
                <a:cubicBezTo>
                  <a:pt x="9" y="153"/>
                  <a:pt x="5" y="145"/>
                  <a:pt x="0" y="136"/>
                </a:cubicBezTo>
                <a:cubicBezTo>
                  <a:pt x="81" y="100"/>
                  <a:pt x="160" y="64"/>
                  <a:pt x="241" y="28"/>
                </a:cubicBezTo>
                <a:cubicBezTo>
                  <a:pt x="238" y="20"/>
                  <a:pt x="235" y="11"/>
                  <a:pt x="231" y="0"/>
                </a:cubicBezTo>
                <a:cubicBezTo>
                  <a:pt x="254" y="7"/>
                  <a:pt x="275" y="13"/>
                  <a:pt x="298" y="19"/>
                </a:cubicBezTo>
                <a:cubicBezTo>
                  <a:pt x="287" y="41"/>
                  <a:pt x="278" y="61"/>
                  <a:pt x="268" y="8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1" name="Freeform 58">
            <a:extLst>
              <a:ext uri="{FF2B5EF4-FFF2-40B4-BE49-F238E27FC236}">
                <a16:creationId xmlns:a16="http://schemas.microsoft.com/office/drawing/2014/main" id="{EAE5101C-C6D7-4AF7-B870-2F204731A829}"/>
              </a:ext>
            </a:extLst>
          </p:cNvPr>
          <p:cNvSpPr>
            <a:spLocks/>
          </p:cNvSpPr>
          <p:nvPr/>
        </p:nvSpPr>
        <p:spPr bwMode="auto">
          <a:xfrm>
            <a:off x="5387976" y="1139825"/>
            <a:ext cx="257175" cy="246063"/>
          </a:xfrm>
          <a:custGeom>
            <a:avLst/>
            <a:gdLst>
              <a:gd name="T0" fmla="*/ 132 w 179"/>
              <a:gd name="T1" fmla="*/ 162 h 171"/>
              <a:gd name="T2" fmla="*/ 132 w 179"/>
              <a:gd name="T3" fmla="*/ 85 h 171"/>
              <a:gd name="T4" fmla="*/ 82 w 179"/>
              <a:gd name="T5" fmla="*/ 152 h 171"/>
              <a:gd name="T6" fmla="*/ 45 w 179"/>
              <a:gd name="T7" fmla="*/ 154 h 171"/>
              <a:gd name="T8" fmla="*/ 8 w 179"/>
              <a:gd name="T9" fmla="*/ 117 h 171"/>
              <a:gd name="T10" fmla="*/ 3 w 179"/>
              <a:gd name="T11" fmla="*/ 92 h 171"/>
              <a:gd name="T12" fmla="*/ 30 w 179"/>
              <a:gd name="T13" fmla="*/ 96 h 171"/>
              <a:gd name="T14" fmla="*/ 61 w 179"/>
              <a:gd name="T15" fmla="*/ 129 h 171"/>
              <a:gd name="T16" fmla="*/ 145 w 179"/>
              <a:gd name="T17" fmla="*/ 15 h 171"/>
              <a:gd name="T18" fmla="*/ 157 w 179"/>
              <a:gd name="T19" fmla="*/ 2 h 171"/>
              <a:gd name="T20" fmla="*/ 175 w 179"/>
              <a:gd name="T21" fmla="*/ 3 h 171"/>
              <a:gd name="T22" fmla="*/ 179 w 179"/>
              <a:gd name="T23" fmla="*/ 19 h 171"/>
              <a:gd name="T24" fmla="*/ 177 w 179"/>
              <a:gd name="T25" fmla="*/ 23 h 171"/>
              <a:gd name="T26" fmla="*/ 152 w 179"/>
              <a:gd name="T27" fmla="*/ 130 h 171"/>
              <a:gd name="T28" fmla="*/ 132 w 179"/>
              <a:gd name="T29" fmla="*/ 16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171">
                <a:moveTo>
                  <a:pt x="132" y="162"/>
                </a:moveTo>
                <a:cubicBezTo>
                  <a:pt x="132" y="137"/>
                  <a:pt x="132" y="114"/>
                  <a:pt x="132" y="85"/>
                </a:cubicBezTo>
                <a:cubicBezTo>
                  <a:pt x="113" y="110"/>
                  <a:pt x="97" y="131"/>
                  <a:pt x="82" y="152"/>
                </a:cubicBezTo>
                <a:cubicBezTo>
                  <a:pt x="67" y="171"/>
                  <a:pt x="62" y="171"/>
                  <a:pt x="45" y="154"/>
                </a:cubicBezTo>
                <a:cubicBezTo>
                  <a:pt x="32" y="142"/>
                  <a:pt x="19" y="130"/>
                  <a:pt x="8" y="117"/>
                </a:cubicBezTo>
                <a:cubicBezTo>
                  <a:pt x="3" y="111"/>
                  <a:pt x="0" y="97"/>
                  <a:pt x="3" y="92"/>
                </a:cubicBezTo>
                <a:cubicBezTo>
                  <a:pt x="12" y="81"/>
                  <a:pt x="22" y="88"/>
                  <a:pt x="30" y="96"/>
                </a:cubicBezTo>
                <a:cubicBezTo>
                  <a:pt x="40" y="107"/>
                  <a:pt x="50" y="118"/>
                  <a:pt x="61" y="129"/>
                </a:cubicBezTo>
                <a:cubicBezTo>
                  <a:pt x="90" y="90"/>
                  <a:pt x="118" y="53"/>
                  <a:pt x="145" y="15"/>
                </a:cubicBezTo>
                <a:cubicBezTo>
                  <a:pt x="149" y="11"/>
                  <a:pt x="152" y="4"/>
                  <a:pt x="157" y="2"/>
                </a:cubicBezTo>
                <a:cubicBezTo>
                  <a:pt x="162" y="0"/>
                  <a:pt x="170" y="0"/>
                  <a:pt x="175" y="3"/>
                </a:cubicBezTo>
                <a:cubicBezTo>
                  <a:pt x="178" y="6"/>
                  <a:pt x="178" y="14"/>
                  <a:pt x="179" y="19"/>
                </a:cubicBezTo>
                <a:cubicBezTo>
                  <a:pt x="179" y="20"/>
                  <a:pt x="178" y="22"/>
                  <a:pt x="177" y="23"/>
                </a:cubicBezTo>
                <a:cubicBezTo>
                  <a:pt x="144" y="53"/>
                  <a:pt x="152" y="93"/>
                  <a:pt x="152" y="130"/>
                </a:cubicBezTo>
                <a:cubicBezTo>
                  <a:pt x="152" y="146"/>
                  <a:pt x="146" y="154"/>
                  <a:pt x="132" y="16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2" name="Freeform 59">
            <a:extLst>
              <a:ext uri="{FF2B5EF4-FFF2-40B4-BE49-F238E27FC236}">
                <a16:creationId xmlns:a16="http://schemas.microsoft.com/office/drawing/2014/main" id="{29E7692F-FA46-4B6D-A82D-D8356AEF0F94}"/>
              </a:ext>
            </a:extLst>
          </p:cNvPr>
          <p:cNvSpPr>
            <a:spLocks/>
          </p:cNvSpPr>
          <p:nvPr/>
        </p:nvSpPr>
        <p:spPr bwMode="auto">
          <a:xfrm>
            <a:off x="744538" y="6299200"/>
            <a:ext cx="263525" cy="180975"/>
          </a:xfrm>
          <a:custGeom>
            <a:avLst/>
            <a:gdLst>
              <a:gd name="T0" fmla="*/ 0 w 183"/>
              <a:gd name="T1" fmla="*/ 97 h 126"/>
              <a:gd name="T2" fmla="*/ 0 w 183"/>
              <a:gd name="T3" fmla="*/ 74 h 126"/>
              <a:gd name="T4" fmla="*/ 45 w 183"/>
              <a:gd name="T5" fmla="*/ 74 h 126"/>
              <a:gd name="T6" fmla="*/ 59 w 183"/>
              <a:gd name="T7" fmla="*/ 68 h 126"/>
              <a:gd name="T8" fmla="*/ 57 w 183"/>
              <a:gd name="T9" fmla="*/ 51 h 126"/>
              <a:gd name="T10" fmla="*/ 32 w 183"/>
              <a:gd name="T11" fmla="*/ 15 h 126"/>
              <a:gd name="T12" fmla="*/ 54 w 183"/>
              <a:gd name="T13" fmla="*/ 0 h 126"/>
              <a:gd name="T14" fmla="*/ 76 w 183"/>
              <a:gd name="T15" fmla="*/ 39 h 126"/>
              <a:gd name="T16" fmla="*/ 107 w 183"/>
              <a:gd name="T17" fmla="*/ 39 h 126"/>
              <a:gd name="T18" fmla="*/ 118 w 183"/>
              <a:gd name="T19" fmla="*/ 20 h 126"/>
              <a:gd name="T20" fmla="*/ 129 w 183"/>
              <a:gd name="T21" fmla="*/ 1 h 126"/>
              <a:gd name="T22" fmla="*/ 152 w 183"/>
              <a:gd name="T23" fmla="*/ 14 h 126"/>
              <a:gd name="T24" fmla="*/ 125 w 183"/>
              <a:gd name="T25" fmla="*/ 53 h 126"/>
              <a:gd name="T26" fmla="*/ 123 w 183"/>
              <a:gd name="T27" fmla="*/ 68 h 126"/>
              <a:gd name="T28" fmla="*/ 136 w 183"/>
              <a:gd name="T29" fmla="*/ 74 h 126"/>
              <a:gd name="T30" fmla="*/ 183 w 183"/>
              <a:gd name="T31" fmla="*/ 74 h 126"/>
              <a:gd name="T32" fmla="*/ 183 w 183"/>
              <a:gd name="T33" fmla="*/ 97 h 126"/>
              <a:gd name="T34" fmla="*/ 157 w 183"/>
              <a:gd name="T35" fmla="*/ 97 h 126"/>
              <a:gd name="T36" fmla="*/ 113 w 183"/>
              <a:gd name="T37" fmla="*/ 112 h 126"/>
              <a:gd name="T38" fmla="*/ 69 w 183"/>
              <a:gd name="T39" fmla="*/ 112 h 126"/>
              <a:gd name="T40" fmla="*/ 28 w 183"/>
              <a:gd name="T41" fmla="*/ 97 h 126"/>
              <a:gd name="T42" fmla="*/ 0 w 183"/>
              <a:gd name="T43" fmla="*/ 9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126">
                <a:moveTo>
                  <a:pt x="0" y="97"/>
                </a:moveTo>
                <a:cubicBezTo>
                  <a:pt x="0" y="89"/>
                  <a:pt x="0" y="82"/>
                  <a:pt x="0" y="74"/>
                </a:cubicBezTo>
                <a:cubicBezTo>
                  <a:pt x="15" y="74"/>
                  <a:pt x="30" y="74"/>
                  <a:pt x="45" y="74"/>
                </a:cubicBezTo>
                <a:cubicBezTo>
                  <a:pt x="50" y="73"/>
                  <a:pt x="58" y="71"/>
                  <a:pt x="59" y="68"/>
                </a:cubicBezTo>
                <a:cubicBezTo>
                  <a:pt x="61" y="63"/>
                  <a:pt x="59" y="56"/>
                  <a:pt x="57" y="51"/>
                </a:cubicBezTo>
                <a:cubicBezTo>
                  <a:pt x="50" y="39"/>
                  <a:pt x="41" y="28"/>
                  <a:pt x="32" y="15"/>
                </a:cubicBezTo>
                <a:cubicBezTo>
                  <a:pt x="39" y="10"/>
                  <a:pt x="46" y="5"/>
                  <a:pt x="54" y="0"/>
                </a:cubicBezTo>
                <a:cubicBezTo>
                  <a:pt x="62" y="14"/>
                  <a:pt x="69" y="27"/>
                  <a:pt x="76" y="39"/>
                </a:cubicBezTo>
                <a:cubicBezTo>
                  <a:pt x="85" y="55"/>
                  <a:pt x="98" y="55"/>
                  <a:pt x="107" y="39"/>
                </a:cubicBezTo>
                <a:cubicBezTo>
                  <a:pt x="111" y="33"/>
                  <a:pt x="115" y="26"/>
                  <a:pt x="118" y="20"/>
                </a:cubicBezTo>
                <a:cubicBezTo>
                  <a:pt x="121" y="14"/>
                  <a:pt x="125" y="8"/>
                  <a:pt x="129" y="1"/>
                </a:cubicBezTo>
                <a:cubicBezTo>
                  <a:pt x="137" y="5"/>
                  <a:pt x="144" y="9"/>
                  <a:pt x="152" y="14"/>
                </a:cubicBezTo>
                <a:cubicBezTo>
                  <a:pt x="143" y="28"/>
                  <a:pt x="133" y="40"/>
                  <a:pt x="125" y="53"/>
                </a:cubicBezTo>
                <a:cubicBezTo>
                  <a:pt x="123" y="57"/>
                  <a:pt x="122" y="64"/>
                  <a:pt x="123" y="68"/>
                </a:cubicBezTo>
                <a:cubicBezTo>
                  <a:pt x="125" y="71"/>
                  <a:pt x="132" y="74"/>
                  <a:pt x="136" y="74"/>
                </a:cubicBezTo>
                <a:cubicBezTo>
                  <a:pt x="151" y="74"/>
                  <a:pt x="166" y="74"/>
                  <a:pt x="183" y="74"/>
                </a:cubicBezTo>
                <a:cubicBezTo>
                  <a:pt x="183" y="82"/>
                  <a:pt x="183" y="89"/>
                  <a:pt x="183" y="97"/>
                </a:cubicBezTo>
                <a:cubicBezTo>
                  <a:pt x="173" y="97"/>
                  <a:pt x="165" y="98"/>
                  <a:pt x="157" y="97"/>
                </a:cubicBezTo>
                <a:cubicBezTo>
                  <a:pt x="140" y="97"/>
                  <a:pt x="126" y="95"/>
                  <a:pt x="113" y="112"/>
                </a:cubicBezTo>
                <a:cubicBezTo>
                  <a:pt x="103" y="126"/>
                  <a:pt x="80" y="126"/>
                  <a:pt x="69" y="112"/>
                </a:cubicBezTo>
                <a:cubicBezTo>
                  <a:pt x="57" y="96"/>
                  <a:pt x="44" y="96"/>
                  <a:pt x="28" y="97"/>
                </a:cubicBezTo>
                <a:cubicBezTo>
                  <a:pt x="19" y="98"/>
                  <a:pt x="11" y="97"/>
                  <a:pt x="0" y="9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3" name="Freeform 60">
            <a:extLst>
              <a:ext uri="{FF2B5EF4-FFF2-40B4-BE49-F238E27FC236}">
                <a16:creationId xmlns:a16="http://schemas.microsoft.com/office/drawing/2014/main" id="{52B81248-3622-40E1-9FA8-28D2D02F129E}"/>
              </a:ext>
            </a:extLst>
          </p:cNvPr>
          <p:cNvSpPr>
            <a:spLocks/>
          </p:cNvSpPr>
          <p:nvPr/>
        </p:nvSpPr>
        <p:spPr bwMode="auto">
          <a:xfrm>
            <a:off x="2924176" y="1173163"/>
            <a:ext cx="157163" cy="155575"/>
          </a:xfrm>
          <a:custGeom>
            <a:avLst/>
            <a:gdLst>
              <a:gd name="T0" fmla="*/ 54 w 109"/>
              <a:gd name="T1" fmla="*/ 0 h 109"/>
              <a:gd name="T2" fmla="*/ 109 w 109"/>
              <a:gd name="T3" fmla="*/ 54 h 109"/>
              <a:gd name="T4" fmla="*/ 56 w 109"/>
              <a:gd name="T5" fmla="*/ 109 h 109"/>
              <a:gd name="T6" fmla="*/ 0 w 109"/>
              <a:gd name="T7" fmla="*/ 55 h 109"/>
              <a:gd name="T8" fmla="*/ 54 w 109"/>
              <a:gd name="T9" fmla="*/ 0 h 109"/>
            </a:gdLst>
            <a:ahLst/>
            <a:cxnLst>
              <a:cxn ang="0">
                <a:pos x="T0" y="T1"/>
              </a:cxn>
              <a:cxn ang="0">
                <a:pos x="T2" y="T3"/>
              </a:cxn>
              <a:cxn ang="0">
                <a:pos x="T4" y="T5"/>
              </a:cxn>
              <a:cxn ang="0">
                <a:pos x="T6" y="T7"/>
              </a:cxn>
              <a:cxn ang="0">
                <a:pos x="T8" y="T9"/>
              </a:cxn>
            </a:cxnLst>
            <a:rect l="0" t="0" r="r" b="b"/>
            <a:pathLst>
              <a:path w="109" h="109">
                <a:moveTo>
                  <a:pt x="54" y="0"/>
                </a:moveTo>
                <a:cubicBezTo>
                  <a:pt x="85" y="0"/>
                  <a:pt x="109" y="23"/>
                  <a:pt x="109" y="54"/>
                </a:cubicBezTo>
                <a:cubicBezTo>
                  <a:pt x="109" y="84"/>
                  <a:pt x="86" y="109"/>
                  <a:pt x="56" y="109"/>
                </a:cubicBezTo>
                <a:cubicBezTo>
                  <a:pt x="25" y="109"/>
                  <a:pt x="1" y="85"/>
                  <a:pt x="0" y="55"/>
                </a:cubicBezTo>
                <a:cubicBezTo>
                  <a:pt x="0" y="25"/>
                  <a:pt x="24" y="0"/>
                  <a:pt x="54"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4" name="Freeform 61">
            <a:extLst>
              <a:ext uri="{FF2B5EF4-FFF2-40B4-BE49-F238E27FC236}">
                <a16:creationId xmlns:a16="http://schemas.microsoft.com/office/drawing/2014/main" id="{7DD50655-A06A-4BD1-8197-AAE96E33EA05}"/>
              </a:ext>
            </a:extLst>
          </p:cNvPr>
          <p:cNvSpPr>
            <a:spLocks/>
          </p:cNvSpPr>
          <p:nvPr/>
        </p:nvSpPr>
        <p:spPr bwMode="auto">
          <a:xfrm>
            <a:off x="3378201" y="1173163"/>
            <a:ext cx="157163" cy="155575"/>
          </a:xfrm>
          <a:custGeom>
            <a:avLst/>
            <a:gdLst>
              <a:gd name="T0" fmla="*/ 0 w 110"/>
              <a:gd name="T1" fmla="*/ 54 h 109"/>
              <a:gd name="T2" fmla="*/ 55 w 110"/>
              <a:gd name="T3" fmla="*/ 0 h 109"/>
              <a:gd name="T4" fmla="*/ 109 w 110"/>
              <a:gd name="T5" fmla="*/ 55 h 109"/>
              <a:gd name="T6" fmla="*/ 53 w 110"/>
              <a:gd name="T7" fmla="*/ 109 h 109"/>
              <a:gd name="T8" fmla="*/ 0 w 110"/>
              <a:gd name="T9" fmla="*/ 54 h 109"/>
            </a:gdLst>
            <a:ahLst/>
            <a:cxnLst>
              <a:cxn ang="0">
                <a:pos x="T0" y="T1"/>
              </a:cxn>
              <a:cxn ang="0">
                <a:pos x="T2" y="T3"/>
              </a:cxn>
              <a:cxn ang="0">
                <a:pos x="T4" y="T5"/>
              </a:cxn>
              <a:cxn ang="0">
                <a:pos x="T6" y="T7"/>
              </a:cxn>
              <a:cxn ang="0">
                <a:pos x="T8" y="T9"/>
              </a:cxn>
            </a:cxnLst>
            <a:rect l="0" t="0" r="r" b="b"/>
            <a:pathLst>
              <a:path w="110" h="109">
                <a:moveTo>
                  <a:pt x="0" y="54"/>
                </a:moveTo>
                <a:cubicBezTo>
                  <a:pt x="1" y="23"/>
                  <a:pt x="24" y="0"/>
                  <a:pt x="55" y="0"/>
                </a:cubicBezTo>
                <a:cubicBezTo>
                  <a:pt x="86" y="1"/>
                  <a:pt x="110" y="25"/>
                  <a:pt x="109" y="55"/>
                </a:cubicBezTo>
                <a:cubicBezTo>
                  <a:pt x="109" y="86"/>
                  <a:pt x="84" y="109"/>
                  <a:pt x="53" y="109"/>
                </a:cubicBezTo>
                <a:cubicBezTo>
                  <a:pt x="23" y="108"/>
                  <a:pt x="0" y="84"/>
                  <a:pt x="0" y="5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5" name="Freeform 62">
            <a:extLst>
              <a:ext uri="{FF2B5EF4-FFF2-40B4-BE49-F238E27FC236}">
                <a16:creationId xmlns:a16="http://schemas.microsoft.com/office/drawing/2014/main" id="{98B44F22-7B35-48D3-B835-B71F26C37EFD}"/>
              </a:ext>
            </a:extLst>
          </p:cNvPr>
          <p:cNvSpPr>
            <a:spLocks/>
          </p:cNvSpPr>
          <p:nvPr/>
        </p:nvSpPr>
        <p:spPr bwMode="auto">
          <a:xfrm>
            <a:off x="4421188" y="6281738"/>
            <a:ext cx="103188" cy="177800"/>
          </a:xfrm>
          <a:custGeom>
            <a:avLst/>
            <a:gdLst>
              <a:gd name="T0" fmla="*/ 1 w 72"/>
              <a:gd name="T1" fmla="*/ 124 h 124"/>
              <a:gd name="T2" fmla="*/ 1 w 72"/>
              <a:gd name="T3" fmla="*/ 14 h 124"/>
              <a:gd name="T4" fmla="*/ 15 w 72"/>
              <a:gd name="T5" fmla="*/ 2 h 124"/>
              <a:gd name="T6" fmla="*/ 72 w 72"/>
              <a:gd name="T7" fmla="*/ 1 h 124"/>
              <a:gd name="T8" fmla="*/ 72 w 72"/>
              <a:gd name="T9" fmla="*/ 124 h 124"/>
              <a:gd name="T10" fmla="*/ 1 w 72"/>
              <a:gd name="T11" fmla="*/ 124 h 124"/>
            </a:gdLst>
            <a:ahLst/>
            <a:cxnLst>
              <a:cxn ang="0">
                <a:pos x="T0" y="T1"/>
              </a:cxn>
              <a:cxn ang="0">
                <a:pos x="T2" y="T3"/>
              </a:cxn>
              <a:cxn ang="0">
                <a:pos x="T4" y="T5"/>
              </a:cxn>
              <a:cxn ang="0">
                <a:pos x="T6" y="T7"/>
              </a:cxn>
              <a:cxn ang="0">
                <a:pos x="T8" y="T9"/>
              </a:cxn>
              <a:cxn ang="0">
                <a:pos x="T10" y="T11"/>
              </a:cxn>
            </a:cxnLst>
            <a:rect l="0" t="0" r="r" b="b"/>
            <a:pathLst>
              <a:path w="72" h="124">
                <a:moveTo>
                  <a:pt x="1" y="124"/>
                </a:moveTo>
                <a:cubicBezTo>
                  <a:pt x="1" y="86"/>
                  <a:pt x="0" y="50"/>
                  <a:pt x="1" y="14"/>
                </a:cubicBezTo>
                <a:cubicBezTo>
                  <a:pt x="2" y="9"/>
                  <a:pt x="10" y="2"/>
                  <a:pt x="15" y="2"/>
                </a:cubicBezTo>
                <a:cubicBezTo>
                  <a:pt x="33" y="0"/>
                  <a:pt x="52" y="1"/>
                  <a:pt x="72" y="1"/>
                </a:cubicBezTo>
                <a:cubicBezTo>
                  <a:pt x="72" y="42"/>
                  <a:pt x="72" y="82"/>
                  <a:pt x="72" y="124"/>
                </a:cubicBezTo>
                <a:cubicBezTo>
                  <a:pt x="50" y="124"/>
                  <a:pt x="27" y="124"/>
                  <a:pt x="1" y="12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6" name="Freeform 63">
            <a:extLst>
              <a:ext uri="{FF2B5EF4-FFF2-40B4-BE49-F238E27FC236}">
                <a16:creationId xmlns:a16="http://schemas.microsoft.com/office/drawing/2014/main" id="{80412F5C-9E07-45D8-9F8B-73C0736306DC}"/>
              </a:ext>
            </a:extLst>
          </p:cNvPr>
          <p:cNvSpPr>
            <a:spLocks/>
          </p:cNvSpPr>
          <p:nvPr/>
        </p:nvSpPr>
        <p:spPr bwMode="auto">
          <a:xfrm>
            <a:off x="5305426" y="1166813"/>
            <a:ext cx="234950" cy="301625"/>
          </a:xfrm>
          <a:custGeom>
            <a:avLst/>
            <a:gdLst>
              <a:gd name="T0" fmla="*/ 146 w 163"/>
              <a:gd name="T1" fmla="*/ 199 h 210"/>
              <a:gd name="T2" fmla="*/ 117 w 163"/>
              <a:gd name="T3" fmla="*/ 209 h 210"/>
              <a:gd name="T4" fmla="*/ 18 w 163"/>
              <a:gd name="T5" fmla="*/ 209 h 210"/>
              <a:gd name="T6" fmla="*/ 1 w 163"/>
              <a:gd name="T7" fmla="*/ 192 h 210"/>
              <a:gd name="T8" fmla="*/ 1 w 163"/>
              <a:gd name="T9" fmla="*/ 18 h 210"/>
              <a:gd name="T10" fmla="*/ 18 w 163"/>
              <a:gd name="T11" fmla="*/ 0 h 210"/>
              <a:gd name="T12" fmla="*/ 163 w 163"/>
              <a:gd name="T13" fmla="*/ 1 h 210"/>
              <a:gd name="T14" fmla="*/ 138 w 163"/>
              <a:gd name="T15" fmla="*/ 21 h 210"/>
              <a:gd name="T16" fmla="*/ 21 w 163"/>
              <a:gd name="T17" fmla="*/ 20 h 210"/>
              <a:gd name="T18" fmla="*/ 21 w 163"/>
              <a:gd name="T19" fmla="*/ 190 h 210"/>
              <a:gd name="T20" fmla="*/ 144 w 163"/>
              <a:gd name="T21" fmla="*/ 190 h 210"/>
              <a:gd name="T22" fmla="*/ 146 w 163"/>
              <a:gd name="T23" fmla="*/ 1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10">
                <a:moveTo>
                  <a:pt x="146" y="199"/>
                </a:moveTo>
                <a:cubicBezTo>
                  <a:pt x="136" y="202"/>
                  <a:pt x="127" y="208"/>
                  <a:pt x="117" y="209"/>
                </a:cubicBezTo>
                <a:cubicBezTo>
                  <a:pt x="84" y="210"/>
                  <a:pt x="51" y="209"/>
                  <a:pt x="18" y="209"/>
                </a:cubicBezTo>
                <a:cubicBezTo>
                  <a:pt x="4" y="210"/>
                  <a:pt x="0" y="205"/>
                  <a:pt x="1" y="192"/>
                </a:cubicBezTo>
                <a:cubicBezTo>
                  <a:pt x="1" y="134"/>
                  <a:pt x="1" y="76"/>
                  <a:pt x="1" y="18"/>
                </a:cubicBezTo>
                <a:cubicBezTo>
                  <a:pt x="0" y="6"/>
                  <a:pt x="4" y="0"/>
                  <a:pt x="18" y="0"/>
                </a:cubicBezTo>
                <a:cubicBezTo>
                  <a:pt x="66" y="1"/>
                  <a:pt x="113" y="1"/>
                  <a:pt x="163" y="1"/>
                </a:cubicBezTo>
                <a:cubicBezTo>
                  <a:pt x="160" y="16"/>
                  <a:pt x="152" y="21"/>
                  <a:pt x="138" y="21"/>
                </a:cubicBezTo>
                <a:cubicBezTo>
                  <a:pt x="99" y="20"/>
                  <a:pt x="61" y="20"/>
                  <a:pt x="21" y="20"/>
                </a:cubicBezTo>
                <a:cubicBezTo>
                  <a:pt x="21" y="77"/>
                  <a:pt x="21" y="133"/>
                  <a:pt x="21" y="190"/>
                </a:cubicBezTo>
                <a:cubicBezTo>
                  <a:pt x="62" y="190"/>
                  <a:pt x="103" y="190"/>
                  <a:pt x="144" y="190"/>
                </a:cubicBezTo>
                <a:cubicBezTo>
                  <a:pt x="144" y="193"/>
                  <a:pt x="145" y="196"/>
                  <a:pt x="146" y="19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7" name="Freeform 64">
            <a:extLst>
              <a:ext uri="{FF2B5EF4-FFF2-40B4-BE49-F238E27FC236}">
                <a16:creationId xmlns:a16="http://schemas.microsoft.com/office/drawing/2014/main" id="{799A975D-A737-432F-A98B-21C315943BD1}"/>
              </a:ext>
            </a:extLst>
          </p:cNvPr>
          <p:cNvSpPr>
            <a:spLocks/>
          </p:cNvSpPr>
          <p:nvPr/>
        </p:nvSpPr>
        <p:spPr bwMode="auto">
          <a:xfrm>
            <a:off x="5338763" y="2284413"/>
            <a:ext cx="301625" cy="196850"/>
          </a:xfrm>
          <a:custGeom>
            <a:avLst/>
            <a:gdLst>
              <a:gd name="T0" fmla="*/ 0 w 210"/>
              <a:gd name="T1" fmla="*/ 110 h 136"/>
              <a:gd name="T2" fmla="*/ 63 w 210"/>
              <a:gd name="T3" fmla="*/ 49 h 136"/>
              <a:gd name="T4" fmla="*/ 93 w 210"/>
              <a:gd name="T5" fmla="*/ 50 h 136"/>
              <a:gd name="T6" fmla="*/ 113 w 210"/>
              <a:gd name="T7" fmla="*/ 75 h 136"/>
              <a:gd name="T8" fmla="*/ 162 w 210"/>
              <a:gd name="T9" fmla="*/ 25 h 136"/>
              <a:gd name="T10" fmla="*/ 146 w 210"/>
              <a:gd name="T11" fmla="*/ 5 h 136"/>
              <a:gd name="T12" fmla="*/ 210 w 210"/>
              <a:gd name="T13" fmla="*/ 0 h 136"/>
              <a:gd name="T14" fmla="*/ 205 w 210"/>
              <a:gd name="T15" fmla="*/ 63 h 136"/>
              <a:gd name="T16" fmla="*/ 181 w 210"/>
              <a:gd name="T17" fmla="*/ 46 h 136"/>
              <a:gd name="T18" fmla="*/ 138 w 210"/>
              <a:gd name="T19" fmla="*/ 91 h 136"/>
              <a:gd name="T20" fmla="*/ 95 w 210"/>
              <a:gd name="T21" fmla="*/ 91 h 136"/>
              <a:gd name="T22" fmla="*/ 79 w 210"/>
              <a:gd name="T23" fmla="*/ 72 h 136"/>
              <a:gd name="T24" fmla="*/ 20 w 210"/>
              <a:gd name="T25" fmla="*/ 136 h 136"/>
              <a:gd name="T26" fmla="*/ 0 w 210"/>
              <a:gd name="T27" fmla="*/ 1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6">
                <a:moveTo>
                  <a:pt x="0" y="110"/>
                </a:moveTo>
                <a:cubicBezTo>
                  <a:pt x="20" y="91"/>
                  <a:pt x="42" y="71"/>
                  <a:pt x="63" y="49"/>
                </a:cubicBezTo>
                <a:cubicBezTo>
                  <a:pt x="74" y="38"/>
                  <a:pt x="83" y="38"/>
                  <a:pt x="93" y="50"/>
                </a:cubicBezTo>
                <a:cubicBezTo>
                  <a:pt x="100" y="58"/>
                  <a:pt x="106" y="66"/>
                  <a:pt x="113" y="75"/>
                </a:cubicBezTo>
                <a:cubicBezTo>
                  <a:pt x="132" y="56"/>
                  <a:pt x="146" y="41"/>
                  <a:pt x="162" y="25"/>
                </a:cubicBezTo>
                <a:cubicBezTo>
                  <a:pt x="158" y="20"/>
                  <a:pt x="153" y="14"/>
                  <a:pt x="146" y="5"/>
                </a:cubicBezTo>
                <a:cubicBezTo>
                  <a:pt x="169" y="3"/>
                  <a:pt x="188" y="1"/>
                  <a:pt x="210" y="0"/>
                </a:cubicBezTo>
                <a:cubicBezTo>
                  <a:pt x="208" y="21"/>
                  <a:pt x="207" y="40"/>
                  <a:pt x="205" y="63"/>
                </a:cubicBezTo>
                <a:cubicBezTo>
                  <a:pt x="197" y="57"/>
                  <a:pt x="190" y="52"/>
                  <a:pt x="181" y="46"/>
                </a:cubicBezTo>
                <a:cubicBezTo>
                  <a:pt x="167" y="61"/>
                  <a:pt x="153" y="76"/>
                  <a:pt x="138" y="91"/>
                </a:cubicBezTo>
                <a:cubicBezTo>
                  <a:pt x="118" y="111"/>
                  <a:pt x="114" y="111"/>
                  <a:pt x="95" y="91"/>
                </a:cubicBezTo>
                <a:cubicBezTo>
                  <a:pt x="89" y="86"/>
                  <a:pt x="85" y="80"/>
                  <a:pt x="79" y="72"/>
                </a:cubicBezTo>
                <a:cubicBezTo>
                  <a:pt x="58" y="95"/>
                  <a:pt x="40" y="115"/>
                  <a:pt x="20" y="136"/>
                </a:cubicBezTo>
                <a:cubicBezTo>
                  <a:pt x="13" y="126"/>
                  <a:pt x="8" y="120"/>
                  <a:pt x="0" y="11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8" name="Freeform 65">
            <a:extLst>
              <a:ext uri="{FF2B5EF4-FFF2-40B4-BE49-F238E27FC236}">
                <a16:creationId xmlns:a16="http://schemas.microsoft.com/office/drawing/2014/main" id="{D97DBEAC-2E7E-46B4-BFC0-DA7F80270C64}"/>
              </a:ext>
            </a:extLst>
          </p:cNvPr>
          <p:cNvSpPr>
            <a:spLocks/>
          </p:cNvSpPr>
          <p:nvPr/>
        </p:nvSpPr>
        <p:spPr bwMode="auto">
          <a:xfrm>
            <a:off x="806451" y="1500188"/>
            <a:ext cx="207963" cy="149225"/>
          </a:xfrm>
          <a:custGeom>
            <a:avLst/>
            <a:gdLst>
              <a:gd name="T0" fmla="*/ 144 w 144"/>
              <a:gd name="T1" fmla="*/ 1 h 103"/>
              <a:gd name="T2" fmla="*/ 119 w 144"/>
              <a:gd name="T3" fmla="*/ 30 h 103"/>
              <a:gd name="T4" fmla="*/ 94 w 144"/>
              <a:gd name="T5" fmla="*/ 70 h 103"/>
              <a:gd name="T6" fmla="*/ 36 w 144"/>
              <a:gd name="T7" fmla="*/ 97 h 103"/>
              <a:gd name="T8" fmla="*/ 4 w 144"/>
              <a:gd name="T9" fmla="*/ 43 h 103"/>
              <a:gd name="T10" fmla="*/ 51 w 144"/>
              <a:gd name="T11" fmla="*/ 5 h 103"/>
              <a:gd name="T12" fmla="*/ 133 w 144"/>
              <a:gd name="T13" fmla="*/ 1 h 103"/>
              <a:gd name="T14" fmla="*/ 144 w 144"/>
              <a:gd name="T15" fmla="*/ 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03">
                <a:moveTo>
                  <a:pt x="144" y="1"/>
                </a:moveTo>
                <a:cubicBezTo>
                  <a:pt x="134" y="12"/>
                  <a:pt x="125" y="21"/>
                  <a:pt x="119" y="30"/>
                </a:cubicBezTo>
                <a:cubicBezTo>
                  <a:pt x="110" y="43"/>
                  <a:pt x="101" y="56"/>
                  <a:pt x="94" y="70"/>
                </a:cubicBezTo>
                <a:cubicBezTo>
                  <a:pt x="84" y="92"/>
                  <a:pt x="61" y="103"/>
                  <a:pt x="36" y="97"/>
                </a:cubicBezTo>
                <a:cubicBezTo>
                  <a:pt x="13" y="90"/>
                  <a:pt x="0" y="69"/>
                  <a:pt x="4" y="43"/>
                </a:cubicBezTo>
                <a:cubicBezTo>
                  <a:pt x="7" y="19"/>
                  <a:pt x="27" y="1"/>
                  <a:pt x="51" y="5"/>
                </a:cubicBezTo>
                <a:cubicBezTo>
                  <a:pt x="80" y="11"/>
                  <a:pt x="106" y="5"/>
                  <a:pt x="133" y="1"/>
                </a:cubicBezTo>
                <a:cubicBezTo>
                  <a:pt x="135" y="0"/>
                  <a:pt x="137" y="1"/>
                  <a:pt x="144"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9" name="Freeform 66">
            <a:extLst>
              <a:ext uri="{FF2B5EF4-FFF2-40B4-BE49-F238E27FC236}">
                <a16:creationId xmlns:a16="http://schemas.microsoft.com/office/drawing/2014/main" id="{F34CB692-0B59-4534-81C4-50B9EE04622E}"/>
              </a:ext>
            </a:extLst>
          </p:cNvPr>
          <p:cNvSpPr>
            <a:spLocks/>
          </p:cNvSpPr>
          <p:nvPr/>
        </p:nvSpPr>
        <p:spPr bwMode="auto">
          <a:xfrm>
            <a:off x="771526" y="2438400"/>
            <a:ext cx="207963" cy="119063"/>
          </a:xfrm>
          <a:custGeom>
            <a:avLst/>
            <a:gdLst>
              <a:gd name="T0" fmla="*/ 7 w 145"/>
              <a:gd name="T1" fmla="*/ 0 h 82"/>
              <a:gd name="T2" fmla="*/ 139 w 145"/>
              <a:gd name="T3" fmla="*/ 3 h 82"/>
              <a:gd name="T4" fmla="*/ 78 w 145"/>
              <a:gd name="T5" fmla="*/ 79 h 82"/>
              <a:gd name="T6" fmla="*/ 7 w 145"/>
              <a:gd name="T7" fmla="*/ 0 h 82"/>
            </a:gdLst>
            <a:ahLst/>
            <a:cxnLst>
              <a:cxn ang="0">
                <a:pos x="T0" y="T1"/>
              </a:cxn>
              <a:cxn ang="0">
                <a:pos x="T2" y="T3"/>
              </a:cxn>
              <a:cxn ang="0">
                <a:pos x="T4" y="T5"/>
              </a:cxn>
              <a:cxn ang="0">
                <a:pos x="T6" y="T7"/>
              </a:cxn>
            </a:cxnLst>
            <a:rect l="0" t="0" r="r" b="b"/>
            <a:pathLst>
              <a:path w="145" h="82">
                <a:moveTo>
                  <a:pt x="7" y="0"/>
                </a:moveTo>
                <a:cubicBezTo>
                  <a:pt x="51" y="21"/>
                  <a:pt x="95" y="17"/>
                  <a:pt x="139" y="3"/>
                </a:cubicBezTo>
                <a:cubicBezTo>
                  <a:pt x="145" y="57"/>
                  <a:pt x="127" y="82"/>
                  <a:pt x="78" y="79"/>
                </a:cubicBezTo>
                <a:cubicBezTo>
                  <a:pt x="13" y="75"/>
                  <a:pt x="0" y="63"/>
                  <a:pt x="7"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0" name="Freeform 67">
            <a:extLst>
              <a:ext uri="{FF2B5EF4-FFF2-40B4-BE49-F238E27FC236}">
                <a16:creationId xmlns:a16="http://schemas.microsoft.com/office/drawing/2014/main" id="{F752C34D-CA7A-490D-B0A7-BE411AC35779}"/>
              </a:ext>
            </a:extLst>
          </p:cNvPr>
          <p:cNvSpPr>
            <a:spLocks/>
          </p:cNvSpPr>
          <p:nvPr/>
        </p:nvSpPr>
        <p:spPr bwMode="auto">
          <a:xfrm>
            <a:off x="3163888" y="4922838"/>
            <a:ext cx="201613" cy="204788"/>
          </a:xfrm>
          <a:custGeom>
            <a:avLst/>
            <a:gdLst>
              <a:gd name="T0" fmla="*/ 49 w 141"/>
              <a:gd name="T1" fmla="*/ 53 h 142"/>
              <a:gd name="T2" fmla="*/ 87 w 141"/>
              <a:gd name="T3" fmla="*/ 37 h 142"/>
              <a:gd name="T4" fmla="*/ 119 w 141"/>
              <a:gd name="T5" fmla="*/ 4 h 142"/>
              <a:gd name="T6" fmla="*/ 141 w 141"/>
              <a:gd name="T7" fmla="*/ 0 h 142"/>
              <a:gd name="T8" fmla="*/ 137 w 141"/>
              <a:gd name="T9" fmla="*/ 20 h 142"/>
              <a:gd name="T10" fmla="*/ 95 w 141"/>
              <a:gd name="T11" fmla="*/ 65 h 142"/>
              <a:gd name="T12" fmla="*/ 89 w 141"/>
              <a:gd name="T13" fmla="*/ 85 h 142"/>
              <a:gd name="T14" fmla="*/ 37 w 141"/>
              <a:gd name="T15" fmla="*/ 137 h 142"/>
              <a:gd name="T16" fmla="*/ 19 w 141"/>
              <a:gd name="T17" fmla="*/ 137 h 142"/>
              <a:gd name="T18" fmla="*/ 5 w 141"/>
              <a:gd name="T19" fmla="*/ 136 h 142"/>
              <a:gd name="T20" fmla="*/ 2 w 141"/>
              <a:gd name="T21" fmla="*/ 123 h 142"/>
              <a:gd name="T22" fmla="*/ 3 w 141"/>
              <a:gd name="T23" fmla="*/ 99 h 142"/>
              <a:gd name="T24" fmla="*/ 49 w 141"/>
              <a:gd name="T25" fmla="*/ 5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2">
                <a:moveTo>
                  <a:pt x="49" y="53"/>
                </a:moveTo>
                <a:cubicBezTo>
                  <a:pt x="66" y="61"/>
                  <a:pt x="76" y="49"/>
                  <a:pt x="87" y="37"/>
                </a:cubicBezTo>
                <a:cubicBezTo>
                  <a:pt x="98" y="26"/>
                  <a:pt x="107" y="14"/>
                  <a:pt x="119" y="4"/>
                </a:cubicBezTo>
                <a:cubicBezTo>
                  <a:pt x="124" y="0"/>
                  <a:pt x="134" y="1"/>
                  <a:pt x="141" y="0"/>
                </a:cubicBezTo>
                <a:cubicBezTo>
                  <a:pt x="140" y="7"/>
                  <a:pt x="141" y="15"/>
                  <a:pt x="137" y="20"/>
                </a:cubicBezTo>
                <a:cubicBezTo>
                  <a:pt x="124" y="36"/>
                  <a:pt x="108" y="49"/>
                  <a:pt x="95" y="65"/>
                </a:cubicBezTo>
                <a:cubicBezTo>
                  <a:pt x="90" y="70"/>
                  <a:pt x="88" y="79"/>
                  <a:pt x="89" y="85"/>
                </a:cubicBezTo>
                <a:cubicBezTo>
                  <a:pt x="94" y="116"/>
                  <a:pt x="68" y="142"/>
                  <a:pt x="37" y="137"/>
                </a:cubicBezTo>
                <a:cubicBezTo>
                  <a:pt x="31" y="136"/>
                  <a:pt x="25" y="137"/>
                  <a:pt x="19" y="137"/>
                </a:cubicBezTo>
                <a:cubicBezTo>
                  <a:pt x="14" y="137"/>
                  <a:pt x="8" y="138"/>
                  <a:pt x="5" y="136"/>
                </a:cubicBezTo>
                <a:cubicBezTo>
                  <a:pt x="2" y="134"/>
                  <a:pt x="2" y="127"/>
                  <a:pt x="2" y="123"/>
                </a:cubicBezTo>
                <a:cubicBezTo>
                  <a:pt x="2" y="115"/>
                  <a:pt x="4" y="107"/>
                  <a:pt x="3" y="99"/>
                </a:cubicBezTo>
                <a:cubicBezTo>
                  <a:pt x="0" y="74"/>
                  <a:pt x="21" y="52"/>
                  <a:pt x="49" y="5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1" name="Freeform 68">
            <a:extLst>
              <a:ext uri="{FF2B5EF4-FFF2-40B4-BE49-F238E27FC236}">
                <a16:creationId xmlns:a16="http://schemas.microsoft.com/office/drawing/2014/main" id="{3BD65CCE-BC22-4101-9BC6-E1008787BCB0}"/>
              </a:ext>
            </a:extLst>
          </p:cNvPr>
          <p:cNvSpPr>
            <a:spLocks/>
          </p:cNvSpPr>
          <p:nvPr/>
        </p:nvSpPr>
        <p:spPr bwMode="auto">
          <a:xfrm>
            <a:off x="2135188" y="5811838"/>
            <a:ext cx="146050" cy="149225"/>
          </a:xfrm>
          <a:custGeom>
            <a:avLst/>
            <a:gdLst>
              <a:gd name="T0" fmla="*/ 102 w 102"/>
              <a:gd name="T1" fmla="*/ 52 h 104"/>
              <a:gd name="T2" fmla="*/ 52 w 102"/>
              <a:gd name="T3" fmla="*/ 103 h 104"/>
              <a:gd name="T4" fmla="*/ 0 w 102"/>
              <a:gd name="T5" fmla="*/ 51 h 104"/>
              <a:gd name="T6" fmla="*/ 50 w 102"/>
              <a:gd name="T7" fmla="*/ 0 h 104"/>
              <a:gd name="T8" fmla="*/ 102 w 102"/>
              <a:gd name="T9" fmla="*/ 52 h 104"/>
            </a:gdLst>
            <a:ahLst/>
            <a:cxnLst>
              <a:cxn ang="0">
                <a:pos x="T0" y="T1"/>
              </a:cxn>
              <a:cxn ang="0">
                <a:pos x="T2" y="T3"/>
              </a:cxn>
              <a:cxn ang="0">
                <a:pos x="T4" y="T5"/>
              </a:cxn>
              <a:cxn ang="0">
                <a:pos x="T6" y="T7"/>
              </a:cxn>
              <a:cxn ang="0">
                <a:pos x="T8" y="T9"/>
              </a:cxn>
            </a:cxnLst>
            <a:rect l="0" t="0" r="r" b="b"/>
            <a:pathLst>
              <a:path w="102" h="104">
                <a:moveTo>
                  <a:pt x="102" y="52"/>
                </a:moveTo>
                <a:cubicBezTo>
                  <a:pt x="102" y="80"/>
                  <a:pt x="79" y="103"/>
                  <a:pt x="52" y="103"/>
                </a:cubicBezTo>
                <a:cubicBezTo>
                  <a:pt x="23" y="104"/>
                  <a:pt x="0" y="80"/>
                  <a:pt x="0" y="51"/>
                </a:cubicBezTo>
                <a:cubicBezTo>
                  <a:pt x="0" y="23"/>
                  <a:pt x="22" y="1"/>
                  <a:pt x="50" y="0"/>
                </a:cubicBezTo>
                <a:cubicBezTo>
                  <a:pt x="80" y="0"/>
                  <a:pt x="102" y="23"/>
                  <a:pt x="102" y="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2" name="Freeform 69">
            <a:extLst>
              <a:ext uri="{FF2B5EF4-FFF2-40B4-BE49-F238E27FC236}">
                <a16:creationId xmlns:a16="http://schemas.microsoft.com/office/drawing/2014/main" id="{E8D63E94-8BC1-47B5-AFA9-3D3DA4ACE819}"/>
              </a:ext>
            </a:extLst>
          </p:cNvPr>
          <p:cNvSpPr>
            <a:spLocks/>
          </p:cNvSpPr>
          <p:nvPr/>
        </p:nvSpPr>
        <p:spPr bwMode="auto">
          <a:xfrm>
            <a:off x="5283201" y="5013325"/>
            <a:ext cx="149225" cy="149225"/>
          </a:xfrm>
          <a:custGeom>
            <a:avLst/>
            <a:gdLst>
              <a:gd name="T0" fmla="*/ 51 w 104"/>
              <a:gd name="T1" fmla="*/ 104 h 104"/>
              <a:gd name="T2" fmla="*/ 1 w 104"/>
              <a:gd name="T3" fmla="*/ 52 h 104"/>
              <a:gd name="T4" fmla="*/ 54 w 104"/>
              <a:gd name="T5" fmla="*/ 1 h 104"/>
              <a:gd name="T6" fmla="*/ 104 w 104"/>
              <a:gd name="T7" fmla="*/ 51 h 104"/>
              <a:gd name="T8" fmla="*/ 51 w 104"/>
              <a:gd name="T9" fmla="*/ 104 h 104"/>
            </a:gdLst>
            <a:ahLst/>
            <a:cxnLst>
              <a:cxn ang="0">
                <a:pos x="T0" y="T1"/>
              </a:cxn>
              <a:cxn ang="0">
                <a:pos x="T2" y="T3"/>
              </a:cxn>
              <a:cxn ang="0">
                <a:pos x="T4" y="T5"/>
              </a:cxn>
              <a:cxn ang="0">
                <a:pos x="T6" y="T7"/>
              </a:cxn>
              <a:cxn ang="0">
                <a:pos x="T8" y="T9"/>
              </a:cxn>
            </a:cxnLst>
            <a:rect l="0" t="0" r="r" b="b"/>
            <a:pathLst>
              <a:path w="104" h="104">
                <a:moveTo>
                  <a:pt x="51" y="104"/>
                </a:moveTo>
                <a:cubicBezTo>
                  <a:pt x="24" y="103"/>
                  <a:pt x="0" y="79"/>
                  <a:pt x="1" y="52"/>
                </a:cubicBezTo>
                <a:cubicBezTo>
                  <a:pt x="2" y="23"/>
                  <a:pt x="26" y="0"/>
                  <a:pt x="54" y="1"/>
                </a:cubicBezTo>
                <a:cubicBezTo>
                  <a:pt x="81" y="2"/>
                  <a:pt x="104" y="25"/>
                  <a:pt x="104" y="51"/>
                </a:cubicBezTo>
                <a:cubicBezTo>
                  <a:pt x="104" y="82"/>
                  <a:pt x="82" y="104"/>
                  <a:pt x="51" y="10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3" name="Freeform 70">
            <a:extLst>
              <a:ext uri="{FF2B5EF4-FFF2-40B4-BE49-F238E27FC236}">
                <a16:creationId xmlns:a16="http://schemas.microsoft.com/office/drawing/2014/main" id="{F2ECDF0D-1FB7-4D4E-95D9-7A47297C2279}"/>
              </a:ext>
            </a:extLst>
          </p:cNvPr>
          <p:cNvSpPr>
            <a:spLocks/>
          </p:cNvSpPr>
          <p:nvPr/>
        </p:nvSpPr>
        <p:spPr bwMode="auto">
          <a:xfrm>
            <a:off x="4087813" y="5988050"/>
            <a:ext cx="180975" cy="176213"/>
          </a:xfrm>
          <a:custGeom>
            <a:avLst/>
            <a:gdLst>
              <a:gd name="T0" fmla="*/ 44 w 125"/>
              <a:gd name="T1" fmla="*/ 0 h 122"/>
              <a:gd name="T2" fmla="*/ 125 w 125"/>
              <a:gd name="T3" fmla="*/ 65 h 122"/>
              <a:gd name="T4" fmla="*/ 77 w 125"/>
              <a:gd name="T5" fmla="*/ 122 h 122"/>
              <a:gd name="T6" fmla="*/ 3 w 125"/>
              <a:gd name="T7" fmla="*/ 64 h 122"/>
              <a:gd name="T8" fmla="*/ 2 w 125"/>
              <a:gd name="T9" fmla="*/ 51 h 122"/>
              <a:gd name="T10" fmla="*/ 44 w 125"/>
              <a:gd name="T11" fmla="*/ 0 h 122"/>
            </a:gdLst>
            <a:ahLst/>
            <a:cxnLst>
              <a:cxn ang="0">
                <a:pos x="T0" y="T1"/>
              </a:cxn>
              <a:cxn ang="0">
                <a:pos x="T2" y="T3"/>
              </a:cxn>
              <a:cxn ang="0">
                <a:pos x="T4" y="T5"/>
              </a:cxn>
              <a:cxn ang="0">
                <a:pos x="T6" y="T7"/>
              </a:cxn>
              <a:cxn ang="0">
                <a:pos x="T8" y="T9"/>
              </a:cxn>
              <a:cxn ang="0">
                <a:pos x="T10" y="T11"/>
              </a:cxn>
            </a:cxnLst>
            <a:rect l="0" t="0" r="r" b="b"/>
            <a:pathLst>
              <a:path w="125" h="122">
                <a:moveTo>
                  <a:pt x="44" y="0"/>
                </a:moveTo>
                <a:cubicBezTo>
                  <a:pt x="71" y="22"/>
                  <a:pt x="97" y="43"/>
                  <a:pt x="125" y="65"/>
                </a:cubicBezTo>
                <a:cubicBezTo>
                  <a:pt x="109" y="84"/>
                  <a:pt x="94" y="102"/>
                  <a:pt x="77" y="122"/>
                </a:cubicBezTo>
                <a:cubicBezTo>
                  <a:pt x="52" y="102"/>
                  <a:pt x="27" y="84"/>
                  <a:pt x="3" y="64"/>
                </a:cubicBezTo>
                <a:cubicBezTo>
                  <a:pt x="0" y="62"/>
                  <a:pt x="0" y="54"/>
                  <a:pt x="2" y="51"/>
                </a:cubicBezTo>
                <a:cubicBezTo>
                  <a:pt x="15" y="34"/>
                  <a:pt x="29" y="18"/>
                  <a:pt x="44"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4" name="Freeform 71">
            <a:extLst>
              <a:ext uri="{FF2B5EF4-FFF2-40B4-BE49-F238E27FC236}">
                <a16:creationId xmlns:a16="http://schemas.microsoft.com/office/drawing/2014/main" id="{A3992377-95A4-41D4-9FEA-D60D93A8C4E3}"/>
              </a:ext>
            </a:extLst>
          </p:cNvPr>
          <p:cNvSpPr>
            <a:spLocks/>
          </p:cNvSpPr>
          <p:nvPr/>
        </p:nvSpPr>
        <p:spPr bwMode="auto">
          <a:xfrm>
            <a:off x="5607051" y="3422650"/>
            <a:ext cx="144463" cy="142875"/>
          </a:xfrm>
          <a:custGeom>
            <a:avLst/>
            <a:gdLst>
              <a:gd name="T0" fmla="*/ 99 w 100"/>
              <a:gd name="T1" fmla="*/ 48 h 99"/>
              <a:gd name="T2" fmla="*/ 51 w 100"/>
              <a:gd name="T3" fmla="*/ 98 h 99"/>
              <a:gd name="T4" fmla="*/ 0 w 100"/>
              <a:gd name="T5" fmla="*/ 50 h 99"/>
              <a:gd name="T6" fmla="*/ 49 w 100"/>
              <a:gd name="T7" fmla="*/ 0 h 99"/>
              <a:gd name="T8" fmla="*/ 99 w 100"/>
              <a:gd name="T9" fmla="*/ 48 h 99"/>
            </a:gdLst>
            <a:ahLst/>
            <a:cxnLst>
              <a:cxn ang="0">
                <a:pos x="T0" y="T1"/>
              </a:cxn>
              <a:cxn ang="0">
                <a:pos x="T2" y="T3"/>
              </a:cxn>
              <a:cxn ang="0">
                <a:pos x="T4" y="T5"/>
              </a:cxn>
              <a:cxn ang="0">
                <a:pos x="T6" y="T7"/>
              </a:cxn>
              <a:cxn ang="0">
                <a:pos x="T8" y="T9"/>
              </a:cxn>
            </a:cxnLst>
            <a:rect l="0" t="0" r="r" b="b"/>
            <a:pathLst>
              <a:path w="100" h="99">
                <a:moveTo>
                  <a:pt x="99" y="48"/>
                </a:moveTo>
                <a:cubicBezTo>
                  <a:pt x="100" y="76"/>
                  <a:pt x="79" y="97"/>
                  <a:pt x="51" y="98"/>
                </a:cubicBezTo>
                <a:cubicBezTo>
                  <a:pt x="24" y="99"/>
                  <a:pt x="1" y="77"/>
                  <a:pt x="0" y="50"/>
                </a:cubicBezTo>
                <a:cubicBezTo>
                  <a:pt x="0" y="22"/>
                  <a:pt x="22" y="0"/>
                  <a:pt x="49" y="0"/>
                </a:cubicBezTo>
                <a:cubicBezTo>
                  <a:pt x="78" y="0"/>
                  <a:pt x="99" y="21"/>
                  <a:pt x="99" y="4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5" name="Freeform 72">
            <a:extLst>
              <a:ext uri="{FF2B5EF4-FFF2-40B4-BE49-F238E27FC236}">
                <a16:creationId xmlns:a16="http://schemas.microsoft.com/office/drawing/2014/main" id="{C6EED23C-B31D-45CD-BCA8-E4358F2EEF36}"/>
              </a:ext>
            </a:extLst>
          </p:cNvPr>
          <p:cNvSpPr>
            <a:spLocks/>
          </p:cNvSpPr>
          <p:nvPr/>
        </p:nvSpPr>
        <p:spPr bwMode="auto">
          <a:xfrm>
            <a:off x="5462588" y="5891213"/>
            <a:ext cx="138113" cy="139700"/>
          </a:xfrm>
          <a:custGeom>
            <a:avLst/>
            <a:gdLst>
              <a:gd name="T0" fmla="*/ 47 w 96"/>
              <a:gd name="T1" fmla="*/ 1 h 97"/>
              <a:gd name="T2" fmla="*/ 96 w 96"/>
              <a:gd name="T3" fmla="*/ 48 h 97"/>
              <a:gd name="T4" fmla="*/ 47 w 96"/>
              <a:gd name="T5" fmla="*/ 96 h 97"/>
              <a:gd name="T6" fmla="*/ 0 w 96"/>
              <a:gd name="T7" fmla="*/ 49 h 97"/>
              <a:gd name="T8" fmla="*/ 47 w 96"/>
              <a:gd name="T9" fmla="*/ 1 h 97"/>
            </a:gdLst>
            <a:ahLst/>
            <a:cxnLst>
              <a:cxn ang="0">
                <a:pos x="T0" y="T1"/>
              </a:cxn>
              <a:cxn ang="0">
                <a:pos x="T2" y="T3"/>
              </a:cxn>
              <a:cxn ang="0">
                <a:pos x="T4" y="T5"/>
              </a:cxn>
              <a:cxn ang="0">
                <a:pos x="T6" y="T7"/>
              </a:cxn>
              <a:cxn ang="0">
                <a:pos x="T8" y="T9"/>
              </a:cxn>
            </a:cxnLst>
            <a:rect l="0" t="0" r="r" b="b"/>
            <a:pathLst>
              <a:path w="96" h="97">
                <a:moveTo>
                  <a:pt x="47" y="1"/>
                </a:moveTo>
                <a:cubicBezTo>
                  <a:pt x="74" y="0"/>
                  <a:pt x="96" y="22"/>
                  <a:pt x="96" y="48"/>
                </a:cubicBezTo>
                <a:cubicBezTo>
                  <a:pt x="96" y="75"/>
                  <a:pt x="73" y="97"/>
                  <a:pt x="47" y="96"/>
                </a:cubicBezTo>
                <a:cubicBezTo>
                  <a:pt x="21" y="96"/>
                  <a:pt x="0" y="75"/>
                  <a:pt x="0" y="49"/>
                </a:cubicBezTo>
                <a:cubicBezTo>
                  <a:pt x="0" y="22"/>
                  <a:pt x="20" y="1"/>
                  <a:pt x="47"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6" name="Freeform 73">
            <a:extLst>
              <a:ext uri="{FF2B5EF4-FFF2-40B4-BE49-F238E27FC236}">
                <a16:creationId xmlns:a16="http://schemas.microsoft.com/office/drawing/2014/main" id="{22471271-C7B5-4234-890E-98B6CE1A4D7C}"/>
              </a:ext>
            </a:extLst>
          </p:cNvPr>
          <p:cNvSpPr>
            <a:spLocks/>
          </p:cNvSpPr>
          <p:nvPr/>
        </p:nvSpPr>
        <p:spPr bwMode="auto">
          <a:xfrm>
            <a:off x="1749426" y="6208713"/>
            <a:ext cx="230188" cy="117475"/>
          </a:xfrm>
          <a:custGeom>
            <a:avLst/>
            <a:gdLst>
              <a:gd name="T0" fmla="*/ 116 w 160"/>
              <a:gd name="T1" fmla="*/ 0 h 82"/>
              <a:gd name="T2" fmla="*/ 150 w 160"/>
              <a:gd name="T3" fmla="*/ 48 h 82"/>
              <a:gd name="T4" fmla="*/ 135 w 160"/>
              <a:gd name="T5" fmla="*/ 80 h 82"/>
              <a:gd name="T6" fmla="*/ 21 w 160"/>
              <a:gd name="T7" fmla="*/ 82 h 82"/>
              <a:gd name="T8" fmla="*/ 2 w 160"/>
              <a:gd name="T9" fmla="*/ 62 h 82"/>
              <a:gd name="T10" fmla="*/ 18 w 160"/>
              <a:gd name="T11" fmla="*/ 41 h 82"/>
              <a:gd name="T12" fmla="*/ 69 w 160"/>
              <a:gd name="T13" fmla="*/ 34 h 82"/>
              <a:gd name="T14" fmla="*/ 116 w 160"/>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82">
                <a:moveTo>
                  <a:pt x="116" y="0"/>
                </a:moveTo>
                <a:cubicBezTo>
                  <a:pt x="130" y="19"/>
                  <a:pt x="140" y="33"/>
                  <a:pt x="150" y="48"/>
                </a:cubicBezTo>
                <a:cubicBezTo>
                  <a:pt x="160" y="63"/>
                  <a:pt x="152" y="79"/>
                  <a:pt x="135" y="80"/>
                </a:cubicBezTo>
                <a:cubicBezTo>
                  <a:pt x="97" y="82"/>
                  <a:pt x="59" y="82"/>
                  <a:pt x="21" y="82"/>
                </a:cubicBezTo>
                <a:cubicBezTo>
                  <a:pt x="8" y="82"/>
                  <a:pt x="0" y="73"/>
                  <a:pt x="2" y="62"/>
                </a:cubicBezTo>
                <a:cubicBezTo>
                  <a:pt x="3" y="54"/>
                  <a:pt x="11" y="43"/>
                  <a:pt x="18" y="41"/>
                </a:cubicBezTo>
                <a:cubicBezTo>
                  <a:pt x="34" y="36"/>
                  <a:pt x="52" y="35"/>
                  <a:pt x="69" y="34"/>
                </a:cubicBezTo>
                <a:cubicBezTo>
                  <a:pt x="90" y="32"/>
                  <a:pt x="113" y="35"/>
                  <a:pt x="11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7" name="Freeform 74">
            <a:extLst>
              <a:ext uri="{FF2B5EF4-FFF2-40B4-BE49-F238E27FC236}">
                <a16:creationId xmlns:a16="http://schemas.microsoft.com/office/drawing/2014/main" id="{8AD9D9EC-5EFD-49F1-8DF8-3736FF30C2E0}"/>
              </a:ext>
            </a:extLst>
          </p:cNvPr>
          <p:cNvSpPr>
            <a:spLocks/>
          </p:cNvSpPr>
          <p:nvPr/>
        </p:nvSpPr>
        <p:spPr bwMode="auto">
          <a:xfrm>
            <a:off x="3162301" y="3446463"/>
            <a:ext cx="136525" cy="138113"/>
          </a:xfrm>
          <a:custGeom>
            <a:avLst/>
            <a:gdLst>
              <a:gd name="T0" fmla="*/ 95 w 95"/>
              <a:gd name="T1" fmla="*/ 49 h 96"/>
              <a:gd name="T2" fmla="*/ 49 w 95"/>
              <a:gd name="T3" fmla="*/ 96 h 96"/>
              <a:gd name="T4" fmla="*/ 0 w 95"/>
              <a:gd name="T5" fmla="*/ 48 h 96"/>
              <a:gd name="T6" fmla="*/ 48 w 95"/>
              <a:gd name="T7" fmla="*/ 1 h 96"/>
              <a:gd name="T8" fmla="*/ 95 w 95"/>
              <a:gd name="T9" fmla="*/ 49 h 96"/>
            </a:gdLst>
            <a:ahLst/>
            <a:cxnLst>
              <a:cxn ang="0">
                <a:pos x="T0" y="T1"/>
              </a:cxn>
              <a:cxn ang="0">
                <a:pos x="T2" y="T3"/>
              </a:cxn>
              <a:cxn ang="0">
                <a:pos x="T4" y="T5"/>
              </a:cxn>
              <a:cxn ang="0">
                <a:pos x="T6" y="T7"/>
              </a:cxn>
              <a:cxn ang="0">
                <a:pos x="T8" y="T9"/>
              </a:cxn>
            </a:cxnLst>
            <a:rect l="0" t="0" r="r" b="b"/>
            <a:pathLst>
              <a:path w="95" h="96">
                <a:moveTo>
                  <a:pt x="95" y="49"/>
                </a:moveTo>
                <a:cubicBezTo>
                  <a:pt x="95" y="75"/>
                  <a:pt x="74" y="96"/>
                  <a:pt x="49" y="96"/>
                </a:cubicBezTo>
                <a:cubicBezTo>
                  <a:pt x="22" y="96"/>
                  <a:pt x="0" y="74"/>
                  <a:pt x="0" y="48"/>
                </a:cubicBezTo>
                <a:cubicBezTo>
                  <a:pt x="1" y="23"/>
                  <a:pt x="23" y="1"/>
                  <a:pt x="48" y="1"/>
                </a:cubicBezTo>
                <a:cubicBezTo>
                  <a:pt x="74" y="0"/>
                  <a:pt x="95" y="22"/>
                  <a:pt x="95" y="4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8" name="Freeform 75">
            <a:extLst>
              <a:ext uri="{FF2B5EF4-FFF2-40B4-BE49-F238E27FC236}">
                <a16:creationId xmlns:a16="http://schemas.microsoft.com/office/drawing/2014/main" id="{99BDDB66-69F7-47C9-86AD-AC88AAD8C36E}"/>
              </a:ext>
            </a:extLst>
          </p:cNvPr>
          <p:cNvSpPr>
            <a:spLocks/>
          </p:cNvSpPr>
          <p:nvPr/>
        </p:nvSpPr>
        <p:spPr bwMode="auto">
          <a:xfrm>
            <a:off x="5324476" y="3860800"/>
            <a:ext cx="220663" cy="141288"/>
          </a:xfrm>
          <a:custGeom>
            <a:avLst/>
            <a:gdLst>
              <a:gd name="T0" fmla="*/ 100 w 154"/>
              <a:gd name="T1" fmla="*/ 0 h 99"/>
              <a:gd name="T2" fmla="*/ 146 w 154"/>
              <a:gd name="T3" fmla="*/ 42 h 99"/>
              <a:gd name="T4" fmla="*/ 134 w 154"/>
              <a:gd name="T5" fmla="*/ 74 h 99"/>
              <a:gd name="T6" fmla="*/ 24 w 154"/>
              <a:gd name="T7" fmla="*/ 98 h 99"/>
              <a:gd name="T8" fmla="*/ 5 w 154"/>
              <a:gd name="T9" fmla="*/ 83 h 99"/>
              <a:gd name="T10" fmla="*/ 16 w 154"/>
              <a:gd name="T11" fmla="*/ 58 h 99"/>
              <a:gd name="T12" fmla="*/ 63 w 154"/>
              <a:gd name="T13" fmla="*/ 43 h 99"/>
              <a:gd name="T14" fmla="*/ 100 w 154"/>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99">
                <a:moveTo>
                  <a:pt x="100" y="0"/>
                </a:moveTo>
                <a:cubicBezTo>
                  <a:pt x="118" y="17"/>
                  <a:pt x="133" y="29"/>
                  <a:pt x="146" y="42"/>
                </a:cubicBezTo>
                <a:cubicBezTo>
                  <a:pt x="154" y="50"/>
                  <a:pt x="147" y="70"/>
                  <a:pt x="134" y="74"/>
                </a:cubicBezTo>
                <a:cubicBezTo>
                  <a:pt x="98" y="83"/>
                  <a:pt x="61" y="91"/>
                  <a:pt x="24" y="98"/>
                </a:cubicBezTo>
                <a:cubicBezTo>
                  <a:pt x="18" y="99"/>
                  <a:pt x="8" y="90"/>
                  <a:pt x="5" y="83"/>
                </a:cubicBezTo>
                <a:cubicBezTo>
                  <a:pt x="0" y="72"/>
                  <a:pt x="3" y="62"/>
                  <a:pt x="16" y="58"/>
                </a:cubicBezTo>
                <a:cubicBezTo>
                  <a:pt x="32" y="52"/>
                  <a:pt x="47" y="47"/>
                  <a:pt x="63" y="43"/>
                </a:cubicBezTo>
                <a:cubicBezTo>
                  <a:pt x="84" y="38"/>
                  <a:pt x="103" y="32"/>
                  <a:pt x="100"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9" name="Freeform 76">
            <a:extLst>
              <a:ext uri="{FF2B5EF4-FFF2-40B4-BE49-F238E27FC236}">
                <a16:creationId xmlns:a16="http://schemas.microsoft.com/office/drawing/2014/main" id="{A6715632-C758-4823-B566-9B938874B0A7}"/>
              </a:ext>
            </a:extLst>
          </p:cNvPr>
          <p:cNvSpPr>
            <a:spLocks/>
          </p:cNvSpPr>
          <p:nvPr/>
        </p:nvSpPr>
        <p:spPr bwMode="auto">
          <a:xfrm>
            <a:off x="5391151" y="1546225"/>
            <a:ext cx="168275" cy="166688"/>
          </a:xfrm>
          <a:custGeom>
            <a:avLst/>
            <a:gdLst>
              <a:gd name="T0" fmla="*/ 59 w 117"/>
              <a:gd name="T1" fmla="*/ 0 h 115"/>
              <a:gd name="T2" fmla="*/ 117 w 117"/>
              <a:gd name="T3" fmla="*/ 58 h 115"/>
              <a:gd name="T4" fmla="*/ 42 w 117"/>
              <a:gd name="T5" fmla="*/ 104 h 115"/>
              <a:gd name="T6" fmla="*/ 16 w 117"/>
              <a:gd name="T7" fmla="*/ 113 h 115"/>
              <a:gd name="T8" fmla="*/ 3 w 117"/>
              <a:gd name="T9" fmla="*/ 112 h 115"/>
              <a:gd name="T10" fmla="*/ 2 w 117"/>
              <a:gd name="T11" fmla="*/ 100 h 115"/>
              <a:gd name="T12" fmla="*/ 59 w 117"/>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17" h="115">
                <a:moveTo>
                  <a:pt x="59" y="0"/>
                </a:moveTo>
                <a:cubicBezTo>
                  <a:pt x="78" y="19"/>
                  <a:pt x="96" y="36"/>
                  <a:pt x="117" y="58"/>
                </a:cubicBezTo>
                <a:cubicBezTo>
                  <a:pt x="92" y="74"/>
                  <a:pt x="67" y="89"/>
                  <a:pt x="42" y="104"/>
                </a:cubicBezTo>
                <a:cubicBezTo>
                  <a:pt x="34" y="108"/>
                  <a:pt x="25" y="111"/>
                  <a:pt x="16" y="113"/>
                </a:cubicBezTo>
                <a:cubicBezTo>
                  <a:pt x="12" y="114"/>
                  <a:pt x="5" y="115"/>
                  <a:pt x="3" y="112"/>
                </a:cubicBezTo>
                <a:cubicBezTo>
                  <a:pt x="1" y="110"/>
                  <a:pt x="0" y="104"/>
                  <a:pt x="2" y="100"/>
                </a:cubicBezTo>
                <a:cubicBezTo>
                  <a:pt x="12" y="62"/>
                  <a:pt x="31" y="29"/>
                  <a:pt x="59"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0" name="Freeform 77">
            <a:extLst>
              <a:ext uri="{FF2B5EF4-FFF2-40B4-BE49-F238E27FC236}">
                <a16:creationId xmlns:a16="http://schemas.microsoft.com/office/drawing/2014/main" id="{349F8681-3761-4A10-A6AE-1F4720F72DCC}"/>
              </a:ext>
            </a:extLst>
          </p:cNvPr>
          <p:cNvSpPr>
            <a:spLocks/>
          </p:cNvSpPr>
          <p:nvPr/>
        </p:nvSpPr>
        <p:spPr bwMode="auto">
          <a:xfrm>
            <a:off x="2882901" y="3756025"/>
            <a:ext cx="185738" cy="293688"/>
          </a:xfrm>
          <a:custGeom>
            <a:avLst/>
            <a:gdLst>
              <a:gd name="T0" fmla="*/ 103 w 129"/>
              <a:gd name="T1" fmla="*/ 198 h 204"/>
              <a:gd name="T2" fmla="*/ 0 w 129"/>
              <a:gd name="T3" fmla="*/ 20 h 204"/>
              <a:gd name="T4" fmla="*/ 5 w 129"/>
              <a:gd name="T5" fmla="*/ 0 h 204"/>
              <a:gd name="T6" fmla="*/ 129 w 129"/>
              <a:gd name="T7" fmla="*/ 150 h 204"/>
              <a:gd name="T8" fmla="*/ 129 w 129"/>
              <a:gd name="T9" fmla="*/ 180 h 204"/>
              <a:gd name="T10" fmla="*/ 103 w 129"/>
              <a:gd name="T11" fmla="*/ 198 h 204"/>
            </a:gdLst>
            <a:ahLst/>
            <a:cxnLst>
              <a:cxn ang="0">
                <a:pos x="T0" y="T1"/>
              </a:cxn>
              <a:cxn ang="0">
                <a:pos x="T2" y="T3"/>
              </a:cxn>
              <a:cxn ang="0">
                <a:pos x="T4" y="T5"/>
              </a:cxn>
              <a:cxn ang="0">
                <a:pos x="T6" y="T7"/>
              </a:cxn>
              <a:cxn ang="0">
                <a:pos x="T8" y="T9"/>
              </a:cxn>
              <a:cxn ang="0">
                <a:pos x="T10" y="T11"/>
              </a:cxn>
            </a:cxnLst>
            <a:rect l="0" t="0" r="r" b="b"/>
            <a:pathLst>
              <a:path w="129" h="204">
                <a:moveTo>
                  <a:pt x="103" y="198"/>
                </a:moveTo>
                <a:cubicBezTo>
                  <a:pt x="112" y="120"/>
                  <a:pt x="107" y="61"/>
                  <a:pt x="0" y="20"/>
                </a:cubicBezTo>
                <a:cubicBezTo>
                  <a:pt x="2" y="14"/>
                  <a:pt x="4" y="7"/>
                  <a:pt x="5" y="0"/>
                </a:cubicBezTo>
                <a:cubicBezTo>
                  <a:pt x="80" y="17"/>
                  <a:pt x="129" y="76"/>
                  <a:pt x="129" y="150"/>
                </a:cubicBezTo>
                <a:cubicBezTo>
                  <a:pt x="129" y="160"/>
                  <a:pt x="129" y="170"/>
                  <a:pt x="129" y="180"/>
                </a:cubicBezTo>
                <a:cubicBezTo>
                  <a:pt x="129" y="197"/>
                  <a:pt x="122" y="204"/>
                  <a:pt x="103" y="19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1" name="Freeform 78">
            <a:extLst>
              <a:ext uri="{FF2B5EF4-FFF2-40B4-BE49-F238E27FC236}">
                <a16:creationId xmlns:a16="http://schemas.microsoft.com/office/drawing/2014/main" id="{E3DC6F52-F199-4784-9490-D6F79D354E74}"/>
              </a:ext>
            </a:extLst>
          </p:cNvPr>
          <p:cNvSpPr>
            <a:spLocks/>
          </p:cNvSpPr>
          <p:nvPr/>
        </p:nvSpPr>
        <p:spPr bwMode="auto">
          <a:xfrm>
            <a:off x="3365501" y="3757613"/>
            <a:ext cx="214313" cy="285750"/>
          </a:xfrm>
          <a:custGeom>
            <a:avLst/>
            <a:gdLst>
              <a:gd name="T0" fmla="*/ 46 w 149"/>
              <a:gd name="T1" fmla="*/ 198 h 198"/>
              <a:gd name="T2" fmla="*/ 24 w 149"/>
              <a:gd name="T3" fmla="*/ 198 h 198"/>
              <a:gd name="T4" fmla="*/ 143 w 149"/>
              <a:gd name="T5" fmla="*/ 0 h 198"/>
              <a:gd name="T6" fmla="*/ 149 w 149"/>
              <a:gd name="T7" fmla="*/ 20 h 198"/>
              <a:gd name="T8" fmla="*/ 46 w 149"/>
              <a:gd name="T9" fmla="*/ 198 h 198"/>
            </a:gdLst>
            <a:ahLst/>
            <a:cxnLst>
              <a:cxn ang="0">
                <a:pos x="T0" y="T1"/>
              </a:cxn>
              <a:cxn ang="0">
                <a:pos x="T2" y="T3"/>
              </a:cxn>
              <a:cxn ang="0">
                <a:pos x="T4" y="T5"/>
              </a:cxn>
              <a:cxn ang="0">
                <a:pos x="T6" y="T7"/>
              </a:cxn>
              <a:cxn ang="0">
                <a:pos x="T8" y="T9"/>
              </a:cxn>
            </a:cxnLst>
            <a:rect l="0" t="0" r="r" b="b"/>
            <a:pathLst>
              <a:path w="149" h="198">
                <a:moveTo>
                  <a:pt x="46" y="198"/>
                </a:moveTo>
                <a:cubicBezTo>
                  <a:pt x="36" y="198"/>
                  <a:pt x="30" y="198"/>
                  <a:pt x="24" y="198"/>
                </a:cubicBezTo>
                <a:cubicBezTo>
                  <a:pt x="0" y="102"/>
                  <a:pt x="53" y="19"/>
                  <a:pt x="143" y="0"/>
                </a:cubicBezTo>
                <a:cubicBezTo>
                  <a:pt x="145" y="6"/>
                  <a:pt x="147" y="12"/>
                  <a:pt x="149" y="20"/>
                </a:cubicBezTo>
                <a:cubicBezTo>
                  <a:pt x="61" y="47"/>
                  <a:pt x="28" y="108"/>
                  <a:pt x="46" y="19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2" name="Freeform 79">
            <a:extLst>
              <a:ext uri="{FF2B5EF4-FFF2-40B4-BE49-F238E27FC236}">
                <a16:creationId xmlns:a16="http://schemas.microsoft.com/office/drawing/2014/main" id="{84CDA110-7B54-4384-BC54-42FC285DF7EF}"/>
              </a:ext>
            </a:extLst>
          </p:cNvPr>
          <p:cNvSpPr>
            <a:spLocks/>
          </p:cNvSpPr>
          <p:nvPr/>
        </p:nvSpPr>
        <p:spPr bwMode="auto">
          <a:xfrm>
            <a:off x="750888" y="5065713"/>
            <a:ext cx="211138" cy="104775"/>
          </a:xfrm>
          <a:custGeom>
            <a:avLst/>
            <a:gdLst>
              <a:gd name="T0" fmla="*/ 46 w 147"/>
              <a:gd name="T1" fmla="*/ 0 h 73"/>
              <a:gd name="T2" fmla="*/ 73 w 147"/>
              <a:gd name="T3" fmla="*/ 43 h 73"/>
              <a:gd name="T4" fmla="*/ 109 w 147"/>
              <a:gd name="T5" fmla="*/ 2 h 73"/>
              <a:gd name="T6" fmla="*/ 132 w 147"/>
              <a:gd name="T7" fmla="*/ 14 h 73"/>
              <a:gd name="T8" fmla="*/ 132 w 147"/>
              <a:gd name="T9" fmla="*/ 51 h 73"/>
              <a:gd name="T10" fmla="*/ 17 w 147"/>
              <a:gd name="T11" fmla="*/ 53 h 73"/>
              <a:gd name="T12" fmla="*/ 17 w 147"/>
              <a:gd name="T13" fmla="*/ 12 h 73"/>
              <a:gd name="T14" fmla="*/ 46 w 147"/>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73">
                <a:moveTo>
                  <a:pt x="46" y="0"/>
                </a:moveTo>
                <a:cubicBezTo>
                  <a:pt x="48" y="33"/>
                  <a:pt x="54" y="41"/>
                  <a:pt x="73" y="43"/>
                </a:cubicBezTo>
                <a:cubicBezTo>
                  <a:pt x="93" y="44"/>
                  <a:pt x="102" y="35"/>
                  <a:pt x="109" y="2"/>
                </a:cubicBezTo>
                <a:cubicBezTo>
                  <a:pt x="117" y="6"/>
                  <a:pt x="125" y="9"/>
                  <a:pt x="132" y="14"/>
                </a:cubicBezTo>
                <a:cubicBezTo>
                  <a:pt x="147" y="25"/>
                  <a:pt x="147" y="39"/>
                  <a:pt x="132" y="51"/>
                </a:cubicBezTo>
                <a:cubicBezTo>
                  <a:pt x="107" y="72"/>
                  <a:pt x="44" y="73"/>
                  <a:pt x="17" y="53"/>
                </a:cubicBezTo>
                <a:cubicBezTo>
                  <a:pt x="0" y="40"/>
                  <a:pt x="0" y="24"/>
                  <a:pt x="17" y="12"/>
                </a:cubicBezTo>
                <a:cubicBezTo>
                  <a:pt x="25" y="7"/>
                  <a:pt x="35" y="4"/>
                  <a:pt x="4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3" name="Freeform 80">
            <a:extLst>
              <a:ext uri="{FF2B5EF4-FFF2-40B4-BE49-F238E27FC236}">
                <a16:creationId xmlns:a16="http://schemas.microsoft.com/office/drawing/2014/main" id="{A1B205AF-8A28-44F9-A1EC-A95969889D09}"/>
              </a:ext>
            </a:extLst>
          </p:cNvPr>
          <p:cNvSpPr>
            <a:spLocks/>
          </p:cNvSpPr>
          <p:nvPr/>
        </p:nvSpPr>
        <p:spPr bwMode="auto">
          <a:xfrm>
            <a:off x="4451351" y="2243138"/>
            <a:ext cx="161925" cy="160338"/>
          </a:xfrm>
          <a:custGeom>
            <a:avLst/>
            <a:gdLst>
              <a:gd name="T0" fmla="*/ 58 w 113"/>
              <a:gd name="T1" fmla="*/ 0 h 111"/>
              <a:gd name="T2" fmla="*/ 113 w 113"/>
              <a:gd name="T3" fmla="*/ 44 h 111"/>
              <a:gd name="T4" fmla="*/ 92 w 113"/>
              <a:gd name="T5" fmla="*/ 111 h 111"/>
              <a:gd name="T6" fmla="*/ 21 w 113"/>
              <a:gd name="T7" fmla="*/ 111 h 111"/>
              <a:gd name="T8" fmla="*/ 0 w 113"/>
              <a:gd name="T9" fmla="*/ 49 h 111"/>
              <a:gd name="T10" fmla="*/ 2 w 113"/>
              <a:gd name="T11" fmla="*/ 44 h 111"/>
              <a:gd name="T12" fmla="*/ 36 w 113"/>
              <a:gd name="T13" fmla="*/ 38 h 111"/>
              <a:gd name="T14" fmla="*/ 58 w 113"/>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1">
                <a:moveTo>
                  <a:pt x="58" y="0"/>
                </a:moveTo>
                <a:cubicBezTo>
                  <a:pt x="64" y="32"/>
                  <a:pt x="80" y="47"/>
                  <a:pt x="113" y="44"/>
                </a:cubicBezTo>
                <a:cubicBezTo>
                  <a:pt x="88" y="61"/>
                  <a:pt x="77" y="81"/>
                  <a:pt x="92" y="111"/>
                </a:cubicBezTo>
                <a:cubicBezTo>
                  <a:pt x="67" y="92"/>
                  <a:pt x="45" y="90"/>
                  <a:pt x="21" y="111"/>
                </a:cubicBezTo>
                <a:cubicBezTo>
                  <a:pt x="31" y="83"/>
                  <a:pt x="30" y="61"/>
                  <a:pt x="0" y="49"/>
                </a:cubicBezTo>
                <a:cubicBezTo>
                  <a:pt x="0" y="48"/>
                  <a:pt x="1" y="46"/>
                  <a:pt x="2" y="44"/>
                </a:cubicBezTo>
                <a:cubicBezTo>
                  <a:pt x="13" y="42"/>
                  <a:pt x="28" y="45"/>
                  <a:pt x="36" y="38"/>
                </a:cubicBezTo>
                <a:cubicBezTo>
                  <a:pt x="46" y="31"/>
                  <a:pt x="49" y="16"/>
                  <a:pt x="58"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4" name="Freeform 81">
            <a:extLst>
              <a:ext uri="{FF2B5EF4-FFF2-40B4-BE49-F238E27FC236}">
                <a16:creationId xmlns:a16="http://schemas.microsoft.com/office/drawing/2014/main" id="{F5111160-64BC-41BD-A3EF-302B93A595CE}"/>
              </a:ext>
            </a:extLst>
          </p:cNvPr>
          <p:cNvSpPr>
            <a:spLocks/>
          </p:cNvSpPr>
          <p:nvPr/>
        </p:nvSpPr>
        <p:spPr bwMode="auto">
          <a:xfrm>
            <a:off x="5364163" y="6288088"/>
            <a:ext cx="163513" cy="133350"/>
          </a:xfrm>
          <a:custGeom>
            <a:avLst/>
            <a:gdLst>
              <a:gd name="T0" fmla="*/ 76 w 114"/>
              <a:gd name="T1" fmla="*/ 0 h 92"/>
              <a:gd name="T2" fmla="*/ 114 w 114"/>
              <a:gd name="T3" fmla="*/ 41 h 92"/>
              <a:gd name="T4" fmla="*/ 28 w 114"/>
              <a:gd name="T5" fmla="*/ 89 h 92"/>
              <a:gd name="T6" fmla="*/ 4 w 114"/>
              <a:gd name="T7" fmla="*/ 76 h 92"/>
              <a:gd name="T8" fmla="*/ 9 w 114"/>
              <a:gd name="T9" fmla="*/ 49 h 92"/>
              <a:gd name="T10" fmla="*/ 76 w 114"/>
              <a:gd name="T11" fmla="*/ 0 h 92"/>
            </a:gdLst>
            <a:ahLst/>
            <a:cxnLst>
              <a:cxn ang="0">
                <a:pos x="T0" y="T1"/>
              </a:cxn>
              <a:cxn ang="0">
                <a:pos x="T2" y="T3"/>
              </a:cxn>
              <a:cxn ang="0">
                <a:pos x="T4" y="T5"/>
              </a:cxn>
              <a:cxn ang="0">
                <a:pos x="T6" y="T7"/>
              </a:cxn>
              <a:cxn ang="0">
                <a:pos x="T8" y="T9"/>
              </a:cxn>
              <a:cxn ang="0">
                <a:pos x="T10" y="T11"/>
              </a:cxn>
            </a:cxnLst>
            <a:rect l="0" t="0" r="r" b="b"/>
            <a:pathLst>
              <a:path w="114" h="92">
                <a:moveTo>
                  <a:pt x="76" y="0"/>
                </a:moveTo>
                <a:cubicBezTo>
                  <a:pt x="89" y="13"/>
                  <a:pt x="100" y="26"/>
                  <a:pt x="114" y="41"/>
                </a:cubicBezTo>
                <a:cubicBezTo>
                  <a:pt x="85" y="58"/>
                  <a:pt x="57" y="75"/>
                  <a:pt x="28" y="89"/>
                </a:cubicBezTo>
                <a:cubicBezTo>
                  <a:pt x="23" y="92"/>
                  <a:pt x="7" y="83"/>
                  <a:pt x="4" y="76"/>
                </a:cubicBezTo>
                <a:cubicBezTo>
                  <a:pt x="0" y="70"/>
                  <a:pt x="3" y="54"/>
                  <a:pt x="9" y="49"/>
                </a:cubicBezTo>
                <a:cubicBezTo>
                  <a:pt x="29" y="32"/>
                  <a:pt x="52" y="17"/>
                  <a:pt x="7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5" name="Freeform 82">
            <a:extLst>
              <a:ext uri="{FF2B5EF4-FFF2-40B4-BE49-F238E27FC236}">
                <a16:creationId xmlns:a16="http://schemas.microsoft.com/office/drawing/2014/main" id="{9F30D730-EBFC-4CF8-AF97-94BD5D1615D0}"/>
              </a:ext>
            </a:extLst>
          </p:cNvPr>
          <p:cNvSpPr>
            <a:spLocks/>
          </p:cNvSpPr>
          <p:nvPr/>
        </p:nvSpPr>
        <p:spPr bwMode="auto">
          <a:xfrm>
            <a:off x="4410076" y="5759450"/>
            <a:ext cx="120650" cy="117475"/>
          </a:xfrm>
          <a:custGeom>
            <a:avLst/>
            <a:gdLst>
              <a:gd name="T0" fmla="*/ 42 w 83"/>
              <a:gd name="T1" fmla="*/ 1 h 82"/>
              <a:gd name="T2" fmla="*/ 83 w 83"/>
              <a:gd name="T3" fmla="*/ 41 h 82"/>
              <a:gd name="T4" fmla="*/ 40 w 83"/>
              <a:gd name="T5" fmla="*/ 81 h 82"/>
              <a:gd name="T6" fmla="*/ 0 w 83"/>
              <a:gd name="T7" fmla="*/ 40 h 82"/>
              <a:gd name="T8" fmla="*/ 42 w 83"/>
              <a:gd name="T9" fmla="*/ 1 h 82"/>
            </a:gdLst>
            <a:ahLst/>
            <a:cxnLst>
              <a:cxn ang="0">
                <a:pos x="T0" y="T1"/>
              </a:cxn>
              <a:cxn ang="0">
                <a:pos x="T2" y="T3"/>
              </a:cxn>
              <a:cxn ang="0">
                <a:pos x="T4" y="T5"/>
              </a:cxn>
              <a:cxn ang="0">
                <a:pos x="T6" y="T7"/>
              </a:cxn>
              <a:cxn ang="0">
                <a:pos x="T8" y="T9"/>
              </a:cxn>
            </a:cxnLst>
            <a:rect l="0" t="0" r="r" b="b"/>
            <a:pathLst>
              <a:path w="83" h="82">
                <a:moveTo>
                  <a:pt x="42" y="1"/>
                </a:moveTo>
                <a:cubicBezTo>
                  <a:pt x="64" y="1"/>
                  <a:pt x="82" y="19"/>
                  <a:pt x="83" y="41"/>
                </a:cubicBezTo>
                <a:cubicBezTo>
                  <a:pt x="83" y="64"/>
                  <a:pt x="64" y="82"/>
                  <a:pt x="40" y="81"/>
                </a:cubicBezTo>
                <a:cubicBezTo>
                  <a:pt x="18" y="81"/>
                  <a:pt x="0" y="63"/>
                  <a:pt x="0" y="40"/>
                </a:cubicBezTo>
                <a:cubicBezTo>
                  <a:pt x="1" y="18"/>
                  <a:pt x="20" y="0"/>
                  <a:pt x="42"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6" name="Freeform 83">
            <a:extLst>
              <a:ext uri="{FF2B5EF4-FFF2-40B4-BE49-F238E27FC236}">
                <a16:creationId xmlns:a16="http://schemas.microsoft.com/office/drawing/2014/main" id="{103B45C9-2A3D-455B-8325-541F2FD6C128}"/>
              </a:ext>
            </a:extLst>
          </p:cNvPr>
          <p:cNvSpPr>
            <a:spLocks/>
          </p:cNvSpPr>
          <p:nvPr/>
        </p:nvSpPr>
        <p:spPr bwMode="auto">
          <a:xfrm>
            <a:off x="3368676" y="4976813"/>
            <a:ext cx="130175" cy="182563"/>
          </a:xfrm>
          <a:custGeom>
            <a:avLst/>
            <a:gdLst>
              <a:gd name="T0" fmla="*/ 10 w 90"/>
              <a:gd name="T1" fmla="*/ 87 h 127"/>
              <a:gd name="T2" fmla="*/ 36 w 90"/>
              <a:gd name="T3" fmla="*/ 94 h 127"/>
              <a:gd name="T4" fmla="*/ 55 w 90"/>
              <a:gd name="T5" fmla="*/ 94 h 127"/>
              <a:gd name="T6" fmla="*/ 58 w 90"/>
              <a:gd name="T7" fmla="*/ 82 h 127"/>
              <a:gd name="T8" fmla="*/ 44 w 90"/>
              <a:gd name="T9" fmla="*/ 74 h 127"/>
              <a:gd name="T10" fmla="*/ 23 w 90"/>
              <a:gd name="T11" fmla="*/ 68 h 127"/>
              <a:gd name="T12" fmla="*/ 14 w 90"/>
              <a:gd name="T13" fmla="*/ 23 h 127"/>
              <a:gd name="T14" fmla="*/ 38 w 90"/>
              <a:gd name="T15" fmla="*/ 2 h 127"/>
              <a:gd name="T16" fmla="*/ 49 w 90"/>
              <a:gd name="T17" fmla="*/ 1 h 127"/>
              <a:gd name="T18" fmla="*/ 85 w 90"/>
              <a:gd name="T19" fmla="*/ 36 h 127"/>
              <a:gd name="T20" fmla="*/ 80 w 90"/>
              <a:gd name="T21" fmla="*/ 44 h 127"/>
              <a:gd name="T22" fmla="*/ 55 w 90"/>
              <a:gd name="T23" fmla="*/ 34 h 127"/>
              <a:gd name="T24" fmla="*/ 37 w 90"/>
              <a:gd name="T25" fmla="*/ 33 h 127"/>
              <a:gd name="T26" fmla="*/ 31 w 90"/>
              <a:gd name="T27" fmla="*/ 43 h 127"/>
              <a:gd name="T28" fmla="*/ 45 w 90"/>
              <a:gd name="T29" fmla="*/ 52 h 127"/>
              <a:gd name="T30" fmla="*/ 64 w 90"/>
              <a:gd name="T31" fmla="*/ 58 h 127"/>
              <a:gd name="T32" fmla="*/ 75 w 90"/>
              <a:gd name="T33" fmla="*/ 103 h 127"/>
              <a:gd name="T34" fmla="*/ 52 w 90"/>
              <a:gd name="T35" fmla="*/ 124 h 127"/>
              <a:gd name="T36" fmla="*/ 38 w 90"/>
              <a:gd name="T37" fmla="*/ 125 h 127"/>
              <a:gd name="T38" fmla="*/ 6 w 90"/>
              <a:gd name="T39" fmla="*/ 94 h 127"/>
              <a:gd name="T40" fmla="*/ 10 w 90"/>
              <a:gd name="T41"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27">
                <a:moveTo>
                  <a:pt x="10" y="87"/>
                </a:moveTo>
                <a:cubicBezTo>
                  <a:pt x="19" y="89"/>
                  <a:pt x="27" y="92"/>
                  <a:pt x="36" y="94"/>
                </a:cubicBezTo>
                <a:cubicBezTo>
                  <a:pt x="42" y="95"/>
                  <a:pt x="49" y="96"/>
                  <a:pt x="55" y="94"/>
                </a:cubicBezTo>
                <a:cubicBezTo>
                  <a:pt x="57" y="93"/>
                  <a:pt x="60" y="84"/>
                  <a:pt x="58" y="82"/>
                </a:cubicBezTo>
                <a:cubicBezTo>
                  <a:pt x="55" y="79"/>
                  <a:pt x="49" y="76"/>
                  <a:pt x="44" y="74"/>
                </a:cubicBezTo>
                <a:cubicBezTo>
                  <a:pt x="37" y="72"/>
                  <a:pt x="30" y="71"/>
                  <a:pt x="23" y="68"/>
                </a:cubicBezTo>
                <a:cubicBezTo>
                  <a:pt x="5" y="60"/>
                  <a:pt x="0" y="38"/>
                  <a:pt x="14" y="23"/>
                </a:cubicBezTo>
                <a:cubicBezTo>
                  <a:pt x="21" y="15"/>
                  <a:pt x="29" y="8"/>
                  <a:pt x="38" y="2"/>
                </a:cubicBezTo>
                <a:cubicBezTo>
                  <a:pt x="41" y="0"/>
                  <a:pt x="47" y="0"/>
                  <a:pt x="49" y="1"/>
                </a:cubicBezTo>
                <a:cubicBezTo>
                  <a:pt x="62" y="12"/>
                  <a:pt x="73" y="24"/>
                  <a:pt x="85" y="36"/>
                </a:cubicBezTo>
                <a:cubicBezTo>
                  <a:pt x="84" y="39"/>
                  <a:pt x="82" y="41"/>
                  <a:pt x="80" y="44"/>
                </a:cubicBezTo>
                <a:cubicBezTo>
                  <a:pt x="72" y="41"/>
                  <a:pt x="63" y="36"/>
                  <a:pt x="55" y="34"/>
                </a:cubicBezTo>
                <a:cubicBezTo>
                  <a:pt x="49" y="32"/>
                  <a:pt x="42" y="31"/>
                  <a:pt x="37" y="33"/>
                </a:cubicBezTo>
                <a:cubicBezTo>
                  <a:pt x="34" y="33"/>
                  <a:pt x="30" y="42"/>
                  <a:pt x="31" y="43"/>
                </a:cubicBezTo>
                <a:cubicBezTo>
                  <a:pt x="35" y="47"/>
                  <a:pt x="40" y="50"/>
                  <a:pt x="45" y="52"/>
                </a:cubicBezTo>
                <a:cubicBezTo>
                  <a:pt x="51" y="55"/>
                  <a:pt x="58" y="55"/>
                  <a:pt x="64" y="58"/>
                </a:cubicBezTo>
                <a:cubicBezTo>
                  <a:pt x="84" y="66"/>
                  <a:pt x="90" y="86"/>
                  <a:pt x="75" y="103"/>
                </a:cubicBezTo>
                <a:cubicBezTo>
                  <a:pt x="69" y="111"/>
                  <a:pt x="60" y="118"/>
                  <a:pt x="52" y="124"/>
                </a:cubicBezTo>
                <a:cubicBezTo>
                  <a:pt x="48" y="127"/>
                  <a:pt x="41" y="127"/>
                  <a:pt x="38" y="125"/>
                </a:cubicBezTo>
                <a:cubicBezTo>
                  <a:pt x="27" y="115"/>
                  <a:pt x="17" y="104"/>
                  <a:pt x="6" y="94"/>
                </a:cubicBezTo>
                <a:cubicBezTo>
                  <a:pt x="7" y="91"/>
                  <a:pt x="9" y="89"/>
                  <a:pt x="10" y="8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7" name="Freeform 84">
            <a:extLst>
              <a:ext uri="{FF2B5EF4-FFF2-40B4-BE49-F238E27FC236}">
                <a16:creationId xmlns:a16="http://schemas.microsoft.com/office/drawing/2014/main" id="{86B921F7-7385-4F57-83EF-8E6E4A43FDCD}"/>
              </a:ext>
            </a:extLst>
          </p:cNvPr>
          <p:cNvSpPr>
            <a:spLocks/>
          </p:cNvSpPr>
          <p:nvPr/>
        </p:nvSpPr>
        <p:spPr bwMode="auto">
          <a:xfrm>
            <a:off x="4264026" y="6119813"/>
            <a:ext cx="103188" cy="192088"/>
          </a:xfrm>
          <a:custGeom>
            <a:avLst/>
            <a:gdLst>
              <a:gd name="T0" fmla="*/ 25 w 72"/>
              <a:gd name="T1" fmla="*/ 0 h 133"/>
              <a:gd name="T2" fmla="*/ 59 w 72"/>
              <a:gd name="T3" fmla="*/ 60 h 133"/>
              <a:gd name="T4" fmla="*/ 32 w 72"/>
              <a:gd name="T5" fmla="*/ 120 h 133"/>
              <a:gd name="T6" fmla="*/ 10 w 72"/>
              <a:gd name="T7" fmla="*/ 133 h 133"/>
              <a:gd name="T8" fmla="*/ 1 w 72"/>
              <a:gd name="T9" fmla="*/ 109 h 133"/>
              <a:gd name="T10" fmla="*/ 25 w 72"/>
              <a:gd name="T11" fmla="*/ 0 h 133"/>
            </a:gdLst>
            <a:ahLst/>
            <a:cxnLst>
              <a:cxn ang="0">
                <a:pos x="T0" y="T1"/>
              </a:cxn>
              <a:cxn ang="0">
                <a:pos x="T2" y="T3"/>
              </a:cxn>
              <a:cxn ang="0">
                <a:pos x="T4" y="T5"/>
              </a:cxn>
              <a:cxn ang="0">
                <a:pos x="T6" y="T7"/>
              </a:cxn>
              <a:cxn ang="0">
                <a:pos x="T8" y="T9"/>
              </a:cxn>
              <a:cxn ang="0">
                <a:pos x="T10" y="T11"/>
              </a:cxn>
            </a:cxnLst>
            <a:rect l="0" t="0" r="r" b="b"/>
            <a:pathLst>
              <a:path w="72" h="133">
                <a:moveTo>
                  <a:pt x="25" y="0"/>
                </a:moveTo>
                <a:cubicBezTo>
                  <a:pt x="61" y="5"/>
                  <a:pt x="72" y="22"/>
                  <a:pt x="59" y="60"/>
                </a:cubicBezTo>
                <a:cubicBezTo>
                  <a:pt x="51" y="80"/>
                  <a:pt x="43" y="100"/>
                  <a:pt x="32" y="120"/>
                </a:cubicBezTo>
                <a:cubicBezTo>
                  <a:pt x="29" y="126"/>
                  <a:pt x="18" y="129"/>
                  <a:pt x="10" y="133"/>
                </a:cubicBezTo>
                <a:cubicBezTo>
                  <a:pt x="7" y="125"/>
                  <a:pt x="0" y="116"/>
                  <a:pt x="1" y="109"/>
                </a:cubicBezTo>
                <a:cubicBezTo>
                  <a:pt x="8" y="73"/>
                  <a:pt x="17" y="37"/>
                  <a:pt x="2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8" name="Freeform 85">
            <a:extLst>
              <a:ext uri="{FF2B5EF4-FFF2-40B4-BE49-F238E27FC236}">
                <a16:creationId xmlns:a16="http://schemas.microsoft.com/office/drawing/2014/main" id="{D334B5A0-3196-4851-A516-FE3F198A008F}"/>
              </a:ext>
            </a:extLst>
          </p:cNvPr>
          <p:cNvSpPr>
            <a:spLocks/>
          </p:cNvSpPr>
          <p:nvPr/>
        </p:nvSpPr>
        <p:spPr bwMode="auto">
          <a:xfrm>
            <a:off x="4256088" y="6362700"/>
            <a:ext cx="101600" cy="96838"/>
          </a:xfrm>
          <a:custGeom>
            <a:avLst/>
            <a:gdLst>
              <a:gd name="T0" fmla="*/ 70 w 70"/>
              <a:gd name="T1" fmla="*/ 68 h 68"/>
              <a:gd name="T2" fmla="*/ 0 w 70"/>
              <a:gd name="T3" fmla="*/ 68 h 68"/>
              <a:gd name="T4" fmla="*/ 0 w 70"/>
              <a:gd name="T5" fmla="*/ 0 h 68"/>
              <a:gd name="T6" fmla="*/ 70 w 70"/>
              <a:gd name="T7" fmla="*/ 0 h 68"/>
              <a:gd name="T8" fmla="*/ 70 w 70"/>
              <a:gd name="T9" fmla="*/ 68 h 68"/>
            </a:gdLst>
            <a:ahLst/>
            <a:cxnLst>
              <a:cxn ang="0">
                <a:pos x="T0" y="T1"/>
              </a:cxn>
              <a:cxn ang="0">
                <a:pos x="T2" y="T3"/>
              </a:cxn>
              <a:cxn ang="0">
                <a:pos x="T4" y="T5"/>
              </a:cxn>
              <a:cxn ang="0">
                <a:pos x="T6" y="T7"/>
              </a:cxn>
              <a:cxn ang="0">
                <a:pos x="T8" y="T9"/>
              </a:cxn>
            </a:cxnLst>
            <a:rect l="0" t="0" r="r" b="b"/>
            <a:pathLst>
              <a:path w="70" h="68">
                <a:moveTo>
                  <a:pt x="70" y="68"/>
                </a:moveTo>
                <a:cubicBezTo>
                  <a:pt x="46" y="68"/>
                  <a:pt x="23" y="68"/>
                  <a:pt x="0" y="68"/>
                </a:cubicBezTo>
                <a:cubicBezTo>
                  <a:pt x="0" y="46"/>
                  <a:pt x="0" y="23"/>
                  <a:pt x="0" y="0"/>
                </a:cubicBezTo>
                <a:cubicBezTo>
                  <a:pt x="23" y="0"/>
                  <a:pt x="45" y="0"/>
                  <a:pt x="70" y="0"/>
                </a:cubicBezTo>
                <a:cubicBezTo>
                  <a:pt x="70" y="22"/>
                  <a:pt x="70" y="44"/>
                  <a:pt x="70" y="6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9" name="Freeform 86">
            <a:extLst>
              <a:ext uri="{FF2B5EF4-FFF2-40B4-BE49-F238E27FC236}">
                <a16:creationId xmlns:a16="http://schemas.microsoft.com/office/drawing/2014/main" id="{CB3AB91B-E53E-4B10-9F32-01FCC340FEBC}"/>
              </a:ext>
            </a:extLst>
          </p:cNvPr>
          <p:cNvSpPr>
            <a:spLocks/>
          </p:cNvSpPr>
          <p:nvPr/>
        </p:nvSpPr>
        <p:spPr bwMode="auto">
          <a:xfrm>
            <a:off x="3173413" y="5797550"/>
            <a:ext cx="115888" cy="112713"/>
          </a:xfrm>
          <a:custGeom>
            <a:avLst/>
            <a:gdLst>
              <a:gd name="T0" fmla="*/ 40 w 80"/>
              <a:gd name="T1" fmla="*/ 78 h 78"/>
              <a:gd name="T2" fmla="*/ 1 w 80"/>
              <a:gd name="T3" fmla="*/ 39 h 78"/>
              <a:gd name="T4" fmla="*/ 40 w 80"/>
              <a:gd name="T5" fmla="*/ 0 h 78"/>
              <a:gd name="T6" fmla="*/ 79 w 80"/>
              <a:gd name="T7" fmla="*/ 39 h 78"/>
              <a:gd name="T8" fmla="*/ 40 w 80"/>
              <a:gd name="T9" fmla="*/ 78 h 78"/>
            </a:gdLst>
            <a:ahLst/>
            <a:cxnLst>
              <a:cxn ang="0">
                <a:pos x="T0" y="T1"/>
              </a:cxn>
              <a:cxn ang="0">
                <a:pos x="T2" y="T3"/>
              </a:cxn>
              <a:cxn ang="0">
                <a:pos x="T4" y="T5"/>
              </a:cxn>
              <a:cxn ang="0">
                <a:pos x="T6" y="T7"/>
              </a:cxn>
              <a:cxn ang="0">
                <a:pos x="T8" y="T9"/>
              </a:cxn>
            </a:cxnLst>
            <a:rect l="0" t="0" r="r" b="b"/>
            <a:pathLst>
              <a:path w="80" h="78">
                <a:moveTo>
                  <a:pt x="40" y="78"/>
                </a:moveTo>
                <a:cubicBezTo>
                  <a:pt x="18" y="78"/>
                  <a:pt x="1" y="61"/>
                  <a:pt x="1" y="39"/>
                </a:cubicBezTo>
                <a:cubicBezTo>
                  <a:pt x="0" y="18"/>
                  <a:pt x="18" y="0"/>
                  <a:pt x="40" y="0"/>
                </a:cubicBezTo>
                <a:cubicBezTo>
                  <a:pt x="62" y="0"/>
                  <a:pt x="79" y="16"/>
                  <a:pt x="79" y="39"/>
                </a:cubicBezTo>
                <a:cubicBezTo>
                  <a:pt x="80" y="61"/>
                  <a:pt x="63" y="78"/>
                  <a:pt x="40" y="7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0" name="Freeform 87">
            <a:extLst>
              <a:ext uri="{FF2B5EF4-FFF2-40B4-BE49-F238E27FC236}">
                <a16:creationId xmlns:a16="http://schemas.microsoft.com/office/drawing/2014/main" id="{DAB5E174-9E8C-4A5C-8D96-9DE26D8792C7}"/>
              </a:ext>
            </a:extLst>
          </p:cNvPr>
          <p:cNvSpPr>
            <a:spLocks/>
          </p:cNvSpPr>
          <p:nvPr/>
        </p:nvSpPr>
        <p:spPr bwMode="auto">
          <a:xfrm>
            <a:off x="773113" y="2711450"/>
            <a:ext cx="201613" cy="104775"/>
          </a:xfrm>
          <a:custGeom>
            <a:avLst/>
            <a:gdLst>
              <a:gd name="T0" fmla="*/ 109 w 141"/>
              <a:gd name="T1" fmla="*/ 4 h 72"/>
              <a:gd name="T2" fmla="*/ 141 w 141"/>
              <a:gd name="T3" fmla="*/ 35 h 72"/>
              <a:gd name="T4" fmla="*/ 111 w 141"/>
              <a:gd name="T5" fmla="*/ 63 h 72"/>
              <a:gd name="T6" fmla="*/ 29 w 141"/>
              <a:gd name="T7" fmla="*/ 61 h 72"/>
              <a:gd name="T8" fmla="*/ 5 w 141"/>
              <a:gd name="T9" fmla="*/ 32 h 72"/>
              <a:gd name="T10" fmla="*/ 33 w 141"/>
              <a:gd name="T11" fmla="*/ 0 h 72"/>
              <a:gd name="T12" fmla="*/ 75 w 141"/>
              <a:gd name="T13" fmla="*/ 45 h 72"/>
              <a:gd name="T14" fmla="*/ 109 w 141"/>
              <a:gd name="T15" fmla="*/ 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2">
                <a:moveTo>
                  <a:pt x="109" y="4"/>
                </a:moveTo>
                <a:cubicBezTo>
                  <a:pt x="126" y="11"/>
                  <a:pt x="141" y="16"/>
                  <a:pt x="141" y="35"/>
                </a:cubicBezTo>
                <a:cubicBezTo>
                  <a:pt x="140" y="53"/>
                  <a:pt x="125" y="58"/>
                  <a:pt x="111" y="63"/>
                </a:cubicBezTo>
                <a:cubicBezTo>
                  <a:pt x="84" y="72"/>
                  <a:pt x="56" y="72"/>
                  <a:pt x="29" y="61"/>
                </a:cubicBezTo>
                <a:cubicBezTo>
                  <a:pt x="16" y="56"/>
                  <a:pt x="0" y="48"/>
                  <a:pt x="5" y="32"/>
                </a:cubicBezTo>
                <a:cubicBezTo>
                  <a:pt x="8" y="21"/>
                  <a:pt x="21" y="12"/>
                  <a:pt x="33" y="0"/>
                </a:cubicBezTo>
                <a:cubicBezTo>
                  <a:pt x="41" y="37"/>
                  <a:pt x="51" y="47"/>
                  <a:pt x="75" y="45"/>
                </a:cubicBezTo>
                <a:cubicBezTo>
                  <a:pt x="100" y="44"/>
                  <a:pt x="108" y="36"/>
                  <a:pt x="109" y="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1" name="Freeform 88">
            <a:extLst>
              <a:ext uri="{FF2B5EF4-FFF2-40B4-BE49-F238E27FC236}">
                <a16:creationId xmlns:a16="http://schemas.microsoft.com/office/drawing/2014/main" id="{B54F86A8-346D-4FE4-8E57-B025CD64C001}"/>
              </a:ext>
            </a:extLst>
          </p:cNvPr>
          <p:cNvSpPr>
            <a:spLocks/>
          </p:cNvSpPr>
          <p:nvPr/>
        </p:nvSpPr>
        <p:spPr bwMode="auto">
          <a:xfrm>
            <a:off x="1631951" y="1400175"/>
            <a:ext cx="142875" cy="131763"/>
          </a:xfrm>
          <a:custGeom>
            <a:avLst/>
            <a:gdLst>
              <a:gd name="T0" fmla="*/ 68 w 99"/>
              <a:gd name="T1" fmla="*/ 92 h 92"/>
              <a:gd name="T2" fmla="*/ 0 w 99"/>
              <a:gd name="T3" fmla="*/ 49 h 92"/>
              <a:gd name="T4" fmla="*/ 30 w 99"/>
              <a:gd name="T5" fmla="*/ 0 h 92"/>
              <a:gd name="T6" fmla="*/ 99 w 99"/>
              <a:gd name="T7" fmla="*/ 43 h 92"/>
              <a:gd name="T8" fmla="*/ 68 w 99"/>
              <a:gd name="T9" fmla="*/ 92 h 92"/>
            </a:gdLst>
            <a:ahLst/>
            <a:cxnLst>
              <a:cxn ang="0">
                <a:pos x="T0" y="T1"/>
              </a:cxn>
              <a:cxn ang="0">
                <a:pos x="T2" y="T3"/>
              </a:cxn>
              <a:cxn ang="0">
                <a:pos x="T4" y="T5"/>
              </a:cxn>
              <a:cxn ang="0">
                <a:pos x="T6" y="T7"/>
              </a:cxn>
              <a:cxn ang="0">
                <a:pos x="T8" y="T9"/>
              </a:cxn>
            </a:cxnLst>
            <a:rect l="0" t="0" r="r" b="b"/>
            <a:pathLst>
              <a:path w="99" h="92">
                <a:moveTo>
                  <a:pt x="68" y="92"/>
                </a:moveTo>
                <a:cubicBezTo>
                  <a:pt x="45" y="77"/>
                  <a:pt x="23" y="64"/>
                  <a:pt x="0" y="49"/>
                </a:cubicBezTo>
                <a:cubicBezTo>
                  <a:pt x="10" y="33"/>
                  <a:pt x="19" y="17"/>
                  <a:pt x="30" y="0"/>
                </a:cubicBezTo>
                <a:cubicBezTo>
                  <a:pt x="53" y="14"/>
                  <a:pt x="75" y="28"/>
                  <a:pt x="99" y="43"/>
                </a:cubicBezTo>
                <a:cubicBezTo>
                  <a:pt x="89" y="59"/>
                  <a:pt x="79" y="75"/>
                  <a:pt x="68" y="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2" name="Freeform 89">
            <a:extLst>
              <a:ext uri="{FF2B5EF4-FFF2-40B4-BE49-F238E27FC236}">
                <a16:creationId xmlns:a16="http://schemas.microsoft.com/office/drawing/2014/main" id="{E563941B-D0ED-4225-BF15-4102AE4BF533}"/>
              </a:ext>
            </a:extLst>
          </p:cNvPr>
          <p:cNvSpPr>
            <a:spLocks/>
          </p:cNvSpPr>
          <p:nvPr/>
        </p:nvSpPr>
        <p:spPr bwMode="auto">
          <a:xfrm>
            <a:off x="5651501" y="4903788"/>
            <a:ext cx="280988" cy="49213"/>
          </a:xfrm>
          <a:custGeom>
            <a:avLst/>
            <a:gdLst>
              <a:gd name="T0" fmla="*/ 196 w 196"/>
              <a:gd name="T1" fmla="*/ 1 h 34"/>
              <a:gd name="T2" fmla="*/ 196 w 196"/>
              <a:gd name="T3" fmla="*/ 21 h 34"/>
              <a:gd name="T4" fmla="*/ 156 w 196"/>
              <a:gd name="T5" fmla="*/ 21 h 34"/>
              <a:gd name="T6" fmla="*/ 123 w 196"/>
              <a:gd name="T7" fmla="*/ 29 h 34"/>
              <a:gd name="T8" fmla="*/ 101 w 196"/>
              <a:gd name="T9" fmla="*/ 30 h 34"/>
              <a:gd name="T10" fmla="*/ 58 w 196"/>
              <a:gd name="T11" fmla="*/ 21 h 34"/>
              <a:gd name="T12" fmla="*/ 0 w 196"/>
              <a:gd name="T13" fmla="*/ 16 h 34"/>
              <a:gd name="T14" fmla="*/ 26 w 196"/>
              <a:gd name="T15" fmla="*/ 1 h 34"/>
              <a:gd name="T16" fmla="*/ 179 w 196"/>
              <a:gd name="T17" fmla="*/ 0 h 34"/>
              <a:gd name="T18" fmla="*/ 196 w 196"/>
              <a:gd name="T1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34">
                <a:moveTo>
                  <a:pt x="196" y="1"/>
                </a:moveTo>
                <a:cubicBezTo>
                  <a:pt x="196" y="8"/>
                  <a:pt x="196" y="13"/>
                  <a:pt x="196" y="21"/>
                </a:cubicBezTo>
                <a:cubicBezTo>
                  <a:pt x="182" y="21"/>
                  <a:pt x="169" y="19"/>
                  <a:pt x="156" y="21"/>
                </a:cubicBezTo>
                <a:cubicBezTo>
                  <a:pt x="145" y="22"/>
                  <a:pt x="134" y="27"/>
                  <a:pt x="123" y="29"/>
                </a:cubicBezTo>
                <a:cubicBezTo>
                  <a:pt x="115" y="31"/>
                  <a:pt x="104" y="34"/>
                  <a:pt x="101" y="30"/>
                </a:cubicBezTo>
                <a:cubicBezTo>
                  <a:pt x="88" y="18"/>
                  <a:pt x="73" y="21"/>
                  <a:pt x="58" y="21"/>
                </a:cubicBezTo>
                <a:cubicBezTo>
                  <a:pt x="39" y="20"/>
                  <a:pt x="21" y="20"/>
                  <a:pt x="0" y="16"/>
                </a:cubicBezTo>
                <a:cubicBezTo>
                  <a:pt x="8" y="11"/>
                  <a:pt x="17" y="1"/>
                  <a:pt x="26" y="1"/>
                </a:cubicBezTo>
                <a:cubicBezTo>
                  <a:pt x="77" y="0"/>
                  <a:pt x="128" y="0"/>
                  <a:pt x="179" y="0"/>
                </a:cubicBezTo>
                <a:cubicBezTo>
                  <a:pt x="185" y="0"/>
                  <a:pt x="190" y="1"/>
                  <a:pt x="196"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3" name="Freeform 90">
            <a:extLst>
              <a:ext uri="{FF2B5EF4-FFF2-40B4-BE49-F238E27FC236}">
                <a16:creationId xmlns:a16="http://schemas.microsoft.com/office/drawing/2014/main" id="{DA613337-AEB3-423F-AE8D-9CCF44434F71}"/>
              </a:ext>
            </a:extLst>
          </p:cNvPr>
          <p:cNvSpPr>
            <a:spLocks/>
          </p:cNvSpPr>
          <p:nvPr/>
        </p:nvSpPr>
        <p:spPr bwMode="auto">
          <a:xfrm>
            <a:off x="1011238" y="1392238"/>
            <a:ext cx="134938" cy="128588"/>
          </a:xfrm>
          <a:custGeom>
            <a:avLst/>
            <a:gdLst>
              <a:gd name="T0" fmla="*/ 76 w 94"/>
              <a:gd name="T1" fmla="*/ 88 h 89"/>
              <a:gd name="T2" fmla="*/ 19 w 94"/>
              <a:gd name="T3" fmla="*/ 89 h 89"/>
              <a:gd name="T4" fmla="*/ 0 w 94"/>
              <a:gd name="T5" fmla="*/ 34 h 89"/>
              <a:gd name="T6" fmla="*/ 47 w 94"/>
              <a:gd name="T7" fmla="*/ 0 h 89"/>
              <a:gd name="T8" fmla="*/ 94 w 94"/>
              <a:gd name="T9" fmla="*/ 33 h 89"/>
              <a:gd name="T10" fmla="*/ 76 w 94"/>
              <a:gd name="T11" fmla="*/ 88 h 89"/>
            </a:gdLst>
            <a:ahLst/>
            <a:cxnLst>
              <a:cxn ang="0">
                <a:pos x="T0" y="T1"/>
              </a:cxn>
              <a:cxn ang="0">
                <a:pos x="T2" y="T3"/>
              </a:cxn>
              <a:cxn ang="0">
                <a:pos x="T4" y="T5"/>
              </a:cxn>
              <a:cxn ang="0">
                <a:pos x="T6" y="T7"/>
              </a:cxn>
              <a:cxn ang="0">
                <a:pos x="T8" y="T9"/>
              </a:cxn>
              <a:cxn ang="0">
                <a:pos x="T10" y="T11"/>
              </a:cxn>
            </a:cxnLst>
            <a:rect l="0" t="0" r="r" b="b"/>
            <a:pathLst>
              <a:path w="94" h="89">
                <a:moveTo>
                  <a:pt x="76" y="88"/>
                </a:moveTo>
                <a:cubicBezTo>
                  <a:pt x="56" y="75"/>
                  <a:pt x="38" y="74"/>
                  <a:pt x="19" y="89"/>
                </a:cubicBezTo>
                <a:cubicBezTo>
                  <a:pt x="25" y="66"/>
                  <a:pt x="22" y="48"/>
                  <a:pt x="0" y="34"/>
                </a:cubicBezTo>
                <a:cubicBezTo>
                  <a:pt x="25" y="35"/>
                  <a:pt x="40" y="24"/>
                  <a:pt x="47" y="0"/>
                </a:cubicBezTo>
                <a:cubicBezTo>
                  <a:pt x="56" y="22"/>
                  <a:pt x="69" y="35"/>
                  <a:pt x="94" y="33"/>
                </a:cubicBezTo>
                <a:cubicBezTo>
                  <a:pt x="76" y="48"/>
                  <a:pt x="67" y="64"/>
                  <a:pt x="76" y="8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4" name="Freeform 91">
            <a:extLst>
              <a:ext uri="{FF2B5EF4-FFF2-40B4-BE49-F238E27FC236}">
                <a16:creationId xmlns:a16="http://schemas.microsoft.com/office/drawing/2014/main" id="{2ABA67BB-5456-4CFA-AE4E-26F3139C7AC2}"/>
              </a:ext>
            </a:extLst>
          </p:cNvPr>
          <p:cNvSpPr>
            <a:spLocks/>
          </p:cNvSpPr>
          <p:nvPr/>
        </p:nvSpPr>
        <p:spPr bwMode="auto">
          <a:xfrm>
            <a:off x="5713413" y="1393825"/>
            <a:ext cx="158750" cy="152400"/>
          </a:xfrm>
          <a:custGeom>
            <a:avLst/>
            <a:gdLst>
              <a:gd name="T0" fmla="*/ 110 w 110"/>
              <a:gd name="T1" fmla="*/ 11 h 106"/>
              <a:gd name="T2" fmla="*/ 104 w 110"/>
              <a:gd name="T3" fmla="*/ 20 h 106"/>
              <a:gd name="T4" fmla="*/ 21 w 110"/>
              <a:gd name="T5" fmla="*/ 103 h 106"/>
              <a:gd name="T6" fmla="*/ 0 w 110"/>
              <a:gd name="T7" fmla="*/ 101 h 106"/>
              <a:gd name="T8" fmla="*/ 5 w 110"/>
              <a:gd name="T9" fmla="*/ 82 h 106"/>
              <a:gd name="T10" fmla="*/ 81 w 110"/>
              <a:gd name="T11" fmla="*/ 6 h 106"/>
              <a:gd name="T12" fmla="*/ 100 w 110"/>
              <a:gd name="T13" fmla="*/ 0 h 106"/>
              <a:gd name="T14" fmla="*/ 110 w 110"/>
              <a:gd name="T15" fmla="*/ 11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6">
                <a:moveTo>
                  <a:pt x="110" y="11"/>
                </a:moveTo>
                <a:cubicBezTo>
                  <a:pt x="108" y="15"/>
                  <a:pt x="106" y="18"/>
                  <a:pt x="104" y="20"/>
                </a:cubicBezTo>
                <a:cubicBezTo>
                  <a:pt x="77" y="48"/>
                  <a:pt x="49" y="76"/>
                  <a:pt x="21" y="103"/>
                </a:cubicBezTo>
                <a:cubicBezTo>
                  <a:pt x="17" y="106"/>
                  <a:pt x="7" y="102"/>
                  <a:pt x="0" y="101"/>
                </a:cubicBezTo>
                <a:cubicBezTo>
                  <a:pt x="2" y="95"/>
                  <a:pt x="1" y="86"/>
                  <a:pt x="5" y="82"/>
                </a:cubicBezTo>
                <a:cubicBezTo>
                  <a:pt x="29" y="56"/>
                  <a:pt x="55" y="31"/>
                  <a:pt x="81" y="6"/>
                </a:cubicBezTo>
                <a:cubicBezTo>
                  <a:pt x="85" y="2"/>
                  <a:pt x="93" y="0"/>
                  <a:pt x="100" y="0"/>
                </a:cubicBezTo>
                <a:cubicBezTo>
                  <a:pt x="103" y="0"/>
                  <a:pt x="107" y="7"/>
                  <a:pt x="110" y="1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5" name="Freeform 92">
            <a:extLst>
              <a:ext uri="{FF2B5EF4-FFF2-40B4-BE49-F238E27FC236}">
                <a16:creationId xmlns:a16="http://schemas.microsoft.com/office/drawing/2014/main" id="{C59F87A7-0103-422B-8E4F-3E6EAF2D6A4A}"/>
              </a:ext>
            </a:extLst>
          </p:cNvPr>
          <p:cNvSpPr>
            <a:spLocks/>
          </p:cNvSpPr>
          <p:nvPr/>
        </p:nvSpPr>
        <p:spPr bwMode="auto">
          <a:xfrm>
            <a:off x="1854201" y="1190625"/>
            <a:ext cx="96838" cy="93663"/>
          </a:xfrm>
          <a:custGeom>
            <a:avLst/>
            <a:gdLst>
              <a:gd name="T0" fmla="*/ 67 w 67"/>
              <a:gd name="T1" fmla="*/ 33 h 65"/>
              <a:gd name="T2" fmla="*/ 31 w 67"/>
              <a:gd name="T3" fmla="*/ 65 h 65"/>
              <a:gd name="T4" fmla="*/ 1 w 67"/>
              <a:gd name="T5" fmla="*/ 33 h 65"/>
              <a:gd name="T6" fmla="*/ 34 w 67"/>
              <a:gd name="T7" fmla="*/ 0 h 65"/>
              <a:gd name="T8" fmla="*/ 67 w 67"/>
              <a:gd name="T9" fmla="*/ 33 h 65"/>
            </a:gdLst>
            <a:ahLst/>
            <a:cxnLst>
              <a:cxn ang="0">
                <a:pos x="T0" y="T1"/>
              </a:cxn>
              <a:cxn ang="0">
                <a:pos x="T2" y="T3"/>
              </a:cxn>
              <a:cxn ang="0">
                <a:pos x="T4" y="T5"/>
              </a:cxn>
              <a:cxn ang="0">
                <a:pos x="T6" y="T7"/>
              </a:cxn>
              <a:cxn ang="0">
                <a:pos x="T8" y="T9"/>
              </a:cxn>
            </a:cxnLst>
            <a:rect l="0" t="0" r="r" b="b"/>
            <a:pathLst>
              <a:path w="67" h="65">
                <a:moveTo>
                  <a:pt x="67" y="33"/>
                </a:moveTo>
                <a:cubicBezTo>
                  <a:pt x="67" y="51"/>
                  <a:pt x="51" y="65"/>
                  <a:pt x="31" y="65"/>
                </a:cubicBezTo>
                <a:cubicBezTo>
                  <a:pt x="14" y="65"/>
                  <a:pt x="0" y="50"/>
                  <a:pt x="1" y="33"/>
                </a:cubicBezTo>
                <a:cubicBezTo>
                  <a:pt x="1" y="15"/>
                  <a:pt x="17" y="0"/>
                  <a:pt x="34" y="0"/>
                </a:cubicBezTo>
                <a:cubicBezTo>
                  <a:pt x="51" y="0"/>
                  <a:pt x="67" y="16"/>
                  <a:pt x="67" y="3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6" name="Freeform 93">
            <a:extLst>
              <a:ext uri="{FF2B5EF4-FFF2-40B4-BE49-F238E27FC236}">
                <a16:creationId xmlns:a16="http://schemas.microsoft.com/office/drawing/2014/main" id="{A053229C-C284-407E-BF22-93112A608CA1}"/>
              </a:ext>
            </a:extLst>
          </p:cNvPr>
          <p:cNvSpPr>
            <a:spLocks/>
          </p:cNvSpPr>
          <p:nvPr/>
        </p:nvSpPr>
        <p:spPr bwMode="auto">
          <a:xfrm>
            <a:off x="2005013" y="3479800"/>
            <a:ext cx="95250" cy="96838"/>
          </a:xfrm>
          <a:custGeom>
            <a:avLst/>
            <a:gdLst>
              <a:gd name="T0" fmla="*/ 66 w 66"/>
              <a:gd name="T1" fmla="*/ 33 h 67"/>
              <a:gd name="T2" fmla="*/ 33 w 66"/>
              <a:gd name="T3" fmla="*/ 66 h 67"/>
              <a:gd name="T4" fmla="*/ 0 w 66"/>
              <a:gd name="T5" fmla="*/ 34 h 67"/>
              <a:gd name="T6" fmla="*/ 32 w 66"/>
              <a:gd name="T7" fmla="*/ 1 h 67"/>
              <a:gd name="T8" fmla="*/ 66 w 66"/>
              <a:gd name="T9" fmla="*/ 33 h 67"/>
            </a:gdLst>
            <a:ahLst/>
            <a:cxnLst>
              <a:cxn ang="0">
                <a:pos x="T0" y="T1"/>
              </a:cxn>
              <a:cxn ang="0">
                <a:pos x="T2" y="T3"/>
              </a:cxn>
              <a:cxn ang="0">
                <a:pos x="T4" y="T5"/>
              </a:cxn>
              <a:cxn ang="0">
                <a:pos x="T6" y="T7"/>
              </a:cxn>
              <a:cxn ang="0">
                <a:pos x="T8" y="T9"/>
              </a:cxn>
            </a:cxnLst>
            <a:rect l="0" t="0" r="r" b="b"/>
            <a:pathLst>
              <a:path w="66" h="67">
                <a:moveTo>
                  <a:pt x="66" y="33"/>
                </a:moveTo>
                <a:cubicBezTo>
                  <a:pt x="66" y="51"/>
                  <a:pt x="52" y="66"/>
                  <a:pt x="33" y="66"/>
                </a:cubicBezTo>
                <a:cubicBezTo>
                  <a:pt x="15" y="67"/>
                  <a:pt x="0" y="52"/>
                  <a:pt x="0" y="34"/>
                </a:cubicBezTo>
                <a:cubicBezTo>
                  <a:pt x="0" y="16"/>
                  <a:pt x="14" y="1"/>
                  <a:pt x="32" y="1"/>
                </a:cubicBezTo>
                <a:cubicBezTo>
                  <a:pt x="50" y="0"/>
                  <a:pt x="66" y="15"/>
                  <a:pt x="66" y="3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7" name="Freeform 94">
            <a:extLst>
              <a:ext uri="{FF2B5EF4-FFF2-40B4-BE49-F238E27FC236}">
                <a16:creationId xmlns:a16="http://schemas.microsoft.com/office/drawing/2014/main" id="{153C2079-5011-4EC7-BC26-9F085297351A}"/>
              </a:ext>
            </a:extLst>
          </p:cNvPr>
          <p:cNvSpPr>
            <a:spLocks/>
          </p:cNvSpPr>
          <p:nvPr/>
        </p:nvSpPr>
        <p:spPr bwMode="auto">
          <a:xfrm>
            <a:off x="2217738" y="3578225"/>
            <a:ext cx="96838" cy="93663"/>
          </a:xfrm>
          <a:custGeom>
            <a:avLst/>
            <a:gdLst>
              <a:gd name="T0" fmla="*/ 33 w 67"/>
              <a:gd name="T1" fmla="*/ 65 h 65"/>
              <a:gd name="T2" fmla="*/ 1 w 67"/>
              <a:gd name="T3" fmla="*/ 32 h 65"/>
              <a:gd name="T4" fmla="*/ 35 w 67"/>
              <a:gd name="T5" fmla="*/ 0 h 65"/>
              <a:gd name="T6" fmla="*/ 67 w 67"/>
              <a:gd name="T7" fmla="*/ 33 h 65"/>
              <a:gd name="T8" fmla="*/ 33 w 67"/>
              <a:gd name="T9" fmla="*/ 65 h 65"/>
            </a:gdLst>
            <a:ahLst/>
            <a:cxnLst>
              <a:cxn ang="0">
                <a:pos x="T0" y="T1"/>
              </a:cxn>
              <a:cxn ang="0">
                <a:pos x="T2" y="T3"/>
              </a:cxn>
              <a:cxn ang="0">
                <a:pos x="T4" y="T5"/>
              </a:cxn>
              <a:cxn ang="0">
                <a:pos x="T6" y="T7"/>
              </a:cxn>
              <a:cxn ang="0">
                <a:pos x="T8" y="T9"/>
              </a:cxn>
            </a:cxnLst>
            <a:rect l="0" t="0" r="r" b="b"/>
            <a:pathLst>
              <a:path w="67" h="65">
                <a:moveTo>
                  <a:pt x="33" y="65"/>
                </a:moveTo>
                <a:cubicBezTo>
                  <a:pt x="14" y="64"/>
                  <a:pt x="0" y="50"/>
                  <a:pt x="1" y="32"/>
                </a:cubicBezTo>
                <a:cubicBezTo>
                  <a:pt x="2" y="13"/>
                  <a:pt x="17" y="0"/>
                  <a:pt x="35" y="0"/>
                </a:cubicBezTo>
                <a:cubicBezTo>
                  <a:pt x="52" y="1"/>
                  <a:pt x="67" y="16"/>
                  <a:pt x="67" y="33"/>
                </a:cubicBezTo>
                <a:cubicBezTo>
                  <a:pt x="66" y="51"/>
                  <a:pt x="51" y="65"/>
                  <a:pt x="33" y="6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8" name="Freeform 95">
            <a:extLst>
              <a:ext uri="{FF2B5EF4-FFF2-40B4-BE49-F238E27FC236}">
                <a16:creationId xmlns:a16="http://schemas.microsoft.com/office/drawing/2014/main" id="{AF7F0443-46C4-4291-86AC-CE5247718DBE}"/>
              </a:ext>
            </a:extLst>
          </p:cNvPr>
          <p:cNvSpPr>
            <a:spLocks/>
          </p:cNvSpPr>
          <p:nvPr/>
        </p:nvSpPr>
        <p:spPr bwMode="auto">
          <a:xfrm>
            <a:off x="1785938" y="3532188"/>
            <a:ext cx="92075" cy="92075"/>
          </a:xfrm>
          <a:custGeom>
            <a:avLst/>
            <a:gdLst>
              <a:gd name="T0" fmla="*/ 34 w 65"/>
              <a:gd name="T1" fmla="*/ 64 h 64"/>
              <a:gd name="T2" fmla="*/ 0 w 65"/>
              <a:gd name="T3" fmla="*/ 33 h 64"/>
              <a:gd name="T4" fmla="*/ 33 w 65"/>
              <a:gd name="T5" fmla="*/ 0 h 64"/>
              <a:gd name="T6" fmla="*/ 65 w 65"/>
              <a:gd name="T7" fmla="*/ 31 h 64"/>
              <a:gd name="T8" fmla="*/ 34 w 65"/>
              <a:gd name="T9" fmla="*/ 64 h 64"/>
            </a:gdLst>
            <a:ahLst/>
            <a:cxnLst>
              <a:cxn ang="0">
                <a:pos x="T0" y="T1"/>
              </a:cxn>
              <a:cxn ang="0">
                <a:pos x="T2" y="T3"/>
              </a:cxn>
              <a:cxn ang="0">
                <a:pos x="T4" y="T5"/>
              </a:cxn>
              <a:cxn ang="0">
                <a:pos x="T6" y="T7"/>
              </a:cxn>
              <a:cxn ang="0">
                <a:pos x="T8" y="T9"/>
              </a:cxn>
            </a:cxnLst>
            <a:rect l="0" t="0" r="r" b="b"/>
            <a:pathLst>
              <a:path w="65" h="64">
                <a:moveTo>
                  <a:pt x="34" y="64"/>
                </a:moveTo>
                <a:cubicBezTo>
                  <a:pt x="15" y="64"/>
                  <a:pt x="0" y="51"/>
                  <a:pt x="0" y="33"/>
                </a:cubicBezTo>
                <a:cubicBezTo>
                  <a:pt x="0" y="14"/>
                  <a:pt x="14" y="0"/>
                  <a:pt x="33" y="0"/>
                </a:cubicBezTo>
                <a:cubicBezTo>
                  <a:pt x="51" y="0"/>
                  <a:pt x="64" y="13"/>
                  <a:pt x="65" y="31"/>
                </a:cubicBezTo>
                <a:cubicBezTo>
                  <a:pt x="65" y="50"/>
                  <a:pt x="53" y="63"/>
                  <a:pt x="34" y="6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9" name="Freeform 96">
            <a:extLst>
              <a:ext uri="{FF2B5EF4-FFF2-40B4-BE49-F238E27FC236}">
                <a16:creationId xmlns:a16="http://schemas.microsoft.com/office/drawing/2014/main" id="{4D13F8F4-4B5B-4A19-97BE-D869AEBF8E27}"/>
              </a:ext>
            </a:extLst>
          </p:cNvPr>
          <p:cNvSpPr>
            <a:spLocks/>
          </p:cNvSpPr>
          <p:nvPr/>
        </p:nvSpPr>
        <p:spPr bwMode="auto">
          <a:xfrm>
            <a:off x="1787526" y="1485900"/>
            <a:ext cx="68263" cy="153988"/>
          </a:xfrm>
          <a:custGeom>
            <a:avLst/>
            <a:gdLst>
              <a:gd name="T0" fmla="*/ 9 w 47"/>
              <a:gd name="T1" fmla="*/ 0 h 107"/>
              <a:gd name="T2" fmla="*/ 41 w 47"/>
              <a:gd name="T3" fmla="*/ 11 h 107"/>
              <a:gd name="T4" fmla="*/ 25 w 47"/>
              <a:gd name="T5" fmla="*/ 98 h 107"/>
              <a:gd name="T6" fmla="*/ 10 w 47"/>
              <a:gd name="T7" fmla="*/ 106 h 107"/>
              <a:gd name="T8" fmla="*/ 0 w 47"/>
              <a:gd name="T9" fmla="*/ 92 h 107"/>
              <a:gd name="T10" fmla="*/ 4 w 47"/>
              <a:gd name="T11" fmla="*/ 64 h 107"/>
              <a:gd name="T12" fmla="*/ 9 w 47"/>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7" h="107">
                <a:moveTo>
                  <a:pt x="9" y="0"/>
                </a:moveTo>
                <a:cubicBezTo>
                  <a:pt x="20" y="4"/>
                  <a:pt x="31" y="7"/>
                  <a:pt x="41" y="11"/>
                </a:cubicBezTo>
                <a:cubicBezTo>
                  <a:pt x="47" y="42"/>
                  <a:pt x="35" y="70"/>
                  <a:pt x="25" y="98"/>
                </a:cubicBezTo>
                <a:cubicBezTo>
                  <a:pt x="23" y="102"/>
                  <a:pt x="14" y="107"/>
                  <a:pt x="10" y="106"/>
                </a:cubicBezTo>
                <a:cubicBezTo>
                  <a:pt x="6" y="105"/>
                  <a:pt x="1" y="97"/>
                  <a:pt x="0" y="92"/>
                </a:cubicBezTo>
                <a:cubicBezTo>
                  <a:pt x="0" y="83"/>
                  <a:pt x="4" y="74"/>
                  <a:pt x="4" y="64"/>
                </a:cubicBezTo>
                <a:cubicBezTo>
                  <a:pt x="6" y="44"/>
                  <a:pt x="7" y="22"/>
                  <a:pt x="9"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0" name="Freeform 97">
            <a:extLst>
              <a:ext uri="{FF2B5EF4-FFF2-40B4-BE49-F238E27FC236}">
                <a16:creationId xmlns:a16="http://schemas.microsoft.com/office/drawing/2014/main" id="{C59269B8-DEDF-416C-8131-FE8C9929E928}"/>
              </a:ext>
            </a:extLst>
          </p:cNvPr>
          <p:cNvSpPr>
            <a:spLocks/>
          </p:cNvSpPr>
          <p:nvPr/>
        </p:nvSpPr>
        <p:spPr bwMode="auto">
          <a:xfrm>
            <a:off x="971551" y="4714875"/>
            <a:ext cx="117475" cy="103188"/>
          </a:xfrm>
          <a:custGeom>
            <a:avLst/>
            <a:gdLst>
              <a:gd name="T0" fmla="*/ 0 w 82"/>
              <a:gd name="T1" fmla="*/ 29 h 72"/>
              <a:gd name="T2" fmla="*/ 40 w 82"/>
              <a:gd name="T3" fmla="*/ 0 h 72"/>
              <a:gd name="T4" fmla="*/ 82 w 82"/>
              <a:gd name="T5" fmla="*/ 21 h 72"/>
              <a:gd name="T6" fmla="*/ 63 w 82"/>
              <a:gd name="T7" fmla="*/ 72 h 72"/>
              <a:gd name="T8" fmla="*/ 13 w 82"/>
              <a:gd name="T9" fmla="*/ 72 h 72"/>
              <a:gd name="T10" fmla="*/ 0 w 82"/>
              <a:gd name="T11" fmla="*/ 29 h 72"/>
            </a:gdLst>
            <a:ahLst/>
            <a:cxnLst>
              <a:cxn ang="0">
                <a:pos x="T0" y="T1"/>
              </a:cxn>
              <a:cxn ang="0">
                <a:pos x="T2" y="T3"/>
              </a:cxn>
              <a:cxn ang="0">
                <a:pos x="T4" y="T5"/>
              </a:cxn>
              <a:cxn ang="0">
                <a:pos x="T6" y="T7"/>
              </a:cxn>
              <a:cxn ang="0">
                <a:pos x="T8" y="T9"/>
              </a:cxn>
              <a:cxn ang="0">
                <a:pos x="T10" y="T11"/>
              </a:cxn>
            </a:cxnLst>
            <a:rect l="0" t="0" r="r" b="b"/>
            <a:pathLst>
              <a:path w="82" h="72">
                <a:moveTo>
                  <a:pt x="0" y="29"/>
                </a:moveTo>
                <a:cubicBezTo>
                  <a:pt x="14" y="19"/>
                  <a:pt x="26" y="10"/>
                  <a:pt x="40" y="0"/>
                </a:cubicBezTo>
                <a:cubicBezTo>
                  <a:pt x="45" y="12"/>
                  <a:pt x="55" y="26"/>
                  <a:pt x="82" y="21"/>
                </a:cubicBezTo>
                <a:cubicBezTo>
                  <a:pt x="63" y="38"/>
                  <a:pt x="53" y="51"/>
                  <a:pt x="63" y="72"/>
                </a:cubicBezTo>
                <a:cubicBezTo>
                  <a:pt x="45" y="61"/>
                  <a:pt x="29" y="57"/>
                  <a:pt x="13" y="72"/>
                </a:cubicBezTo>
                <a:cubicBezTo>
                  <a:pt x="18" y="52"/>
                  <a:pt x="17" y="36"/>
                  <a:pt x="0" y="2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1" name="Freeform 98">
            <a:extLst>
              <a:ext uri="{FF2B5EF4-FFF2-40B4-BE49-F238E27FC236}">
                <a16:creationId xmlns:a16="http://schemas.microsoft.com/office/drawing/2014/main" id="{B2B9F86F-C6F6-4B62-ACE4-09F084C3EB42}"/>
              </a:ext>
            </a:extLst>
          </p:cNvPr>
          <p:cNvSpPr>
            <a:spLocks/>
          </p:cNvSpPr>
          <p:nvPr/>
        </p:nvSpPr>
        <p:spPr bwMode="auto">
          <a:xfrm>
            <a:off x="1771651" y="2452688"/>
            <a:ext cx="85725" cy="128588"/>
          </a:xfrm>
          <a:custGeom>
            <a:avLst/>
            <a:gdLst>
              <a:gd name="T0" fmla="*/ 0 w 59"/>
              <a:gd name="T1" fmla="*/ 89 h 89"/>
              <a:gd name="T2" fmla="*/ 0 w 59"/>
              <a:gd name="T3" fmla="*/ 0 h 89"/>
              <a:gd name="T4" fmla="*/ 59 w 59"/>
              <a:gd name="T5" fmla="*/ 44 h 89"/>
              <a:gd name="T6" fmla="*/ 0 w 59"/>
              <a:gd name="T7" fmla="*/ 89 h 89"/>
            </a:gdLst>
            <a:ahLst/>
            <a:cxnLst>
              <a:cxn ang="0">
                <a:pos x="T0" y="T1"/>
              </a:cxn>
              <a:cxn ang="0">
                <a:pos x="T2" y="T3"/>
              </a:cxn>
              <a:cxn ang="0">
                <a:pos x="T4" y="T5"/>
              </a:cxn>
              <a:cxn ang="0">
                <a:pos x="T6" y="T7"/>
              </a:cxn>
            </a:cxnLst>
            <a:rect l="0" t="0" r="r" b="b"/>
            <a:pathLst>
              <a:path w="59" h="89">
                <a:moveTo>
                  <a:pt x="0" y="89"/>
                </a:moveTo>
                <a:cubicBezTo>
                  <a:pt x="0" y="58"/>
                  <a:pt x="0" y="31"/>
                  <a:pt x="0" y="0"/>
                </a:cubicBezTo>
                <a:cubicBezTo>
                  <a:pt x="20" y="15"/>
                  <a:pt x="38" y="29"/>
                  <a:pt x="59" y="44"/>
                </a:cubicBezTo>
                <a:cubicBezTo>
                  <a:pt x="40" y="59"/>
                  <a:pt x="22" y="73"/>
                  <a:pt x="0" y="8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2" name="Freeform 99">
            <a:extLst>
              <a:ext uri="{FF2B5EF4-FFF2-40B4-BE49-F238E27FC236}">
                <a16:creationId xmlns:a16="http://schemas.microsoft.com/office/drawing/2014/main" id="{81EB5FE5-665F-47E2-956C-8E74818CB7A0}"/>
              </a:ext>
            </a:extLst>
          </p:cNvPr>
          <p:cNvSpPr>
            <a:spLocks/>
          </p:cNvSpPr>
          <p:nvPr/>
        </p:nvSpPr>
        <p:spPr bwMode="auto">
          <a:xfrm>
            <a:off x="5705476" y="4805363"/>
            <a:ext cx="120650" cy="74613"/>
          </a:xfrm>
          <a:custGeom>
            <a:avLst/>
            <a:gdLst>
              <a:gd name="T0" fmla="*/ 84 w 84"/>
              <a:gd name="T1" fmla="*/ 51 h 52"/>
              <a:gd name="T2" fmla="*/ 16 w 84"/>
              <a:gd name="T3" fmla="*/ 51 h 52"/>
              <a:gd name="T4" fmla="*/ 7 w 84"/>
              <a:gd name="T5" fmla="*/ 33 h 52"/>
              <a:gd name="T6" fmla="*/ 63 w 84"/>
              <a:gd name="T7" fmla="*/ 26 h 52"/>
              <a:gd name="T8" fmla="*/ 84 w 84"/>
              <a:gd name="T9" fmla="*/ 51 h 52"/>
            </a:gdLst>
            <a:ahLst/>
            <a:cxnLst>
              <a:cxn ang="0">
                <a:pos x="T0" y="T1"/>
              </a:cxn>
              <a:cxn ang="0">
                <a:pos x="T2" y="T3"/>
              </a:cxn>
              <a:cxn ang="0">
                <a:pos x="T4" y="T5"/>
              </a:cxn>
              <a:cxn ang="0">
                <a:pos x="T6" y="T7"/>
              </a:cxn>
              <a:cxn ang="0">
                <a:pos x="T8" y="T9"/>
              </a:cxn>
            </a:cxnLst>
            <a:rect l="0" t="0" r="r" b="b"/>
            <a:pathLst>
              <a:path w="84" h="52">
                <a:moveTo>
                  <a:pt x="84" y="51"/>
                </a:moveTo>
                <a:cubicBezTo>
                  <a:pt x="59" y="51"/>
                  <a:pt x="37" y="52"/>
                  <a:pt x="16" y="51"/>
                </a:cubicBezTo>
                <a:cubicBezTo>
                  <a:pt x="4" y="51"/>
                  <a:pt x="0" y="45"/>
                  <a:pt x="7" y="33"/>
                </a:cubicBezTo>
                <a:cubicBezTo>
                  <a:pt x="24" y="2"/>
                  <a:pt x="40" y="0"/>
                  <a:pt x="63" y="26"/>
                </a:cubicBezTo>
                <a:cubicBezTo>
                  <a:pt x="70" y="34"/>
                  <a:pt x="76" y="41"/>
                  <a:pt x="84" y="5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3" name="Freeform 100">
            <a:extLst>
              <a:ext uri="{FF2B5EF4-FFF2-40B4-BE49-F238E27FC236}">
                <a16:creationId xmlns:a16="http://schemas.microsoft.com/office/drawing/2014/main" id="{1D3D6813-EC8A-4FF7-B510-DCB5F9423272}"/>
              </a:ext>
            </a:extLst>
          </p:cNvPr>
          <p:cNvSpPr>
            <a:spLocks/>
          </p:cNvSpPr>
          <p:nvPr/>
        </p:nvSpPr>
        <p:spPr bwMode="auto">
          <a:xfrm>
            <a:off x="3378201" y="3605213"/>
            <a:ext cx="139700" cy="77788"/>
          </a:xfrm>
          <a:custGeom>
            <a:avLst/>
            <a:gdLst>
              <a:gd name="T0" fmla="*/ 3 w 97"/>
              <a:gd name="T1" fmla="*/ 54 h 54"/>
              <a:gd name="T2" fmla="*/ 0 w 97"/>
              <a:gd name="T3" fmla="*/ 30 h 54"/>
              <a:gd name="T4" fmla="*/ 90 w 97"/>
              <a:gd name="T5" fmla="*/ 0 h 54"/>
              <a:gd name="T6" fmla="*/ 97 w 97"/>
              <a:gd name="T7" fmla="*/ 22 h 54"/>
              <a:gd name="T8" fmla="*/ 3 w 97"/>
              <a:gd name="T9" fmla="*/ 54 h 54"/>
            </a:gdLst>
            <a:ahLst/>
            <a:cxnLst>
              <a:cxn ang="0">
                <a:pos x="T0" y="T1"/>
              </a:cxn>
              <a:cxn ang="0">
                <a:pos x="T2" y="T3"/>
              </a:cxn>
              <a:cxn ang="0">
                <a:pos x="T4" y="T5"/>
              </a:cxn>
              <a:cxn ang="0">
                <a:pos x="T6" y="T7"/>
              </a:cxn>
              <a:cxn ang="0">
                <a:pos x="T8" y="T9"/>
              </a:cxn>
            </a:cxnLst>
            <a:rect l="0" t="0" r="r" b="b"/>
            <a:pathLst>
              <a:path w="97" h="54">
                <a:moveTo>
                  <a:pt x="3" y="54"/>
                </a:moveTo>
                <a:cubicBezTo>
                  <a:pt x="2" y="46"/>
                  <a:pt x="1" y="39"/>
                  <a:pt x="0" y="30"/>
                </a:cubicBezTo>
                <a:cubicBezTo>
                  <a:pt x="30" y="20"/>
                  <a:pt x="59" y="10"/>
                  <a:pt x="90" y="0"/>
                </a:cubicBezTo>
                <a:cubicBezTo>
                  <a:pt x="93" y="8"/>
                  <a:pt x="95" y="15"/>
                  <a:pt x="97" y="22"/>
                </a:cubicBezTo>
                <a:cubicBezTo>
                  <a:pt x="65" y="33"/>
                  <a:pt x="35" y="43"/>
                  <a:pt x="3" y="5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4" name="Freeform 101">
            <a:extLst>
              <a:ext uri="{FF2B5EF4-FFF2-40B4-BE49-F238E27FC236}">
                <a16:creationId xmlns:a16="http://schemas.microsoft.com/office/drawing/2014/main" id="{9E2E0F4E-612C-4B8F-A0AC-1F9AF38E9DF9}"/>
              </a:ext>
            </a:extLst>
          </p:cNvPr>
          <p:cNvSpPr>
            <a:spLocks/>
          </p:cNvSpPr>
          <p:nvPr/>
        </p:nvSpPr>
        <p:spPr bwMode="auto">
          <a:xfrm>
            <a:off x="2946401" y="3605213"/>
            <a:ext cx="139700" cy="77788"/>
          </a:xfrm>
          <a:custGeom>
            <a:avLst/>
            <a:gdLst>
              <a:gd name="T0" fmla="*/ 97 w 97"/>
              <a:gd name="T1" fmla="*/ 30 h 54"/>
              <a:gd name="T2" fmla="*/ 93 w 97"/>
              <a:gd name="T3" fmla="*/ 54 h 54"/>
              <a:gd name="T4" fmla="*/ 0 w 97"/>
              <a:gd name="T5" fmla="*/ 22 h 54"/>
              <a:gd name="T6" fmla="*/ 6 w 97"/>
              <a:gd name="T7" fmla="*/ 0 h 54"/>
              <a:gd name="T8" fmla="*/ 97 w 97"/>
              <a:gd name="T9" fmla="*/ 30 h 54"/>
            </a:gdLst>
            <a:ahLst/>
            <a:cxnLst>
              <a:cxn ang="0">
                <a:pos x="T0" y="T1"/>
              </a:cxn>
              <a:cxn ang="0">
                <a:pos x="T2" y="T3"/>
              </a:cxn>
              <a:cxn ang="0">
                <a:pos x="T4" y="T5"/>
              </a:cxn>
              <a:cxn ang="0">
                <a:pos x="T6" y="T7"/>
              </a:cxn>
              <a:cxn ang="0">
                <a:pos x="T8" y="T9"/>
              </a:cxn>
            </a:cxnLst>
            <a:rect l="0" t="0" r="r" b="b"/>
            <a:pathLst>
              <a:path w="97" h="54">
                <a:moveTo>
                  <a:pt x="97" y="30"/>
                </a:moveTo>
                <a:cubicBezTo>
                  <a:pt x="95" y="40"/>
                  <a:pt x="94" y="46"/>
                  <a:pt x="93" y="54"/>
                </a:cubicBezTo>
                <a:cubicBezTo>
                  <a:pt x="61" y="43"/>
                  <a:pt x="32" y="33"/>
                  <a:pt x="0" y="22"/>
                </a:cubicBezTo>
                <a:cubicBezTo>
                  <a:pt x="2" y="16"/>
                  <a:pt x="4" y="9"/>
                  <a:pt x="6" y="0"/>
                </a:cubicBezTo>
                <a:cubicBezTo>
                  <a:pt x="37" y="10"/>
                  <a:pt x="66" y="20"/>
                  <a:pt x="97" y="3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5" name="Freeform 102">
            <a:extLst>
              <a:ext uri="{FF2B5EF4-FFF2-40B4-BE49-F238E27FC236}">
                <a16:creationId xmlns:a16="http://schemas.microsoft.com/office/drawing/2014/main" id="{CD886406-EAC2-401A-B8BA-F18F938EC849}"/>
              </a:ext>
            </a:extLst>
          </p:cNvPr>
          <p:cNvSpPr>
            <a:spLocks/>
          </p:cNvSpPr>
          <p:nvPr/>
        </p:nvSpPr>
        <p:spPr bwMode="auto">
          <a:xfrm>
            <a:off x="4348163" y="1412875"/>
            <a:ext cx="107950" cy="84138"/>
          </a:xfrm>
          <a:custGeom>
            <a:avLst/>
            <a:gdLst>
              <a:gd name="T0" fmla="*/ 75 w 75"/>
              <a:gd name="T1" fmla="*/ 0 h 58"/>
              <a:gd name="T2" fmla="*/ 37 w 75"/>
              <a:gd name="T3" fmla="*/ 58 h 58"/>
              <a:gd name="T4" fmla="*/ 0 w 75"/>
              <a:gd name="T5" fmla="*/ 0 h 58"/>
              <a:gd name="T6" fmla="*/ 75 w 75"/>
              <a:gd name="T7" fmla="*/ 0 h 58"/>
            </a:gdLst>
            <a:ahLst/>
            <a:cxnLst>
              <a:cxn ang="0">
                <a:pos x="T0" y="T1"/>
              </a:cxn>
              <a:cxn ang="0">
                <a:pos x="T2" y="T3"/>
              </a:cxn>
              <a:cxn ang="0">
                <a:pos x="T4" y="T5"/>
              </a:cxn>
              <a:cxn ang="0">
                <a:pos x="T6" y="T7"/>
              </a:cxn>
            </a:cxnLst>
            <a:rect l="0" t="0" r="r" b="b"/>
            <a:pathLst>
              <a:path w="75" h="58">
                <a:moveTo>
                  <a:pt x="75" y="0"/>
                </a:moveTo>
                <a:cubicBezTo>
                  <a:pt x="62" y="19"/>
                  <a:pt x="50" y="38"/>
                  <a:pt x="37" y="58"/>
                </a:cubicBezTo>
                <a:cubicBezTo>
                  <a:pt x="24" y="38"/>
                  <a:pt x="12" y="19"/>
                  <a:pt x="0" y="0"/>
                </a:cubicBezTo>
                <a:cubicBezTo>
                  <a:pt x="25" y="0"/>
                  <a:pt x="49" y="0"/>
                  <a:pt x="7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6" name="Freeform 103">
            <a:extLst>
              <a:ext uri="{FF2B5EF4-FFF2-40B4-BE49-F238E27FC236}">
                <a16:creationId xmlns:a16="http://schemas.microsoft.com/office/drawing/2014/main" id="{A373009A-DA68-48FE-BFB3-9786BFB82EBE}"/>
              </a:ext>
            </a:extLst>
          </p:cNvPr>
          <p:cNvSpPr>
            <a:spLocks/>
          </p:cNvSpPr>
          <p:nvPr/>
        </p:nvSpPr>
        <p:spPr bwMode="auto">
          <a:xfrm>
            <a:off x="854076" y="2671763"/>
            <a:ext cx="61913" cy="80963"/>
          </a:xfrm>
          <a:custGeom>
            <a:avLst/>
            <a:gdLst>
              <a:gd name="T0" fmla="*/ 0 w 43"/>
              <a:gd name="T1" fmla="*/ 53 h 56"/>
              <a:gd name="T2" fmla="*/ 0 w 43"/>
              <a:gd name="T3" fmla="*/ 0 h 56"/>
              <a:gd name="T4" fmla="*/ 31 w 43"/>
              <a:gd name="T5" fmla="*/ 0 h 56"/>
              <a:gd name="T6" fmla="*/ 0 w 43"/>
              <a:gd name="T7" fmla="*/ 53 h 56"/>
            </a:gdLst>
            <a:ahLst/>
            <a:cxnLst>
              <a:cxn ang="0">
                <a:pos x="T0" y="T1"/>
              </a:cxn>
              <a:cxn ang="0">
                <a:pos x="T2" y="T3"/>
              </a:cxn>
              <a:cxn ang="0">
                <a:pos x="T4" y="T5"/>
              </a:cxn>
              <a:cxn ang="0">
                <a:pos x="T6" y="T7"/>
              </a:cxn>
            </a:cxnLst>
            <a:rect l="0" t="0" r="r" b="b"/>
            <a:pathLst>
              <a:path w="43" h="56">
                <a:moveTo>
                  <a:pt x="0" y="53"/>
                </a:moveTo>
                <a:cubicBezTo>
                  <a:pt x="0" y="35"/>
                  <a:pt x="0" y="18"/>
                  <a:pt x="0" y="0"/>
                </a:cubicBezTo>
                <a:cubicBezTo>
                  <a:pt x="10" y="0"/>
                  <a:pt x="20" y="0"/>
                  <a:pt x="31" y="0"/>
                </a:cubicBezTo>
                <a:cubicBezTo>
                  <a:pt x="43" y="40"/>
                  <a:pt x="35" y="56"/>
                  <a:pt x="0" y="5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7" name="Freeform 104">
            <a:extLst>
              <a:ext uri="{FF2B5EF4-FFF2-40B4-BE49-F238E27FC236}">
                <a16:creationId xmlns:a16="http://schemas.microsoft.com/office/drawing/2014/main" id="{40C4EF96-BC55-4C43-A175-23A2BC06EF1D}"/>
              </a:ext>
            </a:extLst>
          </p:cNvPr>
          <p:cNvSpPr>
            <a:spLocks/>
          </p:cNvSpPr>
          <p:nvPr/>
        </p:nvSpPr>
        <p:spPr bwMode="auto">
          <a:xfrm>
            <a:off x="5227638" y="4905375"/>
            <a:ext cx="131763" cy="25400"/>
          </a:xfrm>
          <a:custGeom>
            <a:avLst/>
            <a:gdLst>
              <a:gd name="T0" fmla="*/ 91 w 91"/>
              <a:gd name="T1" fmla="*/ 18 h 18"/>
              <a:gd name="T2" fmla="*/ 1 w 91"/>
              <a:gd name="T3" fmla="*/ 18 h 18"/>
              <a:gd name="T4" fmla="*/ 0 w 91"/>
              <a:gd name="T5" fmla="*/ 1 h 18"/>
              <a:gd name="T6" fmla="*/ 75 w 91"/>
              <a:gd name="T7" fmla="*/ 2 h 18"/>
              <a:gd name="T8" fmla="*/ 91 w 91"/>
              <a:gd name="T9" fmla="*/ 18 h 18"/>
            </a:gdLst>
            <a:ahLst/>
            <a:cxnLst>
              <a:cxn ang="0">
                <a:pos x="T0" y="T1"/>
              </a:cxn>
              <a:cxn ang="0">
                <a:pos x="T2" y="T3"/>
              </a:cxn>
              <a:cxn ang="0">
                <a:pos x="T4" y="T5"/>
              </a:cxn>
              <a:cxn ang="0">
                <a:pos x="T6" y="T7"/>
              </a:cxn>
              <a:cxn ang="0">
                <a:pos x="T8" y="T9"/>
              </a:cxn>
            </a:cxnLst>
            <a:rect l="0" t="0" r="r" b="b"/>
            <a:pathLst>
              <a:path w="91" h="18">
                <a:moveTo>
                  <a:pt x="91" y="18"/>
                </a:moveTo>
                <a:cubicBezTo>
                  <a:pt x="58" y="18"/>
                  <a:pt x="30" y="18"/>
                  <a:pt x="1" y="18"/>
                </a:cubicBezTo>
                <a:cubicBezTo>
                  <a:pt x="1" y="13"/>
                  <a:pt x="0" y="8"/>
                  <a:pt x="0" y="1"/>
                </a:cubicBezTo>
                <a:cubicBezTo>
                  <a:pt x="26" y="1"/>
                  <a:pt x="51" y="0"/>
                  <a:pt x="75" y="2"/>
                </a:cubicBezTo>
                <a:cubicBezTo>
                  <a:pt x="80" y="2"/>
                  <a:pt x="84" y="10"/>
                  <a:pt x="91" y="1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8" name="Freeform 105">
            <a:extLst>
              <a:ext uri="{FF2B5EF4-FFF2-40B4-BE49-F238E27FC236}">
                <a16:creationId xmlns:a16="http://schemas.microsoft.com/office/drawing/2014/main" id="{FCB825B5-F4B4-4C41-B905-CB8863DD7B66}"/>
              </a:ext>
            </a:extLst>
          </p:cNvPr>
          <p:cNvSpPr>
            <a:spLocks/>
          </p:cNvSpPr>
          <p:nvPr/>
        </p:nvSpPr>
        <p:spPr bwMode="auto">
          <a:xfrm>
            <a:off x="593726" y="3578225"/>
            <a:ext cx="96838" cy="57150"/>
          </a:xfrm>
          <a:custGeom>
            <a:avLst/>
            <a:gdLst>
              <a:gd name="T0" fmla="*/ 4 w 67"/>
              <a:gd name="T1" fmla="*/ 0 h 40"/>
              <a:gd name="T2" fmla="*/ 63 w 67"/>
              <a:gd name="T3" fmla="*/ 25 h 40"/>
              <a:gd name="T4" fmla="*/ 66 w 67"/>
              <a:gd name="T5" fmla="*/ 33 h 40"/>
              <a:gd name="T6" fmla="*/ 58 w 67"/>
              <a:gd name="T7" fmla="*/ 39 h 40"/>
              <a:gd name="T8" fmla="*/ 5 w 67"/>
              <a:gd name="T9" fmla="*/ 23 h 40"/>
              <a:gd name="T10" fmla="*/ 0 w 67"/>
              <a:gd name="T11" fmla="*/ 12 h 40"/>
              <a:gd name="T12" fmla="*/ 4 w 67"/>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7" h="40">
                <a:moveTo>
                  <a:pt x="4" y="0"/>
                </a:moveTo>
                <a:cubicBezTo>
                  <a:pt x="28" y="10"/>
                  <a:pt x="46" y="17"/>
                  <a:pt x="63" y="25"/>
                </a:cubicBezTo>
                <a:cubicBezTo>
                  <a:pt x="65" y="26"/>
                  <a:pt x="67" y="31"/>
                  <a:pt x="66" y="33"/>
                </a:cubicBezTo>
                <a:cubicBezTo>
                  <a:pt x="65" y="36"/>
                  <a:pt x="60" y="40"/>
                  <a:pt x="58" y="39"/>
                </a:cubicBezTo>
                <a:cubicBezTo>
                  <a:pt x="40" y="35"/>
                  <a:pt x="22" y="29"/>
                  <a:pt x="5" y="23"/>
                </a:cubicBezTo>
                <a:cubicBezTo>
                  <a:pt x="2" y="22"/>
                  <a:pt x="0" y="16"/>
                  <a:pt x="0" y="12"/>
                </a:cubicBezTo>
                <a:cubicBezTo>
                  <a:pt x="0" y="7"/>
                  <a:pt x="3" y="3"/>
                  <a:pt x="4"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9" name="Freeform 106">
            <a:extLst>
              <a:ext uri="{FF2B5EF4-FFF2-40B4-BE49-F238E27FC236}">
                <a16:creationId xmlns:a16="http://schemas.microsoft.com/office/drawing/2014/main" id="{1C2C4D23-58D9-43AA-9D51-105EA8FE94C0}"/>
              </a:ext>
            </a:extLst>
          </p:cNvPr>
          <p:cNvSpPr>
            <a:spLocks/>
          </p:cNvSpPr>
          <p:nvPr/>
        </p:nvSpPr>
        <p:spPr bwMode="auto">
          <a:xfrm>
            <a:off x="665163" y="3490913"/>
            <a:ext cx="71438" cy="84138"/>
          </a:xfrm>
          <a:custGeom>
            <a:avLst/>
            <a:gdLst>
              <a:gd name="T0" fmla="*/ 10 w 49"/>
              <a:gd name="T1" fmla="*/ 0 h 59"/>
              <a:gd name="T2" fmla="*/ 20 w 49"/>
              <a:gd name="T3" fmla="*/ 8 h 59"/>
              <a:gd name="T4" fmla="*/ 47 w 49"/>
              <a:gd name="T5" fmla="*/ 47 h 59"/>
              <a:gd name="T6" fmla="*/ 47 w 49"/>
              <a:gd name="T7" fmla="*/ 59 h 59"/>
              <a:gd name="T8" fmla="*/ 34 w 49"/>
              <a:gd name="T9" fmla="*/ 56 h 59"/>
              <a:gd name="T10" fmla="*/ 3 w 49"/>
              <a:gd name="T11" fmla="*/ 20 h 59"/>
              <a:gd name="T12" fmla="*/ 1 w 49"/>
              <a:gd name="T13" fmla="*/ 8 h 59"/>
              <a:gd name="T14" fmla="*/ 10 w 49"/>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9">
                <a:moveTo>
                  <a:pt x="10" y="0"/>
                </a:moveTo>
                <a:cubicBezTo>
                  <a:pt x="14" y="3"/>
                  <a:pt x="18" y="5"/>
                  <a:pt x="20" y="8"/>
                </a:cubicBezTo>
                <a:cubicBezTo>
                  <a:pt x="29" y="21"/>
                  <a:pt x="38" y="33"/>
                  <a:pt x="47" y="47"/>
                </a:cubicBezTo>
                <a:cubicBezTo>
                  <a:pt x="49" y="50"/>
                  <a:pt x="47" y="55"/>
                  <a:pt x="47" y="59"/>
                </a:cubicBezTo>
                <a:cubicBezTo>
                  <a:pt x="43" y="58"/>
                  <a:pt x="37" y="59"/>
                  <a:pt x="34" y="56"/>
                </a:cubicBezTo>
                <a:cubicBezTo>
                  <a:pt x="23" y="45"/>
                  <a:pt x="13" y="32"/>
                  <a:pt x="3" y="20"/>
                </a:cubicBezTo>
                <a:cubicBezTo>
                  <a:pt x="1" y="17"/>
                  <a:pt x="0" y="11"/>
                  <a:pt x="1" y="8"/>
                </a:cubicBezTo>
                <a:cubicBezTo>
                  <a:pt x="2" y="5"/>
                  <a:pt x="6" y="3"/>
                  <a:pt x="10"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0" name="Freeform 107">
            <a:extLst>
              <a:ext uri="{FF2B5EF4-FFF2-40B4-BE49-F238E27FC236}">
                <a16:creationId xmlns:a16="http://schemas.microsoft.com/office/drawing/2014/main" id="{E2C1C508-CD05-4903-9579-98EB661FDB34}"/>
              </a:ext>
            </a:extLst>
          </p:cNvPr>
          <p:cNvSpPr>
            <a:spLocks/>
          </p:cNvSpPr>
          <p:nvPr/>
        </p:nvSpPr>
        <p:spPr bwMode="auto">
          <a:xfrm>
            <a:off x="771526" y="3446463"/>
            <a:ext cx="33338" cy="98425"/>
          </a:xfrm>
          <a:custGeom>
            <a:avLst/>
            <a:gdLst>
              <a:gd name="T0" fmla="*/ 24 w 24"/>
              <a:gd name="T1" fmla="*/ 60 h 69"/>
              <a:gd name="T2" fmla="*/ 17 w 24"/>
              <a:gd name="T3" fmla="*/ 69 h 69"/>
              <a:gd name="T4" fmla="*/ 8 w 24"/>
              <a:gd name="T5" fmla="*/ 59 h 69"/>
              <a:gd name="T6" fmla="*/ 1 w 24"/>
              <a:gd name="T7" fmla="*/ 12 h 69"/>
              <a:gd name="T8" fmla="*/ 9 w 24"/>
              <a:gd name="T9" fmla="*/ 0 h 69"/>
              <a:gd name="T10" fmla="*/ 20 w 24"/>
              <a:gd name="T11" fmla="*/ 10 h 69"/>
              <a:gd name="T12" fmla="*/ 24 w 24"/>
              <a:gd name="T13" fmla="*/ 60 h 69"/>
            </a:gdLst>
            <a:ahLst/>
            <a:cxnLst>
              <a:cxn ang="0">
                <a:pos x="T0" y="T1"/>
              </a:cxn>
              <a:cxn ang="0">
                <a:pos x="T2" y="T3"/>
              </a:cxn>
              <a:cxn ang="0">
                <a:pos x="T4" y="T5"/>
              </a:cxn>
              <a:cxn ang="0">
                <a:pos x="T6" y="T7"/>
              </a:cxn>
              <a:cxn ang="0">
                <a:pos x="T8" y="T9"/>
              </a:cxn>
              <a:cxn ang="0">
                <a:pos x="T10" y="T11"/>
              </a:cxn>
              <a:cxn ang="0">
                <a:pos x="T12" y="T13"/>
              </a:cxn>
            </a:cxnLst>
            <a:rect l="0" t="0" r="r" b="b"/>
            <a:pathLst>
              <a:path w="24" h="69">
                <a:moveTo>
                  <a:pt x="24" y="60"/>
                </a:moveTo>
                <a:cubicBezTo>
                  <a:pt x="23" y="61"/>
                  <a:pt x="20" y="65"/>
                  <a:pt x="17" y="69"/>
                </a:cubicBezTo>
                <a:cubicBezTo>
                  <a:pt x="14" y="66"/>
                  <a:pt x="9" y="63"/>
                  <a:pt x="8" y="59"/>
                </a:cubicBezTo>
                <a:cubicBezTo>
                  <a:pt x="5" y="44"/>
                  <a:pt x="2" y="28"/>
                  <a:pt x="1" y="12"/>
                </a:cubicBezTo>
                <a:cubicBezTo>
                  <a:pt x="0" y="8"/>
                  <a:pt x="6" y="4"/>
                  <a:pt x="9" y="0"/>
                </a:cubicBezTo>
                <a:cubicBezTo>
                  <a:pt x="13" y="3"/>
                  <a:pt x="19" y="6"/>
                  <a:pt x="20" y="10"/>
                </a:cubicBezTo>
                <a:cubicBezTo>
                  <a:pt x="22" y="25"/>
                  <a:pt x="23" y="40"/>
                  <a:pt x="24" y="6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1" name="Freeform 108">
            <a:extLst>
              <a:ext uri="{FF2B5EF4-FFF2-40B4-BE49-F238E27FC236}">
                <a16:creationId xmlns:a16="http://schemas.microsoft.com/office/drawing/2014/main" id="{C7CD58DF-1F1E-4431-A232-9012973DB357}"/>
              </a:ext>
            </a:extLst>
          </p:cNvPr>
          <p:cNvSpPr>
            <a:spLocks/>
          </p:cNvSpPr>
          <p:nvPr/>
        </p:nvSpPr>
        <p:spPr bwMode="auto">
          <a:xfrm>
            <a:off x="5789613" y="1236663"/>
            <a:ext cx="77788" cy="77788"/>
          </a:xfrm>
          <a:custGeom>
            <a:avLst/>
            <a:gdLst>
              <a:gd name="T0" fmla="*/ 0 w 54"/>
              <a:gd name="T1" fmla="*/ 16 h 54"/>
              <a:gd name="T2" fmla="*/ 23 w 54"/>
              <a:gd name="T3" fmla="*/ 11 h 54"/>
              <a:gd name="T4" fmla="*/ 41 w 54"/>
              <a:gd name="T5" fmla="*/ 54 h 54"/>
              <a:gd name="T6" fmla="*/ 0 w 54"/>
              <a:gd name="T7" fmla="*/ 16 h 54"/>
            </a:gdLst>
            <a:ahLst/>
            <a:cxnLst>
              <a:cxn ang="0">
                <a:pos x="T0" y="T1"/>
              </a:cxn>
              <a:cxn ang="0">
                <a:pos x="T2" y="T3"/>
              </a:cxn>
              <a:cxn ang="0">
                <a:pos x="T4" y="T5"/>
              </a:cxn>
              <a:cxn ang="0">
                <a:pos x="T6" y="T7"/>
              </a:cxn>
            </a:cxnLst>
            <a:rect l="0" t="0" r="r" b="b"/>
            <a:pathLst>
              <a:path w="54" h="54">
                <a:moveTo>
                  <a:pt x="0" y="16"/>
                </a:moveTo>
                <a:cubicBezTo>
                  <a:pt x="8" y="4"/>
                  <a:pt x="15" y="0"/>
                  <a:pt x="23" y="11"/>
                </a:cubicBezTo>
                <a:cubicBezTo>
                  <a:pt x="32" y="23"/>
                  <a:pt x="54" y="29"/>
                  <a:pt x="41" y="54"/>
                </a:cubicBezTo>
                <a:cubicBezTo>
                  <a:pt x="26" y="40"/>
                  <a:pt x="13" y="28"/>
                  <a:pt x="0" y="1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2" name="Freeform 109">
            <a:extLst>
              <a:ext uri="{FF2B5EF4-FFF2-40B4-BE49-F238E27FC236}">
                <a16:creationId xmlns:a16="http://schemas.microsoft.com/office/drawing/2014/main" id="{60748856-C0B7-4B5B-BE2F-1D9BEC046982}"/>
              </a:ext>
            </a:extLst>
          </p:cNvPr>
          <p:cNvSpPr>
            <a:spLocks/>
          </p:cNvSpPr>
          <p:nvPr/>
        </p:nvSpPr>
        <p:spPr bwMode="auto">
          <a:xfrm>
            <a:off x="4481513" y="2457450"/>
            <a:ext cx="93663" cy="26988"/>
          </a:xfrm>
          <a:custGeom>
            <a:avLst/>
            <a:gdLst>
              <a:gd name="T0" fmla="*/ 7 w 65"/>
              <a:gd name="T1" fmla="*/ 19 h 19"/>
              <a:gd name="T2" fmla="*/ 24 w 65"/>
              <a:gd name="T3" fmla="*/ 2 h 19"/>
              <a:gd name="T4" fmla="*/ 64 w 65"/>
              <a:gd name="T5" fmla="*/ 19 h 19"/>
              <a:gd name="T6" fmla="*/ 7 w 65"/>
              <a:gd name="T7" fmla="*/ 19 h 19"/>
            </a:gdLst>
            <a:ahLst/>
            <a:cxnLst>
              <a:cxn ang="0">
                <a:pos x="T0" y="T1"/>
              </a:cxn>
              <a:cxn ang="0">
                <a:pos x="T2" y="T3"/>
              </a:cxn>
              <a:cxn ang="0">
                <a:pos x="T4" y="T5"/>
              </a:cxn>
              <a:cxn ang="0">
                <a:pos x="T6" y="T7"/>
              </a:cxn>
            </a:cxnLst>
            <a:rect l="0" t="0" r="r" b="b"/>
            <a:pathLst>
              <a:path w="65" h="19">
                <a:moveTo>
                  <a:pt x="7" y="19"/>
                </a:moveTo>
                <a:cubicBezTo>
                  <a:pt x="0" y="0"/>
                  <a:pt x="14" y="2"/>
                  <a:pt x="24" y="2"/>
                </a:cubicBezTo>
                <a:cubicBezTo>
                  <a:pt x="65" y="2"/>
                  <a:pt x="65" y="2"/>
                  <a:pt x="64" y="19"/>
                </a:cubicBezTo>
                <a:cubicBezTo>
                  <a:pt x="45" y="19"/>
                  <a:pt x="26" y="19"/>
                  <a:pt x="7" y="1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3" name="Freeform 110">
            <a:extLst>
              <a:ext uri="{FF2B5EF4-FFF2-40B4-BE49-F238E27FC236}">
                <a16:creationId xmlns:a16="http://schemas.microsoft.com/office/drawing/2014/main" id="{C9261A20-2A3F-40BE-9963-78F7BF21B8AC}"/>
              </a:ext>
            </a:extLst>
          </p:cNvPr>
          <p:cNvSpPr>
            <a:spLocks/>
          </p:cNvSpPr>
          <p:nvPr/>
        </p:nvSpPr>
        <p:spPr bwMode="auto">
          <a:xfrm>
            <a:off x="4486276" y="2555875"/>
            <a:ext cx="90488" cy="20638"/>
          </a:xfrm>
          <a:custGeom>
            <a:avLst/>
            <a:gdLst>
              <a:gd name="T0" fmla="*/ 62 w 62"/>
              <a:gd name="T1" fmla="*/ 15 h 15"/>
              <a:gd name="T2" fmla="*/ 0 w 62"/>
              <a:gd name="T3" fmla="*/ 15 h 15"/>
              <a:gd name="T4" fmla="*/ 4 w 62"/>
              <a:gd name="T5" fmla="*/ 1 h 15"/>
              <a:gd name="T6" fmla="*/ 59 w 62"/>
              <a:gd name="T7" fmla="*/ 1 h 15"/>
              <a:gd name="T8" fmla="*/ 62 w 62"/>
              <a:gd name="T9" fmla="*/ 15 h 15"/>
            </a:gdLst>
            <a:ahLst/>
            <a:cxnLst>
              <a:cxn ang="0">
                <a:pos x="T0" y="T1"/>
              </a:cxn>
              <a:cxn ang="0">
                <a:pos x="T2" y="T3"/>
              </a:cxn>
              <a:cxn ang="0">
                <a:pos x="T4" y="T5"/>
              </a:cxn>
              <a:cxn ang="0">
                <a:pos x="T6" y="T7"/>
              </a:cxn>
              <a:cxn ang="0">
                <a:pos x="T8" y="T9"/>
              </a:cxn>
            </a:cxnLst>
            <a:rect l="0" t="0" r="r" b="b"/>
            <a:pathLst>
              <a:path w="62" h="15">
                <a:moveTo>
                  <a:pt x="62" y="15"/>
                </a:moveTo>
                <a:cubicBezTo>
                  <a:pt x="41" y="15"/>
                  <a:pt x="22" y="15"/>
                  <a:pt x="0" y="15"/>
                </a:cubicBezTo>
                <a:cubicBezTo>
                  <a:pt x="2" y="9"/>
                  <a:pt x="3" y="1"/>
                  <a:pt x="4" y="1"/>
                </a:cubicBezTo>
                <a:cubicBezTo>
                  <a:pt x="23" y="0"/>
                  <a:pt x="41" y="0"/>
                  <a:pt x="59" y="1"/>
                </a:cubicBezTo>
                <a:cubicBezTo>
                  <a:pt x="60" y="1"/>
                  <a:pt x="61" y="9"/>
                  <a:pt x="62" y="1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4" name="Freeform 111">
            <a:extLst>
              <a:ext uri="{FF2B5EF4-FFF2-40B4-BE49-F238E27FC236}">
                <a16:creationId xmlns:a16="http://schemas.microsoft.com/office/drawing/2014/main" id="{4F030F46-93A3-4315-8135-D8EFBDC2C7B4}"/>
              </a:ext>
            </a:extLst>
          </p:cNvPr>
          <p:cNvSpPr>
            <a:spLocks/>
          </p:cNvSpPr>
          <p:nvPr/>
        </p:nvSpPr>
        <p:spPr bwMode="auto">
          <a:xfrm>
            <a:off x="4489451" y="2641600"/>
            <a:ext cx="85725" cy="38100"/>
          </a:xfrm>
          <a:custGeom>
            <a:avLst/>
            <a:gdLst>
              <a:gd name="T0" fmla="*/ 1 w 59"/>
              <a:gd name="T1" fmla="*/ 4 h 26"/>
              <a:gd name="T2" fmla="*/ 59 w 59"/>
              <a:gd name="T3" fmla="*/ 17 h 26"/>
              <a:gd name="T4" fmla="*/ 1 w 59"/>
              <a:gd name="T5" fmla="*/ 4 h 26"/>
            </a:gdLst>
            <a:ahLst/>
            <a:cxnLst>
              <a:cxn ang="0">
                <a:pos x="T0" y="T1"/>
              </a:cxn>
              <a:cxn ang="0">
                <a:pos x="T2" y="T3"/>
              </a:cxn>
              <a:cxn ang="0">
                <a:pos x="T4" y="T5"/>
              </a:cxn>
            </a:cxnLst>
            <a:rect l="0" t="0" r="r" b="b"/>
            <a:pathLst>
              <a:path w="59" h="26">
                <a:moveTo>
                  <a:pt x="1" y="4"/>
                </a:moveTo>
                <a:cubicBezTo>
                  <a:pt x="55" y="0"/>
                  <a:pt x="58" y="1"/>
                  <a:pt x="59" y="17"/>
                </a:cubicBezTo>
                <a:cubicBezTo>
                  <a:pt x="23" y="26"/>
                  <a:pt x="0" y="21"/>
                  <a:pt x="1" y="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5" name="Freeform 112">
            <a:extLst>
              <a:ext uri="{FF2B5EF4-FFF2-40B4-BE49-F238E27FC236}">
                <a16:creationId xmlns:a16="http://schemas.microsoft.com/office/drawing/2014/main" id="{1F37D4A1-CDF4-4BC8-B1F8-C8C9A0C27E37}"/>
              </a:ext>
            </a:extLst>
          </p:cNvPr>
          <p:cNvSpPr>
            <a:spLocks noEditPoints="1"/>
          </p:cNvSpPr>
          <p:nvPr/>
        </p:nvSpPr>
        <p:spPr bwMode="auto">
          <a:xfrm>
            <a:off x="3090863" y="2457450"/>
            <a:ext cx="279400" cy="360363"/>
          </a:xfrm>
          <a:custGeom>
            <a:avLst/>
            <a:gdLst>
              <a:gd name="T0" fmla="*/ 34 w 194"/>
              <a:gd name="T1" fmla="*/ 46 h 250"/>
              <a:gd name="T2" fmla="*/ 180 w 194"/>
              <a:gd name="T3" fmla="*/ 0 h 250"/>
              <a:gd name="T4" fmla="*/ 118 w 194"/>
              <a:gd name="T5" fmla="*/ 65 h 250"/>
              <a:gd name="T6" fmla="*/ 105 w 194"/>
              <a:gd name="T7" fmla="*/ 85 h 250"/>
              <a:gd name="T8" fmla="*/ 104 w 194"/>
              <a:gd name="T9" fmla="*/ 145 h 250"/>
              <a:gd name="T10" fmla="*/ 120 w 194"/>
              <a:gd name="T11" fmla="*/ 165 h 250"/>
              <a:gd name="T12" fmla="*/ 194 w 194"/>
              <a:gd name="T13" fmla="*/ 231 h 250"/>
              <a:gd name="T14" fmla="*/ 0 w 194"/>
              <a:gd name="T15" fmla="*/ 232 h 250"/>
              <a:gd name="T16" fmla="*/ 73 w 194"/>
              <a:gd name="T17" fmla="*/ 165 h 250"/>
              <a:gd name="T18" fmla="*/ 88 w 194"/>
              <a:gd name="T19" fmla="*/ 146 h 250"/>
              <a:gd name="T20" fmla="*/ 87 w 194"/>
              <a:gd name="T21" fmla="*/ 80 h 250"/>
              <a:gd name="T22" fmla="*/ 73 w 194"/>
              <a:gd name="T23" fmla="*/ 67 h 250"/>
              <a:gd name="T24" fmla="*/ 34 w 194"/>
              <a:gd name="T25" fmla="*/ 46 h 250"/>
              <a:gd name="T26" fmla="*/ 24 w 194"/>
              <a:gd name="T27" fmla="*/ 223 h 250"/>
              <a:gd name="T28" fmla="*/ 29 w 194"/>
              <a:gd name="T29" fmla="*/ 229 h 250"/>
              <a:gd name="T30" fmla="*/ 80 w 194"/>
              <a:gd name="T31" fmla="*/ 176 h 250"/>
              <a:gd name="T32" fmla="*/ 24 w 194"/>
              <a:gd name="T33" fmla="*/ 22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250">
                <a:moveTo>
                  <a:pt x="34" y="46"/>
                </a:moveTo>
                <a:cubicBezTo>
                  <a:pt x="80" y="11"/>
                  <a:pt x="129" y="4"/>
                  <a:pt x="180" y="0"/>
                </a:cubicBezTo>
                <a:cubicBezTo>
                  <a:pt x="171" y="35"/>
                  <a:pt x="147" y="52"/>
                  <a:pt x="118" y="65"/>
                </a:cubicBezTo>
                <a:cubicBezTo>
                  <a:pt x="108" y="69"/>
                  <a:pt x="104" y="74"/>
                  <a:pt x="105" y="85"/>
                </a:cubicBezTo>
                <a:cubicBezTo>
                  <a:pt x="105" y="105"/>
                  <a:pt x="104" y="125"/>
                  <a:pt x="104" y="145"/>
                </a:cubicBezTo>
                <a:cubicBezTo>
                  <a:pt x="104" y="156"/>
                  <a:pt x="107" y="161"/>
                  <a:pt x="120" y="165"/>
                </a:cubicBezTo>
                <a:cubicBezTo>
                  <a:pt x="154" y="174"/>
                  <a:pt x="177" y="198"/>
                  <a:pt x="194" y="231"/>
                </a:cubicBezTo>
                <a:cubicBezTo>
                  <a:pt x="128" y="250"/>
                  <a:pt x="65" y="248"/>
                  <a:pt x="0" y="232"/>
                </a:cubicBezTo>
                <a:cubicBezTo>
                  <a:pt x="15" y="197"/>
                  <a:pt x="39" y="174"/>
                  <a:pt x="73" y="165"/>
                </a:cubicBezTo>
                <a:cubicBezTo>
                  <a:pt x="84" y="161"/>
                  <a:pt x="88" y="157"/>
                  <a:pt x="88" y="146"/>
                </a:cubicBezTo>
                <a:cubicBezTo>
                  <a:pt x="87" y="124"/>
                  <a:pt x="88" y="102"/>
                  <a:pt x="87" y="80"/>
                </a:cubicBezTo>
                <a:cubicBezTo>
                  <a:pt x="86" y="75"/>
                  <a:pt x="79" y="70"/>
                  <a:pt x="73" y="67"/>
                </a:cubicBezTo>
                <a:cubicBezTo>
                  <a:pt x="61" y="59"/>
                  <a:pt x="47" y="53"/>
                  <a:pt x="34" y="46"/>
                </a:cubicBezTo>
                <a:close/>
                <a:moveTo>
                  <a:pt x="24" y="223"/>
                </a:moveTo>
                <a:cubicBezTo>
                  <a:pt x="26" y="225"/>
                  <a:pt x="27" y="227"/>
                  <a:pt x="29" y="229"/>
                </a:cubicBezTo>
                <a:cubicBezTo>
                  <a:pt x="46" y="211"/>
                  <a:pt x="63" y="193"/>
                  <a:pt x="80" y="176"/>
                </a:cubicBezTo>
                <a:cubicBezTo>
                  <a:pt x="52" y="178"/>
                  <a:pt x="31" y="196"/>
                  <a:pt x="24" y="22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70" name="Freeform 116">
            <a:extLst>
              <a:ext uri="{FF2B5EF4-FFF2-40B4-BE49-F238E27FC236}">
                <a16:creationId xmlns:a16="http://schemas.microsoft.com/office/drawing/2014/main" id="{88FDF1B6-538C-4964-B66B-E614E32511A5}"/>
              </a:ext>
            </a:extLst>
          </p:cNvPr>
          <p:cNvSpPr>
            <a:spLocks noEditPoints="1"/>
          </p:cNvSpPr>
          <p:nvPr/>
        </p:nvSpPr>
        <p:spPr bwMode="auto">
          <a:xfrm>
            <a:off x="6340475" y="985838"/>
            <a:ext cx="1020763" cy="1017588"/>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1" name="Freeform 117">
            <a:extLst>
              <a:ext uri="{FF2B5EF4-FFF2-40B4-BE49-F238E27FC236}">
                <a16:creationId xmlns:a16="http://schemas.microsoft.com/office/drawing/2014/main" id="{379F90BA-BCC7-4BF9-A285-87A52973C80E}"/>
              </a:ext>
            </a:extLst>
          </p:cNvPr>
          <p:cNvSpPr>
            <a:spLocks noEditPoints="1"/>
          </p:cNvSpPr>
          <p:nvPr/>
        </p:nvSpPr>
        <p:spPr bwMode="auto">
          <a:xfrm>
            <a:off x="10795000" y="5567363"/>
            <a:ext cx="1065213" cy="892175"/>
          </a:xfrm>
          <a:custGeom>
            <a:avLst/>
            <a:gdLst>
              <a:gd name="T0" fmla="*/ 769 w 769"/>
              <a:gd name="T1" fmla="*/ 628 h 644"/>
              <a:gd name="T2" fmla="*/ 723 w 769"/>
              <a:gd name="T3" fmla="*/ 643 h 644"/>
              <a:gd name="T4" fmla="*/ 45 w 769"/>
              <a:gd name="T5" fmla="*/ 643 h 644"/>
              <a:gd name="T6" fmla="*/ 0 w 769"/>
              <a:gd name="T7" fmla="*/ 624 h 644"/>
              <a:gd name="T8" fmla="*/ 31 w 769"/>
              <a:gd name="T9" fmla="*/ 587 h 644"/>
              <a:gd name="T10" fmla="*/ 39 w 769"/>
              <a:gd name="T11" fmla="*/ 591 h 644"/>
              <a:gd name="T12" fmla="*/ 38 w 769"/>
              <a:gd name="T13" fmla="*/ 53 h 644"/>
              <a:gd name="T14" fmla="*/ 88 w 769"/>
              <a:gd name="T15" fmla="*/ 1 h 644"/>
              <a:gd name="T16" fmla="*/ 679 w 769"/>
              <a:gd name="T17" fmla="*/ 1 h 644"/>
              <a:gd name="T18" fmla="*/ 728 w 769"/>
              <a:gd name="T19" fmla="*/ 51 h 644"/>
              <a:gd name="T20" fmla="*/ 727 w 769"/>
              <a:gd name="T21" fmla="*/ 588 h 644"/>
              <a:gd name="T22" fmla="*/ 769 w 769"/>
              <a:gd name="T23" fmla="*/ 612 h 644"/>
              <a:gd name="T24" fmla="*/ 769 w 769"/>
              <a:gd name="T25" fmla="*/ 628 h 644"/>
              <a:gd name="T26" fmla="*/ 74 w 769"/>
              <a:gd name="T27" fmla="*/ 593 h 644"/>
              <a:gd name="T28" fmla="*/ 687 w 769"/>
              <a:gd name="T29" fmla="*/ 593 h 644"/>
              <a:gd name="T30" fmla="*/ 687 w 769"/>
              <a:gd name="T31" fmla="*/ 259 h 644"/>
              <a:gd name="T32" fmla="*/ 74 w 769"/>
              <a:gd name="T33" fmla="*/ 259 h 644"/>
              <a:gd name="T34" fmla="*/ 74 w 769"/>
              <a:gd name="T35" fmla="*/ 593 h 644"/>
              <a:gd name="T36" fmla="*/ 287 w 769"/>
              <a:gd name="T37" fmla="*/ 78 h 644"/>
              <a:gd name="T38" fmla="*/ 245 w 769"/>
              <a:gd name="T39" fmla="*/ 70 h 644"/>
              <a:gd name="T40" fmla="*/ 161 w 769"/>
              <a:gd name="T41" fmla="*/ 96 h 644"/>
              <a:gd name="T42" fmla="*/ 153 w 769"/>
              <a:gd name="T43" fmla="*/ 192 h 644"/>
              <a:gd name="T44" fmla="*/ 232 w 769"/>
              <a:gd name="T45" fmla="*/ 231 h 644"/>
              <a:gd name="T46" fmla="*/ 292 w 769"/>
              <a:gd name="T47" fmla="*/ 142 h 644"/>
              <a:gd name="T48" fmla="*/ 250 w 769"/>
              <a:gd name="T49" fmla="*/ 145 h 644"/>
              <a:gd name="T50" fmla="*/ 244 w 769"/>
              <a:gd name="T51" fmla="*/ 195 h 644"/>
              <a:gd name="T52" fmla="*/ 191 w 769"/>
              <a:gd name="T53" fmla="*/ 190 h 644"/>
              <a:gd name="T54" fmla="*/ 183 w 769"/>
              <a:gd name="T55" fmla="*/ 119 h 644"/>
              <a:gd name="T56" fmla="*/ 247 w 769"/>
              <a:gd name="T57" fmla="*/ 103 h 644"/>
              <a:gd name="T58" fmla="*/ 282 w 769"/>
              <a:gd name="T59" fmla="*/ 110 h 644"/>
              <a:gd name="T60" fmla="*/ 287 w 769"/>
              <a:gd name="T61" fmla="*/ 78 h 644"/>
              <a:gd name="T62" fmla="*/ 560 w 769"/>
              <a:gd name="T63" fmla="*/ 113 h 644"/>
              <a:gd name="T64" fmla="*/ 458 w 769"/>
              <a:gd name="T65" fmla="*/ 144 h 644"/>
              <a:gd name="T66" fmla="*/ 470 w 769"/>
              <a:gd name="T67" fmla="*/ 220 h 644"/>
              <a:gd name="T68" fmla="*/ 568 w 769"/>
              <a:gd name="T69" fmla="*/ 225 h 644"/>
              <a:gd name="T70" fmla="*/ 560 w 769"/>
              <a:gd name="T71" fmla="*/ 113 h 644"/>
              <a:gd name="T72" fmla="*/ 374 w 769"/>
              <a:gd name="T73" fmla="*/ 233 h 644"/>
              <a:gd name="T74" fmla="*/ 436 w 769"/>
              <a:gd name="T75" fmla="*/ 168 h 644"/>
              <a:gd name="T76" fmla="*/ 372 w 769"/>
              <a:gd name="T77" fmla="*/ 104 h 644"/>
              <a:gd name="T78" fmla="*/ 309 w 769"/>
              <a:gd name="T79" fmla="*/ 172 h 644"/>
              <a:gd name="T80" fmla="*/ 374 w 769"/>
              <a:gd name="T81" fmla="*/ 233 h 644"/>
              <a:gd name="T82" fmla="*/ 594 w 769"/>
              <a:gd name="T83" fmla="*/ 128 h 644"/>
              <a:gd name="T84" fmla="*/ 594 w 769"/>
              <a:gd name="T85" fmla="*/ 128 h 644"/>
              <a:gd name="T86" fmla="*/ 595 w 769"/>
              <a:gd name="T87" fmla="*/ 210 h 644"/>
              <a:gd name="T88" fmla="*/ 608 w 769"/>
              <a:gd name="T89" fmla="*/ 230 h 644"/>
              <a:gd name="T90" fmla="*/ 625 w 769"/>
              <a:gd name="T91" fmla="*/ 213 h 644"/>
              <a:gd name="T92" fmla="*/ 624 w 769"/>
              <a:gd name="T93" fmla="*/ 51 h 644"/>
              <a:gd name="T94" fmla="*/ 608 w 769"/>
              <a:gd name="T95" fmla="*/ 33 h 644"/>
              <a:gd name="T96" fmla="*/ 595 w 769"/>
              <a:gd name="T97" fmla="*/ 53 h 644"/>
              <a:gd name="T98" fmla="*/ 594 w 769"/>
              <a:gd name="T99" fmla="*/ 12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644">
                <a:moveTo>
                  <a:pt x="769" y="628"/>
                </a:moveTo>
                <a:cubicBezTo>
                  <a:pt x="754" y="633"/>
                  <a:pt x="738" y="643"/>
                  <a:pt x="723" y="643"/>
                </a:cubicBezTo>
                <a:cubicBezTo>
                  <a:pt x="497" y="644"/>
                  <a:pt x="271" y="644"/>
                  <a:pt x="45" y="643"/>
                </a:cubicBezTo>
                <a:cubicBezTo>
                  <a:pt x="30" y="643"/>
                  <a:pt x="15" y="630"/>
                  <a:pt x="0" y="624"/>
                </a:cubicBezTo>
                <a:cubicBezTo>
                  <a:pt x="10" y="611"/>
                  <a:pt x="21" y="599"/>
                  <a:pt x="31" y="587"/>
                </a:cubicBezTo>
                <a:cubicBezTo>
                  <a:pt x="34" y="588"/>
                  <a:pt x="36" y="590"/>
                  <a:pt x="39" y="591"/>
                </a:cubicBezTo>
                <a:cubicBezTo>
                  <a:pt x="39" y="412"/>
                  <a:pt x="40" y="232"/>
                  <a:pt x="38" y="53"/>
                </a:cubicBezTo>
                <a:cubicBezTo>
                  <a:pt x="37" y="13"/>
                  <a:pt x="47" y="0"/>
                  <a:pt x="88" y="1"/>
                </a:cubicBezTo>
                <a:cubicBezTo>
                  <a:pt x="285" y="3"/>
                  <a:pt x="482" y="3"/>
                  <a:pt x="679" y="1"/>
                </a:cubicBezTo>
                <a:cubicBezTo>
                  <a:pt x="718" y="1"/>
                  <a:pt x="728" y="14"/>
                  <a:pt x="728" y="51"/>
                </a:cubicBezTo>
                <a:cubicBezTo>
                  <a:pt x="727" y="231"/>
                  <a:pt x="727" y="410"/>
                  <a:pt x="727" y="588"/>
                </a:cubicBezTo>
                <a:cubicBezTo>
                  <a:pt x="743" y="597"/>
                  <a:pt x="756" y="604"/>
                  <a:pt x="769" y="612"/>
                </a:cubicBezTo>
                <a:cubicBezTo>
                  <a:pt x="769" y="617"/>
                  <a:pt x="769" y="622"/>
                  <a:pt x="769" y="628"/>
                </a:cubicBezTo>
                <a:close/>
                <a:moveTo>
                  <a:pt x="74" y="593"/>
                </a:moveTo>
                <a:cubicBezTo>
                  <a:pt x="280" y="593"/>
                  <a:pt x="484" y="593"/>
                  <a:pt x="687" y="593"/>
                </a:cubicBezTo>
                <a:cubicBezTo>
                  <a:pt x="687" y="480"/>
                  <a:pt x="687" y="370"/>
                  <a:pt x="687" y="259"/>
                </a:cubicBezTo>
                <a:cubicBezTo>
                  <a:pt x="482" y="259"/>
                  <a:pt x="279" y="259"/>
                  <a:pt x="74" y="259"/>
                </a:cubicBezTo>
                <a:cubicBezTo>
                  <a:pt x="74" y="371"/>
                  <a:pt x="74" y="480"/>
                  <a:pt x="74" y="593"/>
                </a:cubicBezTo>
                <a:close/>
                <a:moveTo>
                  <a:pt x="287" y="78"/>
                </a:moveTo>
                <a:cubicBezTo>
                  <a:pt x="270" y="75"/>
                  <a:pt x="257" y="73"/>
                  <a:pt x="245" y="70"/>
                </a:cubicBezTo>
                <a:cubicBezTo>
                  <a:pt x="210" y="59"/>
                  <a:pt x="182" y="70"/>
                  <a:pt x="161" y="96"/>
                </a:cubicBezTo>
                <a:cubicBezTo>
                  <a:pt x="137" y="126"/>
                  <a:pt x="136" y="159"/>
                  <a:pt x="153" y="192"/>
                </a:cubicBezTo>
                <a:cubicBezTo>
                  <a:pt x="169" y="224"/>
                  <a:pt x="198" y="235"/>
                  <a:pt x="232" y="231"/>
                </a:cubicBezTo>
                <a:cubicBezTo>
                  <a:pt x="267" y="228"/>
                  <a:pt x="283" y="205"/>
                  <a:pt x="292" y="142"/>
                </a:cubicBezTo>
                <a:cubicBezTo>
                  <a:pt x="275" y="144"/>
                  <a:pt x="258" y="145"/>
                  <a:pt x="250" y="145"/>
                </a:cubicBezTo>
                <a:cubicBezTo>
                  <a:pt x="248" y="168"/>
                  <a:pt x="248" y="194"/>
                  <a:pt x="244" y="195"/>
                </a:cubicBezTo>
                <a:cubicBezTo>
                  <a:pt x="226" y="197"/>
                  <a:pt x="195" y="199"/>
                  <a:pt x="191" y="190"/>
                </a:cubicBezTo>
                <a:cubicBezTo>
                  <a:pt x="182" y="169"/>
                  <a:pt x="176" y="140"/>
                  <a:pt x="183" y="119"/>
                </a:cubicBezTo>
                <a:cubicBezTo>
                  <a:pt x="193" y="92"/>
                  <a:pt x="220" y="90"/>
                  <a:pt x="247" y="103"/>
                </a:cubicBezTo>
                <a:cubicBezTo>
                  <a:pt x="258" y="108"/>
                  <a:pt x="271" y="108"/>
                  <a:pt x="282" y="110"/>
                </a:cubicBezTo>
                <a:cubicBezTo>
                  <a:pt x="284" y="99"/>
                  <a:pt x="286" y="89"/>
                  <a:pt x="287" y="78"/>
                </a:cubicBezTo>
                <a:close/>
                <a:moveTo>
                  <a:pt x="560" y="113"/>
                </a:moveTo>
                <a:cubicBezTo>
                  <a:pt x="522" y="116"/>
                  <a:pt x="475" y="91"/>
                  <a:pt x="458" y="144"/>
                </a:cubicBezTo>
                <a:cubicBezTo>
                  <a:pt x="451" y="166"/>
                  <a:pt x="458" y="199"/>
                  <a:pt x="470" y="220"/>
                </a:cubicBezTo>
                <a:cubicBezTo>
                  <a:pt x="484" y="243"/>
                  <a:pt x="542" y="240"/>
                  <a:pt x="568" y="225"/>
                </a:cubicBezTo>
                <a:cubicBezTo>
                  <a:pt x="565" y="187"/>
                  <a:pt x="563" y="153"/>
                  <a:pt x="560" y="113"/>
                </a:cubicBezTo>
                <a:close/>
                <a:moveTo>
                  <a:pt x="374" y="233"/>
                </a:moveTo>
                <a:cubicBezTo>
                  <a:pt x="415" y="232"/>
                  <a:pt x="437" y="209"/>
                  <a:pt x="436" y="168"/>
                </a:cubicBezTo>
                <a:cubicBezTo>
                  <a:pt x="435" y="130"/>
                  <a:pt x="409" y="104"/>
                  <a:pt x="372" y="104"/>
                </a:cubicBezTo>
                <a:cubicBezTo>
                  <a:pt x="332" y="104"/>
                  <a:pt x="308" y="130"/>
                  <a:pt x="309" y="172"/>
                </a:cubicBezTo>
                <a:cubicBezTo>
                  <a:pt x="309" y="212"/>
                  <a:pt x="332" y="233"/>
                  <a:pt x="374" y="233"/>
                </a:cubicBezTo>
                <a:close/>
                <a:moveTo>
                  <a:pt x="594" y="128"/>
                </a:moveTo>
                <a:cubicBezTo>
                  <a:pt x="594" y="128"/>
                  <a:pt x="594" y="128"/>
                  <a:pt x="594" y="128"/>
                </a:cubicBezTo>
                <a:cubicBezTo>
                  <a:pt x="594" y="155"/>
                  <a:pt x="594" y="183"/>
                  <a:pt x="595" y="210"/>
                </a:cubicBezTo>
                <a:cubicBezTo>
                  <a:pt x="595" y="217"/>
                  <a:pt x="604" y="224"/>
                  <a:pt x="608" y="230"/>
                </a:cubicBezTo>
                <a:cubicBezTo>
                  <a:pt x="614" y="224"/>
                  <a:pt x="625" y="219"/>
                  <a:pt x="625" y="213"/>
                </a:cubicBezTo>
                <a:cubicBezTo>
                  <a:pt x="626" y="159"/>
                  <a:pt x="625" y="105"/>
                  <a:pt x="624" y="51"/>
                </a:cubicBezTo>
                <a:cubicBezTo>
                  <a:pt x="624" y="45"/>
                  <a:pt x="613" y="39"/>
                  <a:pt x="608" y="33"/>
                </a:cubicBezTo>
                <a:cubicBezTo>
                  <a:pt x="603" y="40"/>
                  <a:pt x="595" y="46"/>
                  <a:pt x="595" y="53"/>
                </a:cubicBezTo>
                <a:cubicBezTo>
                  <a:pt x="593" y="78"/>
                  <a:pt x="594" y="103"/>
                  <a:pt x="594" y="12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2" name="Freeform 118">
            <a:extLst>
              <a:ext uri="{FF2B5EF4-FFF2-40B4-BE49-F238E27FC236}">
                <a16:creationId xmlns:a16="http://schemas.microsoft.com/office/drawing/2014/main" id="{94C78752-1142-4B81-A62B-C39D666F6544}"/>
              </a:ext>
            </a:extLst>
          </p:cNvPr>
          <p:cNvSpPr>
            <a:spLocks noEditPoints="1"/>
          </p:cNvSpPr>
          <p:nvPr/>
        </p:nvSpPr>
        <p:spPr bwMode="auto">
          <a:xfrm>
            <a:off x="9777413" y="973138"/>
            <a:ext cx="514350" cy="508000"/>
          </a:xfrm>
          <a:custGeom>
            <a:avLst/>
            <a:gdLst>
              <a:gd name="T0" fmla="*/ 313 w 371"/>
              <a:gd name="T1" fmla="*/ 0 h 366"/>
              <a:gd name="T2" fmla="*/ 369 w 371"/>
              <a:gd name="T3" fmla="*/ 103 h 366"/>
              <a:gd name="T4" fmla="*/ 368 w 371"/>
              <a:gd name="T5" fmla="*/ 344 h 366"/>
              <a:gd name="T6" fmla="*/ 341 w 371"/>
              <a:gd name="T7" fmla="*/ 332 h 366"/>
              <a:gd name="T8" fmla="*/ 229 w 371"/>
              <a:gd name="T9" fmla="*/ 321 h 366"/>
              <a:gd name="T10" fmla="*/ 125 w 371"/>
              <a:gd name="T11" fmla="*/ 358 h 366"/>
              <a:gd name="T12" fmla="*/ 67 w 371"/>
              <a:gd name="T13" fmla="*/ 364 h 366"/>
              <a:gd name="T14" fmla="*/ 0 w 371"/>
              <a:gd name="T15" fmla="*/ 288 h 366"/>
              <a:gd name="T16" fmla="*/ 0 w 371"/>
              <a:gd name="T17" fmla="*/ 28 h 366"/>
              <a:gd name="T18" fmla="*/ 8 w 371"/>
              <a:gd name="T19" fmla="*/ 25 h 366"/>
              <a:gd name="T20" fmla="*/ 174 w 371"/>
              <a:gd name="T21" fmla="*/ 31 h 366"/>
              <a:gd name="T22" fmla="*/ 250 w 371"/>
              <a:gd name="T23" fmla="*/ 0 h 366"/>
              <a:gd name="T24" fmla="*/ 313 w 371"/>
              <a:gd name="T25" fmla="*/ 0 h 366"/>
              <a:gd name="T26" fmla="*/ 330 w 371"/>
              <a:gd name="T27" fmla="*/ 132 h 366"/>
              <a:gd name="T28" fmla="*/ 315 w 371"/>
              <a:gd name="T29" fmla="*/ 52 h 366"/>
              <a:gd name="T30" fmla="*/ 218 w 371"/>
              <a:gd name="T31" fmla="*/ 59 h 366"/>
              <a:gd name="T32" fmla="*/ 197 w 371"/>
              <a:gd name="T33" fmla="*/ 146 h 366"/>
              <a:gd name="T34" fmla="*/ 330 w 371"/>
              <a:gd name="T35" fmla="*/ 132 h 366"/>
              <a:gd name="T36" fmla="*/ 168 w 371"/>
              <a:gd name="T37" fmla="*/ 220 h 366"/>
              <a:gd name="T38" fmla="*/ 37 w 371"/>
              <a:gd name="T39" fmla="*/ 233 h 366"/>
              <a:gd name="T40" fmla="*/ 53 w 371"/>
              <a:gd name="T41" fmla="*/ 313 h 366"/>
              <a:gd name="T42" fmla="*/ 147 w 371"/>
              <a:gd name="T43" fmla="*/ 306 h 366"/>
              <a:gd name="T44" fmla="*/ 168 w 371"/>
              <a:gd name="T45" fmla="*/ 22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1" h="366">
                <a:moveTo>
                  <a:pt x="313" y="0"/>
                </a:moveTo>
                <a:cubicBezTo>
                  <a:pt x="365" y="16"/>
                  <a:pt x="371" y="55"/>
                  <a:pt x="369" y="103"/>
                </a:cubicBezTo>
                <a:cubicBezTo>
                  <a:pt x="365" y="182"/>
                  <a:pt x="368" y="261"/>
                  <a:pt x="368" y="344"/>
                </a:cubicBezTo>
                <a:cubicBezTo>
                  <a:pt x="356" y="339"/>
                  <a:pt x="347" y="337"/>
                  <a:pt x="341" y="332"/>
                </a:cubicBezTo>
                <a:cubicBezTo>
                  <a:pt x="305" y="305"/>
                  <a:pt x="269" y="304"/>
                  <a:pt x="229" y="321"/>
                </a:cubicBezTo>
                <a:cubicBezTo>
                  <a:pt x="195" y="335"/>
                  <a:pt x="161" y="348"/>
                  <a:pt x="125" y="358"/>
                </a:cubicBezTo>
                <a:cubicBezTo>
                  <a:pt x="107" y="364"/>
                  <a:pt x="86" y="366"/>
                  <a:pt x="67" y="364"/>
                </a:cubicBezTo>
                <a:cubicBezTo>
                  <a:pt x="16" y="359"/>
                  <a:pt x="0" y="338"/>
                  <a:pt x="0" y="288"/>
                </a:cubicBezTo>
                <a:cubicBezTo>
                  <a:pt x="0" y="201"/>
                  <a:pt x="0" y="114"/>
                  <a:pt x="0" y="28"/>
                </a:cubicBezTo>
                <a:cubicBezTo>
                  <a:pt x="3" y="27"/>
                  <a:pt x="7" y="24"/>
                  <a:pt x="8" y="25"/>
                </a:cubicBezTo>
                <a:cubicBezTo>
                  <a:pt x="61" y="68"/>
                  <a:pt x="117" y="58"/>
                  <a:pt x="174" y="31"/>
                </a:cubicBezTo>
                <a:cubicBezTo>
                  <a:pt x="198" y="19"/>
                  <a:pt x="224" y="10"/>
                  <a:pt x="250" y="0"/>
                </a:cubicBezTo>
                <a:cubicBezTo>
                  <a:pt x="271" y="0"/>
                  <a:pt x="292" y="0"/>
                  <a:pt x="313" y="0"/>
                </a:cubicBezTo>
                <a:close/>
                <a:moveTo>
                  <a:pt x="330" y="132"/>
                </a:moveTo>
                <a:cubicBezTo>
                  <a:pt x="327" y="109"/>
                  <a:pt x="332" y="70"/>
                  <a:pt x="315" y="52"/>
                </a:cubicBezTo>
                <a:cubicBezTo>
                  <a:pt x="289" y="23"/>
                  <a:pt x="242" y="36"/>
                  <a:pt x="218" y="59"/>
                </a:cubicBezTo>
                <a:cubicBezTo>
                  <a:pt x="200" y="77"/>
                  <a:pt x="203" y="117"/>
                  <a:pt x="197" y="146"/>
                </a:cubicBezTo>
                <a:cubicBezTo>
                  <a:pt x="244" y="141"/>
                  <a:pt x="284" y="137"/>
                  <a:pt x="330" y="132"/>
                </a:cubicBezTo>
                <a:close/>
                <a:moveTo>
                  <a:pt x="168" y="220"/>
                </a:moveTo>
                <a:cubicBezTo>
                  <a:pt x="122" y="225"/>
                  <a:pt x="84" y="228"/>
                  <a:pt x="37" y="233"/>
                </a:cubicBezTo>
                <a:cubicBezTo>
                  <a:pt x="42" y="259"/>
                  <a:pt x="38" y="306"/>
                  <a:pt x="53" y="313"/>
                </a:cubicBezTo>
                <a:cubicBezTo>
                  <a:pt x="79" y="325"/>
                  <a:pt x="124" y="322"/>
                  <a:pt x="147" y="306"/>
                </a:cubicBezTo>
                <a:cubicBezTo>
                  <a:pt x="165" y="294"/>
                  <a:pt x="162" y="251"/>
                  <a:pt x="168" y="22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3" name="Freeform 119">
            <a:extLst>
              <a:ext uri="{FF2B5EF4-FFF2-40B4-BE49-F238E27FC236}">
                <a16:creationId xmlns:a16="http://schemas.microsoft.com/office/drawing/2014/main" id="{C6F22B27-6D82-4A37-88AB-09BC3BA0A468}"/>
              </a:ext>
            </a:extLst>
          </p:cNvPr>
          <p:cNvSpPr>
            <a:spLocks noEditPoints="1"/>
          </p:cNvSpPr>
          <p:nvPr/>
        </p:nvSpPr>
        <p:spPr bwMode="auto">
          <a:xfrm>
            <a:off x="10860088" y="3968750"/>
            <a:ext cx="931863" cy="992188"/>
          </a:xfrm>
          <a:custGeom>
            <a:avLst/>
            <a:gdLst>
              <a:gd name="T0" fmla="*/ 216 w 673"/>
              <a:gd name="T1" fmla="*/ 392 h 716"/>
              <a:gd name="T2" fmla="*/ 159 w 673"/>
              <a:gd name="T3" fmla="*/ 135 h 716"/>
              <a:gd name="T4" fmla="*/ 345 w 673"/>
              <a:gd name="T5" fmla="*/ 6 h 716"/>
              <a:gd name="T6" fmla="*/ 524 w 673"/>
              <a:gd name="T7" fmla="*/ 166 h 716"/>
              <a:gd name="T8" fmla="*/ 459 w 673"/>
              <a:gd name="T9" fmla="*/ 394 h 716"/>
              <a:gd name="T10" fmla="*/ 592 w 673"/>
              <a:gd name="T11" fmla="*/ 471 h 716"/>
              <a:gd name="T12" fmla="*/ 673 w 673"/>
              <a:gd name="T13" fmla="*/ 613 h 716"/>
              <a:gd name="T14" fmla="*/ 571 w 673"/>
              <a:gd name="T15" fmla="*/ 716 h 716"/>
              <a:gd name="T16" fmla="*/ 52 w 673"/>
              <a:gd name="T17" fmla="*/ 716 h 716"/>
              <a:gd name="T18" fmla="*/ 0 w 673"/>
              <a:gd name="T19" fmla="*/ 663 h 716"/>
              <a:gd name="T20" fmla="*/ 0 w 673"/>
              <a:gd name="T21" fmla="*/ 596 h 716"/>
              <a:gd name="T22" fmla="*/ 65 w 673"/>
              <a:gd name="T23" fmla="*/ 481 h 716"/>
              <a:gd name="T24" fmla="*/ 216 w 673"/>
              <a:gd name="T25" fmla="*/ 392 h 716"/>
              <a:gd name="T26" fmla="*/ 500 w 673"/>
              <a:gd name="T27" fmla="*/ 528 h 716"/>
              <a:gd name="T28" fmla="*/ 493 w 673"/>
              <a:gd name="T29" fmla="*/ 517 h 716"/>
              <a:gd name="T30" fmla="*/ 446 w 673"/>
              <a:gd name="T31" fmla="*/ 464 h 716"/>
              <a:gd name="T32" fmla="*/ 386 w 673"/>
              <a:gd name="T33" fmla="*/ 409 h 716"/>
              <a:gd name="T34" fmla="*/ 351 w 673"/>
              <a:gd name="T35" fmla="*/ 379 h 716"/>
              <a:gd name="T36" fmla="*/ 321 w 673"/>
              <a:gd name="T37" fmla="*/ 378 h 716"/>
              <a:gd name="T38" fmla="*/ 284 w 673"/>
              <a:gd name="T39" fmla="*/ 410 h 716"/>
              <a:gd name="T40" fmla="*/ 218 w 673"/>
              <a:gd name="T41" fmla="*/ 480 h 716"/>
              <a:gd name="T42" fmla="*/ 188 w 673"/>
              <a:gd name="T43" fmla="*/ 513 h 716"/>
              <a:gd name="T44" fmla="*/ 183 w 673"/>
              <a:gd name="T45" fmla="*/ 543 h 716"/>
              <a:gd name="T46" fmla="*/ 225 w 673"/>
              <a:gd name="T47" fmla="*/ 584 h 716"/>
              <a:gd name="T48" fmla="*/ 290 w 673"/>
              <a:gd name="T49" fmla="*/ 645 h 716"/>
              <a:gd name="T50" fmla="*/ 318 w 673"/>
              <a:gd name="T51" fmla="*/ 674 h 716"/>
              <a:gd name="T52" fmla="*/ 336 w 673"/>
              <a:gd name="T53" fmla="*/ 692 h 716"/>
              <a:gd name="T54" fmla="*/ 353 w 673"/>
              <a:gd name="T55" fmla="*/ 673 h 716"/>
              <a:gd name="T56" fmla="*/ 379 w 673"/>
              <a:gd name="T57" fmla="*/ 646 h 716"/>
              <a:gd name="T58" fmla="*/ 419 w 673"/>
              <a:gd name="T59" fmla="*/ 621 h 716"/>
              <a:gd name="T60" fmla="*/ 496 w 673"/>
              <a:gd name="T61" fmla="*/ 537 h 716"/>
              <a:gd name="T62" fmla="*/ 500 w 673"/>
              <a:gd name="T63" fmla="*/ 52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3" h="716">
                <a:moveTo>
                  <a:pt x="216" y="392"/>
                </a:moveTo>
                <a:cubicBezTo>
                  <a:pt x="144" y="316"/>
                  <a:pt x="123" y="231"/>
                  <a:pt x="159" y="135"/>
                </a:cubicBezTo>
                <a:cubicBezTo>
                  <a:pt x="190" y="53"/>
                  <a:pt x="270" y="0"/>
                  <a:pt x="345" y="6"/>
                </a:cubicBezTo>
                <a:cubicBezTo>
                  <a:pt x="432" y="13"/>
                  <a:pt x="503" y="77"/>
                  <a:pt x="524" y="166"/>
                </a:cubicBezTo>
                <a:cubicBezTo>
                  <a:pt x="542" y="248"/>
                  <a:pt x="529" y="297"/>
                  <a:pt x="459" y="394"/>
                </a:cubicBezTo>
                <a:cubicBezTo>
                  <a:pt x="504" y="420"/>
                  <a:pt x="547" y="447"/>
                  <a:pt x="592" y="471"/>
                </a:cubicBezTo>
                <a:cubicBezTo>
                  <a:pt x="650" y="502"/>
                  <a:pt x="673" y="550"/>
                  <a:pt x="673" y="613"/>
                </a:cubicBezTo>
                <a:cubicBezTo>
                  <a:pt x="673" y="716"/>
                  <a:pt x="673" y="716"/>
                  <a:pt x="571" y="716"/>
                </a:cubicBezTo>
                <a:cubicBezTo>
                  <a:pt x="398" y="716"/>
                  <a:pt x="225" y="716"/>
                  <a:pt x="52" y="716"/>
                </a:cubicBezTo>
                <a:cubicBezTo>
                  <a:pt x="0" y="716"/>
                  <a:pt x="0" y="716"/>
                  <a:pt x="0" y="663"/>
                </a:cubicBezTo>
                <a:cubicBezTo>
                  <a:pt x="0" y="641"/>
                  <a:pt x="0" y="618"/>
                  <a:pt x="0" y="596"/>
                </a:cubicBezTo>
                <a:cubicBezTo>
                  <a:pt x="2" y="546"/>
                  <a:pt x="22" y="507"/>
                  <a:pt x="65" y="481"/>
                </a:cubicBezTo>
                <a:cubicBezTo>
                  <a:pt x="115" y="451"/>
                  <a:pt x="165" y="422"/>
                  <a:pt x="216" y="392"/>
                </a:cubicBezTo>
                <a:close/>
                <a:moveTo>
                  <a:pt x="500" y="528"/>
                </a:moveTo>
                <a:cubicBezTo>
                  <a:pt x="498" y="525"/>
                  <a:pt x="495" y="517"/>
                  <a:pt x="493" y="517"/>
                </a:cubicBezTo>
                <a:cubicBezTo>
                  <a:pt x="456" y="517"/>
                  <a:pt x="461" y="481"/>
                  <a:pt x="446" y="464"/>
                </a:cubicBezTo>
                <a:cubicBezTo>
                  <a:pt x="428" y="444"/>
                  <a:pt x="406" y="427"/>
                  <a:pt x="386" y="409"/>
                </a:cubicBezTo>
                <a:cubicBezTo>
                  <a:pt x="374" y="399"/>
                  <a:pt x="364" y="386"/>
                  <a:pt x="351" y="379"/>
                </a:cubicBezTo>
                <a:cubicBezTo>
                  <a:pt x="343" y="375"/>
                  <a:pt x="329" y="374"/>
                  <a:pt x="321" y="378"/>
                </a:cubicBezTo>
                <a:cubicBezTo>
                  <a:pt x="307" y="386"/>
                  <a:pt x="295" y="399"/>
                  <a:pt x="284" y="410"/>
                </a:cubicBezTo>
                <a:cubicBezTo>
                  <a:pt x="261" y="433"/>
                  <a:pt x="240" y="457"/>
                  <a:pt x="218" y="480"/>
                </a:cubicBezTo>
                <a:cubicBezTo>
                  <a:pt x="208" y="491"/>
                  <a:pt x="195" y="500"/>
                  <a:pt x="188" y="513"/>
                </a:cubicBezTo>
                <a:cubicBezTo>
                  <a:pt x="183" y="521"/>
                  <a:pt x="184" y="532"/>
                  <a:pt x="183" y="543"/>
                </a:cubicBezTo>
                <a:cubicBezTo>
                  <a:pt x="214" y="540"/>
                  <a:pt x="212" y="569"/>
                  <a:pt x="225" y="584"/>
                </a:cubicBezTo>
                <a:cubicBezTo>
                  <a:pt x="244" y="607"/>
                  <a:pt x="268" y="624"/>
                  <a:pt x="290" y="645"/>
                </a:cubicBezTo>
                <a:cubicBezTo>
                  <a:pt x="300" y="654"/>
                  <a:pt x="309" y="664"/>
                  <a:pt x="318" y="674"/>
                </a:cubicBezTo>
                <a:cubicBezTo>
                  <a:pt x="324" y="680"/>
                  <a:pt x="330" y="686"/>
                  <a:pt x="336" y="692"/>
                </a:cubicBezTo>
                <a:cubicBezTo>
                  <a:pt x="342" y="686"/>
                  <a:pt x="348" y="679"/>
                  <a:pt x="353" y="673"/>
                </a:cubicBezTo>
                <a:cubicBezTo>
                  <a:pt x="362" y="664"/>
                  <a:pt x="369" y="653"/>
                  <a:pt x="379" y="646"/>
                </a:cubicBezTo>
                <a:cubicBezTo>
                  <a:pt x="391" y="636"/>
                  <a:pt x="405" y="629"/>
                  <a:pt x="419" y="621"/>
                </a:cubicBezTo>
                <a:cubicBezTo>
                  <a:pt x="454" y="601"/>
                  <a:pt x="447" y="543"/>
                  <a:pt x="496" y="537"/>
                </a:cubicBezTo>
                <a:cubicBezTo>
                  <a:pt x="498" y="537"/>
                  <a:pt x="498" y="532"/>
                  <a:pt x="500" y="52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4" name="Freeform 120">
            <a:extLst>
              <a:ext uri="{FF2B5EF4-FFF2-40B4-BE49-F238E27FC236}">
                <a16:creationId xmlns:a16="http://schemas.microsoft.com/office/drawing/2014/main" id="{C2A45BF1-3D3A-42BE-9FD3-635BA20DDE3D}"/>
              </a:ext>
            </a:extLst>
          </p:cNvPr>
          <p:cNvSpPr>
            <a:spLocks noEditPoints="1"/>
          </p:cNvSpPr>
          <p:nvPr/>
        </p:nvSpPr>
        <p:spPr bwMode="auto">
          <a:xfrm>
            <a:off x="7785100" y="5707063"/>
            <a:ext cx="1114425" cy="769938"/>
          </a:xfrm>
          <a:custGeom>
            <a:avLst/>
            <a:gdLst>
              <a:gd name="T0" fmla="*/ 804 w 805"/>
              <a:gd name="T1" fmla="*/ 522 h 555"/>
              <a:gd name="T2" fmla="*/ 52 w 805"/>
              <a:gd name="T3" fmla="*/ 543 h 555"/>
              <a:gd name="T4" fmla="*/ 0 w 805"/>
              <a:gd name="T5" fmla="*/ 519 h 555"/>
              <a:gd name="T6" fmla="*/ 59 w 805"/>
              <a:gd name="T7" fmla="*/ 493 h 555"/>
              <a:gd name="T8" fmla="*/ 255 w 805"/>
              <a:gd name="T9" fmla="*/ 7 h 555"/>
              <a:gd name="T10" fmla="*/ 746 w 805"/>
              <a:gd name="T11" fmla="*/ 162 h 555"/>
              <a:gd name="T12" fmla="*/ 758 w 805"/>
              <a:gd name="T13" fmla="*/ 485 h 555"/>
              <a:gd name="T14" fmla="*/ 671 w 805"/>
              <a:gd name="T15" fmla="*/ 119 h 555"/>
              <a:gd name="T16" fmla="*/ 671 w 805"/>
              <a:gd name="T17" fmla="*/ 342 h 555"/>
              <a:gd name="T18" fmla="*/ 132 w 805"/>
              <a:gd name="T19" fmla="*/ 124 h 555"/>
              <a:gd name="T20" fmla="*/ 267 w 805"/>
              <a:gd name="T21" fmla="*/ 341 h 555"/>
              <a:gd name="T22" fmla="*/ 145 w 805"/>
              <a:gd name="T23" fmla="*/ 117 h 555"/>
              <a:gd name="T24" fmla="*/ 376 w 805"/>
              <a:gd name="T25" fmla="*/ 82 h 555"/>
              <a:gd name="T26" fmla="*/ 250 w 805"/>
              <a:gd name="T27" fmla="*/ 164 h 555"/>
              <a:gd name="T28" fmla="*/ 428 w 805"/>
              <a:gd name="T29" fmla="*/ 211 h 555"/>
              <a:gd name="T30" fmla="*/ 637 w 805"/>
              <a:gd name="T31" fmla="*/ 80 h 555"/>
              <a:gd name="T32" fmla="*/ 428 w 805"/>
              <a:gd name="T33" fmla="*/ 211 h 555"/>
              <a:gd name="T34" fmla="*/ 545 w 805"/>
              <a:gd name="T35" fmla="*/ 493 h 555"/>
              <a:gd name="T36" fmla="*/ 674 w 805"/>
              <a:gd name="T37" fmla="*/ 393 h 555"/>
              <a:gd name="T38" fmla="*/ 130 w 805"/>
              <a:gd name="T39" fmla="*/ 393 h 555"/>
              <a:gd name="T40" fmla="*/ 260 w 805"/>
              <a:gd name="T41" fmla="*/ 492 h 555"/>
              <a:gd name="T42" fmla="*/ 130 w 805"/>
              <a:gd name="T43" fmla="*/ 393 h 555"/>
              <a:gd name="T44" fmla="*/ 429 w 805"/>
              <a:gd name="T45" fmla="*/ 492 h 555"/>
              <a:gd name="T46" fmla="*/ 493 w 805"/>
              <a:gd name="T47" fmla="*/ 393 h 555"/>
              <a:gd name="T48" fmla="*/ 311 w 805"/>
              <a:gd name="T49" fmla="*/ 493 h 555"/>
              <a:gd name="T50" fmla="*/ 376 w 805"/>
              <a:gd name="T51" fmla="*/ 394 h 555"/>
              <a:gd name="T52" fmla="*/ 311 w 805"/>
              <a:gd name="T53" fmla="*/ 493 h 555"/>
              <a:gd name="T54" fmla="*/ 429 w 805"/>
              <a:gd name="T55" fmla="*/ 259 h 555"/>
              <a:gd name="T56" fmla="*/ 494 w 805"/>
              <a:gd name="T57" fmla="*/ 341 h 555"/>
              <a:gd name="T58" fmla="*/ 377 w 805"/>
              <a:gd name="T59" fmla="*/ 260 h 555"/>
              <a:gd name="T60" fmla="*/ 311 w 805"/>
              <a:gd name="T61" fmla="*/ 341 h 555"/>
              <a:gd name="T62" fmla="*/ 377 w 805"/>
              <a:gd name="T63" fmla="*/ 26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555">
                <a:moveTo>
                  <a:pt x="758" y="485"/>
                </a:moveTo>
                <a:cubicBezTo>
                  <a:pt x="774" y="497"/>
                  <a:pt x="805" y="511"/>
                  <a:pt x="804" y="522"/>
                </a:cubicBezTo>
                <a:cubicBezTo>
                  <a:pt x="802" y="555"/>
                  <a:pt x="770" y="542"/>
                  <a:pt x="750" y="542"/>
                </a:cubicBezTo>
                <a:cubicBezTo>
                  <a:pt x="517" y="543"/>
                  <a:pt x="285" y="543"/>
                  <a:pt x="52" y="543"/>
                </a:cubicBezTo>
                <a:cubicBezTo>
                  <a:pt x="42" y="543"/>
                  <a:pt x="30" y="545"/>
                  <a:pt x="21" y="541"/>
                </a:cubicBezTo>
                <a:cubicBezTo>
                  <a:pt x="12" y="538"/>
                  <a:pt x="0" y="527"/>
                  <a:pt x="0" y="519"/>
                </a:cubicBezTo>
                <a:cubicBezTo>
                  <a:pt x="0" y="511"/>
                  <a:pt x="11" y="500"/>
                  <a:pt x="20" y="496"/>
                </a:cubicBezTo>
                <a:cubicBezTo>
                  <a:pt x="31" y="492"/>
                  <a:pt x="43" y="494"/>
                  <a:pt x="59" y="493"/>
                </a:cubicBezTo>
                <a:cubicBezTo>
                  <a:pt x="59" y="396"/>
                  <a:pt x="63" y="299"/>
                  <a:pt x="58" y="203"/>
                </a:cubicBezTo>
                <a:cubicBezTo>
                  <a:pt x="49" y="51"/>
                  <a:pt x="120" y="0"/>
                  <a:pt x="255" y="7"/>
                </a:cubicBezTo>
                <a:cubicBezTo>
                  <a:pt x="367" y="13"/>
                  <a:pt x="480" y="8"/>
                  <a:pt x="592" y="8"/>
                </a:cubicBezTo>
                <a:cubicBezTo>
                  <a:pt x="693" y="9"/>
                  <a:pt x="745" y="62"/>
                  <a:pt x="746" y="162"/>
                </a:cubicBezTo>
                <a:cubicBezTo>
                  <a:pt x="746" y="272"/>
                  <a:pt x="746" y="381"/>
                  <a:pt x="746" y="491"/>
                </a:cubicBezTo>
                <a:cubicBezTo>
                  <a:pt x="750" y="489"/>
                  <a:pt x="754" y="487"/>
                  <a:pt x="758" y="485"/>
                </a:cubicBezTo>
                <a:close/>
                <a:moveTo>
                  <a:pt x="671" y="342"/>
                </a:moveTo>
                <a:cubicBezTo>
                  <a:pt x="671" y="267"/>
                  <a:pt x="671" y="195"/>
                  <a:pt x="671" y="119"/>
                </a:cubicBezTo>
                <a:cubicBezTo>
                  <a:pt x="555" y="204"/>
                  <a:pt x="528" y="254"/>
                  <a:pt x="549" y="342"/>
                </a:cubicBezTo>
                <a:cubicBezTo>
                  <a:pt x="589" y="342"/>
                  <a:pt x="630" y="342"/>
                  <a:pt x="671" y="342"/>
                </a:cubicBezTo>
                <a:close/>
                <a:moveTo>
                  <a:pt x="145" y="117"/>
                </a:moveTo>
                <a:cubicBezTo>
                  <a:pt x="140" y="120"/>
                  <a:pt x="136" y="122"/>
                  <a:pt x="132" y="124"/>
                </a:cubicBezTo>
                <a:cubicBezTo>
                  <a:pt x="132" y="197"/>
                  <a:pt x="132" y="269"/>
                  <a:pt x="132" y="341"/>
                </a:cubicBezTo>
                <a:cubicBezTo>
                  <a:pt x="176" y="341"/>
                  <a:pt x="218" y="341"/>
                  <a:pt x="267" y="341"/>
                </a:cubicBezTo>
                <a:cubicBezTo>
                  <a:pt x="262" y="302"/>
                  <a:pt x="268" y="260"/>
                  <a:pt x="250" y="233"/>
                </a:cubicBezTo>
                <a:cubicBezTo>
                  <a:pt x="223" y="189"/>
                  <a:pt x="181" y="155"/>
                  <a:pt x="145" y="117"/>
                </a:cubicBezTo>
                <a:close/>
                <a:moveTo>
                  <a:pt x="376" y="206"/>
                </a:moveTo>
                <a:cubicBezTo>
                  <a:pt x="376" y="162"/>
                  <a:pt x="376" y="121"/>
                  <a:pt x="376" y="82"/>
                </a:cubicBezTo>
                <a:cubicBezTo>
                  <a:pt x="307" y="82"/>
                  <a:pt x="242" y="82"/>
                  <a:pt x="165" y="82"/>
                </a:cubicBezTo>
                <a:cubicBezTo>
                  <a:pt x="200" y="115"/>
                  <a:pt x="229" y="136"/>
                  <a:pt x="250" y="164"/>
                </a:cubicBezTo>
                <a:cubicBezTo>
                  <a:pt x="283" y="207"/>
                  <a:pt x="324" y="218"/>
                  <a:pt x="376" y="206"/>
                </a:cubicBezTo>
                <a:close/>
                <a:moveTo>
                  <a:pt x="428" y="211"/>
                </a:moveTo>
                <a:cubicBezTo>
                  <a:pt x="458" y="209"/>
                  <a:pt x="492" y="217"/>
                  <a:pt x="510" y="203"/>
                </a:cubicBezTo>
                <a:cubicBezTo>
                  <a:pt x="554" y="170"/>
                  <a:pt x="591" y="126"/>
                  <a:pt x="637" y="80"/>
                </a:cubicBezTo>
                <a:cubicBezTo>
                  <a:pt x="561" y="80"/>
                  <a:pt x="496" y="80"/>
                  <a:pt x="428" y="80"/>
                </a:cubicBezTo>
                <a:cubicBezTo>
                  <a:pt x="428" y="122"/>
                  <a:pt x="428" y="162"/>
                  <a:pt x="428" y="211"/>
                </a:cubicBezTo>
                <a:close/>
                <a:moveTo>
                  <a:pt x="545" y="393"/>
                </a:moveTo>
                <a:cubicBezTo>
                  <a:pt x="545" y="428"/>
                  <a:pt x="545" y="460"/>
                  <a:pt x="545" y="493"/>
                </a:cubicBezTo>
                <a:cubicBezTo>
                  <a:pt x="590" y="493"/>
                  <a:pt x="632" y="493"/>
                  <a:pt x="674" y="493"/>
                </a:cubicBezTo>
                <a:cubicBezTo>
                  <a:pt x="674" y="458"/>
                  <a:pt x="674" y="426"/>
                  <a:pt x="674" y="393"/>
                </a:cubicBezTo>
                <a:cubicBezTo>
                  <a:pt x="630" y="393"/>
                  <a:pt x="590" y="393"/>
                  <a:pt x="545" y="393"/>
                </a:cubicBezTo>
                <a:close/>
                <a:moveTo>
                  <a:pt x="130" y="393"/>
                </a:moveTo>
                <a:cubicBezTo>
                  <a:pt x="130" y="427"/>
                  <a:pt x="130" y="459"/>
                  <a:pt x="130" y="492"/>
                </a:cubicBezTo>
                <a:cubicBezTo>
                  <a:pt x="175" y="492"/>
                  <a:pt x="218" y="492"/>
                  <a:pt x="260" y="492"/>
                </a:cubicBezTo>
                <a:cubicBezTo>
                  <a:pt x="260" y="457"/>
                  <a:pt x="260" y="426"/>
                  <a:pt x="260" y="393"/>
                </a:cubicBezTo>
                <a:cubicBezTo>
                  <a:pt x="216" y="393"/>
                  <a:pt x="174" y="393"/>
                  <a:pt x="130" y="393"/>
                </a:cubicBezTo>
                <a:close/>
                <a:moveTo>
                  <a:pt x="429" y="393"/>
                </a:moveTo>
                <a:cubicBezTo>
                  <a:pt x="429" y="429"/>
                  <a:pt x="429" y="461"/>
                  <a:pt x="429" y="492"/>
                </a:cubicBezTo>
                <a:cubicBezTo>
                  <a:pt x="452" y="492"/>
                  <a:pt x="473" y="492"/>
                  <a:pt x="493" y="492"/>
                </a:cubicBezTo>
                <a:cubicBezTo>
                  <a:pt x="493" y="458"/>
                  <a:pt x="493" y="425"/>
                  <a:pt x="493" y="393"/>
                </a:cubicBezTo>
                <a:cubicBezTo>
                  <a:pt x="470" y="393"/>
                  <a:pt x="451" y="393"/>
                  <a:pt x="429" y="393"/>
                </a:cubicBezTo>
                <a:close/>
                <a:moveTo>
                  <a:pt x="311" y="493"/>
                </a:moveTo>
                <a:cubicBezTo>
                  <a:pt x="335" y="493"/>
                  <a:pt x="355" y="493"/>
                  <a:pt x="376" y="493"/>
                </a:cubicBezTo>
                <a:cubicBezTo>
                  <a:pt x="376" y="458"/>
                  <a:pt x="376" y="426"/>
                  <a:pt x="376" y="394"/>
                </a:cubicBezTo>
                <a:cubicBezTo>
                  <a:pt x="353" y="394"/>
                  <a:pt x="333" y="394"/>
                  <a:pt x="311" y="394"/>
                </a:cubicBezTo>
                <a:cubicBezTo>
                  <a:pt x="311" y="427"/>
                  <a:pt x="311" y="458"/>
                  <a:pt x="311" y="493"/>
                </a:cubicBezTo>
                <a:close/>
                <a:moveTo>
                  <a:pt x="494" y="259"/>
                </a:moveTo>
                <a:cubicBezTo>
                  <a:pt x="469" y="259"/>
                  <a:pt x="449" y="259"/>
                  <a:pt x="429" y="259"/>
                </a:cubicBezTo>
                <a:cubicBezTo>
                  <a:pt x="429" y="288"/>
                  <a:pt x="429" y="315"/>
                  <a:pt x="429" y="341"/>
                </a:cubicBezTo>
                <a:cubicBezTo>
                  <a:pt x="452" y="341"/>
                  <a:pt x="472" y="341"/>
                  <a:pt x="494" y="341"/>
                </a:cubicBezTo>
                <a:cubicBezTo>
                  <a:pt x="494" y="313"/>
                  <a:pt x="494" y="287"/>
                  <a:pt x="494" y="259"/>
                </a:cubicBezTo>
                <a:close/>
                <a:moveTo>
                  <a:pt x="377" y="260"/>
                </a:moveTo>
                <a:cubicBezTo>
                  <a:pt x="354" y="260"/>
                  <a:pt x="332" y="260"/>
                  <a:pt x="311" y="260"/>
                </a:cubicBezTo>
                <a:cubicBezTo>
                  <a:pt x="311" y="288"/>
                  <a:pt x="311" y="314"/>
                  <a:pt x="311" y="341"/>
                </a:cubicBezTo>
                <a:cubicBezTo>
                  <a:pt x="335" y="341"/>
                  <a:pt x="356" y="341"/>
                  <a:pt x="377" y="341"/>
                </a:cubicBezTo>
                <a:cubicBezTo>
                  <a:pt x="377" y="312"/>
                  <a:pt x="377" y="286"/>
                  <a:pt x="377" y="26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5" name="Freeform 121">
            <a:extLst>
              <a:ext uri="{FF2B5EF4-FFF2-40B4-BE49-F238E27FC236}">
                <a16:creationId xmlns:a16="http://schemas.microsoft.com/office/drawing/2014/main" id="{24BD94D1-E90D-4678-A56B-4BBC1E1A392C}"/>
              </a:ext>
            </a:extLst>
          </p:cNvPr>
          <p:cNvSpPr>
            <a:spLocks noEditPoints="1"/>
          </p:cNvSpPr>
          <p:nvPr/>
        </p:nvSpPr>
        <p:spPr bwMode="auto">
          <a:xfrm>
            <a:off x="10817225" y="1060450"/>
            <a:ext cx="981075" cy="981075"/>
          </a:xfrm>
          <a:custGeom>
            <a:avLst/>
            <a:gdLst>
              <a:gd name="T0" fmla="*/ 522 w 708"/>
              <a:gd name="T1" fmla="*/ 237 h 708"/>
              <a:gd name="T2" fmla="*/ 457 w 708"/>
              <a:gd name="T3" fmla="*/ 632 h 708"/>
              <a:gd name="T4" fmla="*/ 102 w 708"/>
              <a:gd name="T5" fmla="*/ 597 h 708"/>
              <a:gd name="T6" fmla="*/ 78 w 708"/>
              <a:gd name="T7" fmla="*/ 245 h 708"/>
              <a:gd name="T8" fmla="*/ 466 w 708"/>
              <a:gd name="T9" fmla="*/ 184 h 708"/>
              <a:gd name="T10" fmla="*/ 554 w 708"/>
              <a:gd name="T11" fmla="*/ 12 h 708"/>
              <a:gd name="T12" fmla="*/ 581 w 708"/>
              <a:gd name="T13" fmla="*/ 2 h 708"/>
              <a:gd name="T14" fmla="*/ 593 w 708"/>
              <a:gd name="T15" fmla="*/ 28 h 708"/>
              <a:gd name="T16" fmla="*/ 594 w 708"/>
              <a:gd name="T17" fmla="*/ 114 h 708"/>
              <a:gd name="T18" fmla="*/ 680 w 708"/>
              <a:gd name="T19" fmla="*/ 114 h 708"/>
              <a:gd name="T20" fmla="*/ 705 w 708"/>
              <a:gd name="T21" fmla="*/ 127 h 708"/>
              <a:gd name="T22" fmla="*/ 695 w 708"/>
              <a:gd name="T23" fmla="*/ 154 h 708"/>
              <a:gd name="T24" fmla="*/ 624 w 708"/>
              <a:gd name="T25" fmla="*/ 223 h 708"/>
              <a:gd name="T26" fmla="*/ 570 w 708"/>
              <a:gd name="T27" fmla="*/ 237 h 708"/>
              <a:gd name="T28" fmla="*/ 522 w 708"/>
              <a:gd name="T29" fmla="*/ 237 h 708"/>
              <a:gd name="T30" fmla="*/ 458 w 708"/>
              <a:gd name="T31" fmla="*/ 278 h 708"/>
              <a:gd name="T32" fmla="*/ 449 w 708"/>
              <a:gd name="T33" fmla="*/ 323 h 708"/>
              <a:gd name="T34" fmla="*/ 421 w 708"/>
              <a:gd name="T35" fmla="*/ 527 h 708"/>
              <a:gd name="T36" fmla="*/ 213 w 708"/>
              <a:gd name="T37" fmla="*/ 554 h 708"/>
              <a:gd name="T38" fmla="*/ 134 w 708"/>
              <a:gd name="T39" fmla="*/ 363 h 708"/>
              <a:gd name="T40" fmla="*/ 384 w 708"/>
              <a:gd name="T41" fmla="*/ 258 h 708"/>
              <a:gd name="T42" fmla="*/ 426 w 708"/>
              <a:gd name="T43" fmla="*/ 247 h 708"/>
              <a:gd name="T44" fmla="*/ 145 w 708"/>
              <a:gd name="T45" fmla="*/ 271 h 708"/>
              <a:gd name="T46" fmla="*/ 157 w 708"/>
              <a:gd name="T47" fmla="*/ 553 h 708"/>
              <a:gd name="T48" fmla="*/ 437 w 708"/>
              <a:gd name="T49" fmla="*/ 560 h 708"/>
              <a:gd name="T50" fmla="*/ 458 w 708"/>
              <a:gd name="T51" fmla="*/ 278 h 708"/>
              <a:gd name="T52" fmla="*/ 379 w 708"/>
              <a:gd name="T53" fmla="*/ 341 h 708"/>
              <a:gd name="T54" fmla="*/ 359 w 708"/>
              <a:gd name="T55" fmla="*/ 401 h 708"/>
              <a:gd name="T56" fmla="*/ 299 w 708"/>
              <a:gd name="T57" fmla="*/ 467 h 708"/>
              <a:gd name="T58" fmla="*/ 240 w 708"/>
              <a:gd name="T59" fmla="*/ 408 h 708"/>
              <a:gd name="T60" fmla="*/ 304 w 708"/>
              <a:gd name="T61" fmla="*/ 348 h 708"/>
              <a:gd name="T62" fmla="*/ 366 w 708"/>
              <a:gd name="T63" fmla="*/ 326 h 708"/>
              <a:gd name="T64" fmla="*/ 215 w 708"/>
              <a:gd name="T65" fmla="*/ 344 h 708"/>
              <a:gd name="T66" fmla="*/ 225 w 708"/>
              <a:gd name="T67" fmla="*/ 482 h 708"/>
              <a:gd name="T68" fmla="*/ 362 w 708"/>
              <a:gd name="T69" fmla="*/ 492 h 708"/>
              <a:gd name="T70" fmla="*/ 379 w 708"/>
              <a:gd name="T71" fmla="*/ 341 h 708"/>
              <a:gd name="T72" fmla="*/ 552 w 708"/>
              <a:gd name="T73" fmla="*/ 68 h 708"/>
              <a:gd name="T74" fmla="*/ 504 w 708"/>
              <a:gd name="T75" fmla="*/ 174 h 708"/>
              <a:gd name="T76" fmla="*/ 552 w 708"/>
              <a:gd name="T77" fmla="*/ 68 h 708"/>
              <a:gd name="T78" fmla="*/ 540 w 708"/>
              <a:gd name="T79" fmla="*/ 195 h 708"/>
              <a:gd name="T80" fmla="*/ 639 w 708"/>
              <a:gd name="T81" fmla="*/ 154 h 708"/>
              <a:gd name="T82" fmla="*/ 540 w 708"/>
              <a:gd name="T83" fmla="*/ 19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708">
                <a:moveTo>
                  <a:pt x="522" y="237"/>
                </a:moveTo>
                <a:cubicBezTo>
                  <a:pt x="605" y="408"/>
                  <a:pt x="581" y="545"/>
                  <a:pt x="457" y="632"/>
                </a:cubicBezTo>
                <a:cubicBezTo>
                  <a:pt x="349" y="708"/>
                  <a:pt x="193" y="693"/>
                  <a:pt x="102" y="597"/>
                </a:cubicBezTo>
                <a:cubicBezTo>
                  <a:pt x="10" y="501"/>
                  <a:pt x="0" y="350"/>
                  <a:pt x="78" y="245"/>
                </a:cubicBezTo>
                <a:cubicBezTo>
                  <a:pt x="153" y="144"/>
                  <a:pt x="300" y="86"/>
                  <a:pt x="466" y="184"/>
                </a:cubicBezTo>
                <a:cubicBezTo>
                  <a:pt x="438" y="94"/>
                  <a:pt x="510" y="61"/>
                  <a:pt x="554" y="12"/>
                </a:cubicBezTo>
                <a:cubicBezTo>
                  <a:pt x="560" y="6"/>
                  <a:pt x="574" y="0"/>
                  <a:pt x="581" y="2"/>
                </a:cubicBezTo>
                <a:cubicBezTo>
                  <a:pt x="587" y="5"/>
                  <a:pt x="593" y="19"/>
                  <a:pt x="593" y="28"/>
                </a:cubicBezTo>
                <a:cubicBezTo>
                  <a:pt x="595" y="55"/>
                  <a:pt x="594" y="83"/>
                  <a:pt x="594" y="114"/>
                </a:cubicBezTo>
                <a:cubicBezTo>
                  <a:pt x="625" y="114"/>
                  <a:pt x="652" y="113"/>
                  <a:pt x="680" y="114"/>
                </a:cubicBezTo>
                <a:cubicBezTo>
                  <a:pt x="689" y="115"/>
                  <a:pt x="702" y="120"/>
                  <a:pt x="705" y="127"/>
                </a:cubicBezTo>
                <a:cubicBezTo>
                  <a:pt x="708" y="134"/>
                  <a:pt x="701" y="147"/>
                  <a:pt x="695" y="154"/>
                </a:cubicBezTo>
                <a:cubicBezTo>
                  <a:pt x="673" y="178"/>
                  <a:pt x="651" y="203"/>
                  <a:pt x="624" y="223"/>
                </a:cubicBezTo>
                <a:cubicBezTo>
                  <a:pt x="610" y="233"/>
                  <a:pt x="588" y="234"/>
                  <a:pt x="570" y="237"/>
                </a:cubicBezTo>
                <a:cubicBezTo>
                  <a:pt x="555" y="239"/>
                  <a:pt x="541" y="237"/>
                  <a:pt x="522" y="237"/>
                </a:cubicBezTo>
                <a:close/>
                <a:moveTo>
                  <a:pt x="458" y="278"/>
                </a:moveTo>
                <a:cubicBezTo>
                  <a:pt x="432" y="291"/>
                  <a:pt x="438" y="304"/>
                  <a:pt x="449" y="323"/>
                </a:cubicBezTo>
                <a:cubicBezTo>
                  <a:pt x="488" y="391"/>
                  <a:pt x="475" y="474"/>
                  <a:pt x="421" y="527"/>
                </a:cubicBezTo>
                <a:cubicBezTo>
                  <a:pt x="364" y="583"/>
                  <a:pt x="282" y="594"/>
                  <a:pt x="213" y="554"/>
                </a:cubicBezTo>
                <a:cubicBezTo>
                  <a:pt x="148" y="516"/>
                  <a:pt x="116" y="439"/>
                  <a:pt x="134" y="363"/>
                </a:cubicBezTo>
                <a:cubicBezTo>
                  <a:pt x="160" y="257"/>
                  <a:pt x="284" y="204"/>
                  <a:pt x="384" y="258"/>
                </a:cubicBezTo>
                <a:cubicBezTo>
                  <a:pt x="403" y="268"/>
                  <a:pt x="418" y="277"/>
                  <a:pt x="426" y="247"/>
                </a:cubicBezTo>
                <a:cubicBezTo>
                  <a:pt x="341" y="177"/>
                  <a:pt x="220" y="187"/>
                  <a:pt x="145" y="271"/>
                </a:cubicBezTo>
                <a:cubicBezTo>
                  <a:pt x="73" y="351"/>
                  <a:pt x="78" y="477"/>
                  <a:pt x="157" y="553"/>
                </a:cubicBezTo>
                <a:cubicBezTo>
                  <a:pt x="234" y="629"/>
                  <a:pt x="357" y="632"/>
                  <a:pt x="437" y="560"/>
                </a:cubicBezTo>
                <a:cubicBezTo>
                  <a:pt x="521" y="483"/>
                  <a:pt x="530" y="365"/>
                  <a:pt x="458" y="278"/>
                </a:cubicBezTo>
                <a:close/>
                <a:moveTo>
                  <a:pt x="379" y="341"/>
                </a:moveTo>
                <a:cubicBezTo>
                  <a:pt x="370" y="366"/>
                  <a:pt x="360" y="383"/>
                  <a:pt x="359" y="401"/>
                </a:cubicBezTo>
                <a:cubicBezTo>
                  <a:pt x="356" y="438"/>
                  <a:pt x="333" y="467"/>
                  <a:pt x="299" y="467"/>
                </a:cubicBezTo>
                <a:cubicBezTo>
                  <a:pt x="270" y="467"/>
                  <a:pt x="241" y="438"/>
                  <a:pt x="240" y="408"/>
                </a:cubicBezTo>
                <a:cubicBezTo>
                  <a:pt x="239" y="374"/>
                  <a:pt x="266" y="351"/>
                  <a:pt x="304" y="348"/>
                </a:cubicBezTo>
                <a:cubicBezTo>
                  <a:pt x="322" y="346"/>
                  <a:pt x="340" y="335"/>
                  <a:pt x="366" y="326"/>
                </a:cubicBezTo>
                <a:cubicBezTo>
                  <a:pt x="304" y="288"/>
                  <a:pt x="250" y="298"/>
                  <a:pt x="215" y="344"/>
                </a:cubicBezTo>
                <a:cubicBezTo>
                  <a:pt x="184" y="383"/>
                  <a:pt x="189" y="446"/>
                  <a:pt x="225" y="482"/>
                </a:cubicBezTo>
                <a:cubicBezTo>
                  <a:pt x="261" y="518"/>
                  <a:pt x="320" y="521"/>
                  <a:pt x="362" y="492"/>
                </a:cubicBezTo>
                <a:cubicBezTo>
                  <a:pt x="403" y="465"/>
                  <a:pt x="422" y="393"/>
                  <a:pt x="379" y="341"/>
                </a:cubicBezTo>
                <a:close/>
                <a:moveTo>
                  <a:pt x="552" y="68"/>
                </a:moveTo>
                <a:cubicBezTo>
                  <a:pt x="495" y="112"/>
                  <a:pt x="492" y="118"/>
                  <a:pt x="504" y="174"/>
                </a:cubicBezTo>
                <a:cubicBezTo>
                  <a:pt x="541" y="148"/>
                  <a:pt x="569" y="118"/>
                  <a:pt x="552" y="68"/>
                </a:cubicBezTo>
                <a:close/>
                <a:moveTo>
                  <a:pt x="540" y="195"/>
                </a:moveTo>
                <a:cubicBezTo>
                  <a:pt x="587" y="209"/>
                  <a:pt x="617" y="193"/>
                  <a:pt x="639" y="154"/>
                </a:cubicBezTo>
                <a:cubicBezTo>
                  <a:pt x="582" y="147"/>
                  <a:pt x="582" y="147"/>
                  <a:pt x="540" y="19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6" name="Freeform 122">
            <a:extLst>
              <a:ext uri="{FF2B5EF4-FFF2-40B4-BE49-F238E27FC236}">
                <a16:creationId xmlns:a16="http://schemas.microsoft.com/office/drawing/2014/main" id="{B4EA86CA-875B-4953-B734-49B9C43D25CE}"/>
              </a:ext>
            </a:extLst>
          </p:cNvPr>
          <p:cNvSpPr>
            <a:spLocks noEditPoints="1"/>
          </p:cNvSpPr>
          <p:nvPr/>
        </p:nvSpPr>
        <p:spPr bwMode="auto">
          <a:xfrm>
            <a:off x="7927975" y="1055688"/>
            <a:ext cx="849313" cy="947738"/>
          </a:xfrm>
          <a:custGeom>
            <a:avLst/>
            <a:gdLst>
              <a:gd name="T0" fmla="*/ 262 w 613"/>
              <a:gd name="T1" fmla="*/ 684 h 684"/>
              <a:gd name="T2" fmla="*/ 262 w 613"/>
              <a:gd name="T3" fmla="*/ 608 h 684"/>
              <a:gd name="T4" fmla="*/ 170 w 613"/>
              <a:gd name="T5" fmla="*/ 600 h 684"/>
              <a:gd name="T6" fmla="*/ 100 w 613"/>
              <a:gd name="T7" fmla="*/ 540 h 684"/>
              <a:gd name="T8" fmla="*/ 83 w 613"/>
              <a:gd name="T9" fmla="*/ 459 h 684"/>
              <a:gd name="T10" fmla="*/ 2 w 613"/>
              <a:gd name="T11" fmla="*/ 459 h 684"/>
              <a:gd name="T12" fmla="*/ 1 w 613"/>
              <a:gd name="T13" fmla="*/ 451 h 684"/>
              <a:gd name="T14" fmla="*/ 45 w 613"/>
              <a:gd name="T15" fmla="*/ 225 h 684"/>
              <a:gd name="T16" fmla="*/ 263 w 613"/>
              <a:gd name="T17" fmla="*/ 6 h 684"/>
              <a:gd name="T18" fmla="*/ 401 w 613"/>
              <a:gd name="T19" fmla="*/ 8 h 684"/>
              <a:gd name="T20" fmla="*/ 593 w 613"/>
              <a:gd name="T21" fmla="*/ 213 h 684"/>
              <a:gd name="T22" fmla="*/ 524 w 613"/>
              <a:gd name="T23" fmla="*/ 536 h 684"/>
              <a:gd name="T24" fmla="*/ 514 w 613"/>
              <a:gd name="T25" fmla="*/ 576 h 684"/>
              <a:gd name="T26" fmla="*/ 513 w 613"/>
              <a:gd name="T27" fmla="*/ 684 h 684"/>
              <a:gd name="T28" fmla="*/ 262 w 613"/>
              <a:gd name="T29" fmla="*/ 684 h 684"/>
              <a:gd name="T30" fmla="*/ 303 w 613"/>
              <a:gd name="T31" fmla="*/ 83 h 684"/>
              <a:gd name="T32" fmla="*/ 147 w 613"/>
              <a:gd name="T33" fmla="*/ 250 h 684"/>
              <a:gd name="T34" fmla="*/ 112 w 613"/>
              <a:gd name="T35" fmla="*/ 252 h 684"/>
              <a:gd name="T36" fmla="*/ 95 w 613"/>
              <a:gd name="T37" fmla="*/ 270 h 684"/>
              <a:gd name="T38" fmla="*/ 112 w 613"/>
              <a:gd name="T39" fmla="*/ 284 h 684"/>
              <a:gd name="T40" fmla="*/ 162 w 613"/>
              <a:gd name="T41" fmla="*/ 329 h 684"/>
              <a:gd name="T42" fmla="*/ 305 w 613"/>
              <a:gd name="T43" fmla="*/ 446 h 684"/>
              <a:gd name="T44" fmla="*/ 331 w 613"/>
              <a:gd name="T45" fmla="*/ 503 h 684"/>
              <a:gd name="T46" fmla="*/ 359 w 613"/>
              <a:gd name="T47" fmla="*/ 445 h 684"/>
              <a:gd name="T48" fmla="*/ 364 w 613"/>
              <a:gd name="T49" fmla="*/ 443 h 684"/>
              <a:gd name="T50" fmla="*/ 509 w 613"/>
              <a:gd name="T51" fmla="*/ 308 h 684"/>
              <a:gd name="T52" fmla="*/ 542 w 613"/>
              <a:gd name="T53" fmla="*/ 286 h 684"/>
              <a:gd name="T54" fmla="*/ 568 w 613"/>
              <a:gd name="T55" fmla="*/ 268 h 684"/>
              <a:gd name="T56" fmla="*/ 541 w 613"/>
              <a:gd name="T57" fmla="*/ 251 h 684"/>
              <a:gd name="T58" fmla="*/ 515 w 613"/>
              <a:gd name="T59" fmla="*/ 251 h 684"/>
              <a:gd name="T60" fmla="*/ 359 w 613"/>
              <a:gd name="T61" fmla="*/ 82 h 684"/>
              <a:gd name="T62" fmla="*/ 332 w 613"/>
              <a:gd name="T63" fmla="*/ 35 h 684"/>
              <a:gd name="T64" fmla="*/ 303 w 613"/>
              <a:gd name="T65" fmla="*/ 8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3" h="684">
                <a:moveTo>
                  <a:pt x="262" y="684"/>
                </a:moveTo>
                <a:cubicBezTo>
                  <a:pt x="262" y="658"/>
                  <a:pt x="262" y="635"/>
                  <a:pt x="262" y="608"/>
                </a:cubicBezTo>
                <a:cubicBezTo>
                  <a:pt x="229" y="605"/>
                  <a:pt x="200" y="601"/>
                  <a:pt x="170" y="600"/>
                </a:cubicBezTo>
                <a:cubicBezTo>
                  <a:pt x="129" y="599"/>
                  <a:pt x="107" y="580"/>
                  <a:pt x="100" y="540"/>
                </a:cubicBezTo>
                <a:cubicBezTo>
                  <a:pt x="96" y="514"/>
                  <a:pt x="89" y="489"/>
                  <a:pt x="83" y="459"/>
                </a:cubicBezTo>
                <a:cubicBezTo>
                  <a:pt x="55" y="459"/>
                  <a:pt x="28" y="459"/>
                  <a:pt x="2" y="459"/>
                </a:cubicBezTo>
                <a:cubicBezTo>
                  <a:pt x="1" y="454"/>
                  <a:pt x="0" y="452"/>
                  <a:pt x="1" y="451"/>
                </a:cubicBezTo>
                <a:cubicBezTo>
                  <a:pt x="21" y="377"/>
                  <a:pt x="40" y="303"/>
                  <a:pt x="45" y="225"/>
                </a:cubicBezTo>
                <a:cubicBezTo>
                  <a:pt x="54" y="96"/>
                  <a:pt x="134" y="20"/>
                  <a:pt x="263" y="6"/>
                </a:cubicBezTo>
                <a:cubicBezTo>
                  <a:pt x="309" y="1"/>
                  <a:pt x="357" y="0"/>
                  <a:pt x="401" y="8"/>
                </a:cubicBezTo>
                <a:cubicBezTo>
                  <a:pt x="508" y="28"/>
                  <a:pt x="573" y="102"/>
                  <a:pt x="593" y="213"/>
                </a:cubicBezTo>
                <a:cubicBezTo>
                  <a:pt x="613" y="330"/>
                  <a:pt x="597" y="439"/>
                  <a:pt x="524" y="536"/>
                </a:cubicBezTo>
                <a:cubicBezTo>
                  <a:pt x="516" y="546"/>
                  <a:pt x="514" y="562"/>
                  <a:pt x="514" y="576"/>
                </a:cubicBezTo>
                <a:cubicBezTo>
                  <a:pt x="512" y="611"/>
                  <a:pt x="513" y="646"/>
                  <a:pt x="513" y="684"/>
                </a:cubicBezTo>
                <a:cubicBezTo>
                  <a:pt x="428" y="684"/>
                  <a:pt x="347" y="684"/>
                  <a:pt x="262" y="684"/>
                </a:cubicBezTo>
                <a:close/>
                <a:moveTo>
                  <a:pt x="303" y="83"/>
                </a:moveTo>
                <a:cubicBezTo>
                  <a:pt x="219" y="98"/>
                  <a:pt x="164" y="157"/>
                  <a:pt x="147" y="250"/>
                </a:cubicBezTo>
                <a:cubicBezTo>
                  <a:pt x="133" y="250"/>
                  <a:pt x="121" y="249"/>
                  <a:pt x="112" y="252"/>
                </a:cubicBezTo>
                <a:cubicBezTo>
                  <a:pt x="105" y="255"/>
                  <a:pt x="101" y="264"/>
                  <a:pt x="95" y="270"/>
                </a:cubicBezTo>
                <a:cubicBezTo>
                  <a:pt x="101" y="275"/>
                  <a:pt x="107" y="285"/>
                  <a:pt x="112" y="284"/>
                </a:cubicBezTo>
                <a:cubicBezTo>
                  <a:pt x="148" y="279"/>
                  <a:pt x="153" y="303"/>
                  <a:pt x="162" y="329"/>
                </a:cubicBezTo>
                <a:cubicBezTo>
                  <a:pt x="187" y="399"/>
                  <a:pt x="243" y="434"/>
                  <a:pt x="305" y="446"/>
                </a:cubicBezTo>
                <a:cubicBezTo>
                  <a:pt x="315" y="469"/>
                  <a:pt x="323" y="486"/>
                  <a:pt x="331" y="503"/>
                </a:cubicBezTo>
                <a:cubicBezTo>
                  <a:pt x="339" y="487"/>
                  <a:pt x="347" y="470"/>
                  <a:pt x="359" y="445"/>
                </a:cubicBezTo>
                <a:cubicBezTo>
                  <a:pt x="354" y="447"/>
                  <a:pt x="359" y="444"/>
                  <a:pt x="364" y="443"/>
                </a:cubicBezTo>
                <a:cubicBezTo>
                  <a:pt x="439" y="427"/>
                  <a:pt x="486" y="382"/>
                  <a:pt x="509" y="308"/>
                </a:cubicBezTo>
                <a:cubicBezTo>
                  <a:pt x="512" y="298"/>
                  <a:pt x="531" y="293"/>
                  <a:pt x="542" y="286"/>
                </a:cubicBezTo>
                <a:cubicBezTo>
                  <a:pt x="551" y="280"/>
                  <a:pt x="559" y="274"/>
                  <a:pt x="568" y="268"/>
                </a:cubicBezTo>
                <a:cubicBezTo>
                  <a:pt x="559" y="262"/>
                  <a:pt x="551" y="255"/>
                  <a:pt x="541" y="251"/>
                </a:cubicBezTo>
                <a:cubicBezTo>
                  <a:pt x="534" y="248"/>
                  <a:pt x="525" y="251"/>
                  <a:pt x="515" y="251"/>
                </a:cubicBezTo>
                <a:cubicBezTo>
                  <a:pt x="499" y="154"/>
                  <a:pt x="441" y="99"/>
                  <a:pt x="359" y="82"/>
                </a:cubicBezTo>
                <a:cubicBezTo>
                  <a:pt x="347" y="61"/>
                  <a:pt x="340" y="48"/>
                  <a:pt x="332" y="35"/>
                </a:cubicBezTo>
                <a:cubicBezTo>
                  <a:pt x="324" y="49"/>
                  <a:pt x="316" y="62"/>
                  <a:pt x="303" y="8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7" name="Freeform 123">
            <a:extLst>
              <a:ext uri="{FF2B5EF4-FFF2-40B4-BE49-F238E27FC236}">
                <a16:creationId xmlns:a16="http://schemas.microsoft.com/office/drawing/2014/main" id="{5AA5FD13-9C19-4542-8191-8E3BB8BC7CFC}"/>
              </a:ext>
            </a:extLst>
          </p:cNvPr>
          <p:cNvSpPr>
            <a:spLocks noEditPoints="1"/>
          </p:cNvSpPr>
          <p:nvPr/>
        </p:nvSpPr>
        <p:spPr bwMode="auto">
          <a:xfrm>
            <a:off x="10883900" y="2482850"/>
            <a:ext cx="890588" cy="962025"/>
          </a:xfrm>
          <a:custGeom>
            <a:avLst/>
            <a:gdLst>
              <a:gd name="T0" fmla="*/ 96 w 643"/>
              <a:gd name="T1" fmla="*/ 331 h 695"/>
              <a:gd name="T2" fmla="*/ 53 w 643"/>
              <a:gd name="T3" fmla="*/ 437 h 695"/>
              <a:gd name="T4" fmla="*/ 17 w 643"/>
              <a:gd name="T5" fmla="*/ 464 h 695"/>
              <a:gd name="T6" fmla="*/ 2 w 643"/>
              <a:gd name="T7" fmla="*/ 435 h 695"/>
              <a:gd name="T8" fmla="*/ 104 w 643"/>
              <a:gd name="T9" fmla="*/ 251 h 695"/>
              <a:gd name="T10" fmla="*/ 128 w 643"/>
              <a:gd name="T11" fmla="*/ 241 h 695"/>
              <a:gd name="T12" fmla="*/ 111 w 643"/>
              <a:gd name="T13" fmla="*/ 198 h 695"/>
              <a:gd name="T14" fmla="*/ 129 w 643"/>
              <a:gd name="T15" fmla="*/ 154 h 695"/>
              <a:gd name="T16" fmla="*/ 197 w 643"/>
              <a:gd name="T17" fmla="*/ 152 h 695"/>
              <a:gd name="T18" fmla="*/ 199 w 643"/>
              <a:gd name="T19" fmla="*/ 243 h 695"/>
              <a:gd name="T20" fmla="*/ 347 w 643"/>
              <a:gd name="T21" fmla="*/ 297 h 695"/>
              <a:gd name="T22" fmla="*/ 347 w 643"/>
              <a:gd name="T23" fmla="*/ 22 h 695"/>
              <a:gd name="T24" fmla="*/ 510 w 643"/>
              <a:gd name="T25" fmla="*/ 19 h 695"/>
              <a:gd name="T26" fmla="*/ 592 w 643"/>
              <a:gd name="T27" fmla="*/ 78 h 695"/>
              <a:gd name="T28" fmla="*/ 592 w 643"/>
              <a:gd name="T29" fmla="*/ 216 h 695"/>
              <a:gd name="T30" fmla="*/ 467 w 643"/>
              <a:gd name="T31" fmla="*/ 222 h 695"/>
              <a:gd name="T32" fmla="*/ 377 w 643"/>
              <a:gd name="T33" fmla="*/ 238 h 695"/>
              <a:gd name="T34" fmla="*/ 395 w 643"/>
              <a:gd name="T35" fmla="*/ 313 h 695"/>
              <a:gd name="T36" fmla="*/ 396 w 643"/>
              <a:gd name="T37" fmla="*/ 340 h 695"/>
              <a:gd name="T38" fmla="*/ 375 w 643"/>
              <a:gd name="T39" fmla="*/ 410 h 695"/>
              <a:gd name="T40" fmla="*/ 375 w 643"/>
              <a:gd name="T41" fmla="*/ 528 h 695"/>
              <a:gd name="T42" fmla="*/ 607 w 643"/>
              <a:gd name="T43" fmla="*/ 634 h 695"/>
              <a:gd name="T44" fmla="*/ 643 w 643"/>
              <a:gd name="T45" fmla="*/ 695 h 695"/>
              <a:gd name="T46" fmla="*/ 89 w 643"/>
              <a:gd name="T47" fmla="*/ 695 h 695"/>
              <a:gd name="T48" fmla="*/ 85 w 643"/>
              <a:gd name="T49" fmla="*/ 687 h 695"/>
              <a:gd name="T50" fmla="*/ 109 w 643"/>
              <a:gd name="T51" fmla="*/ 471 h 695"/>
              <a:gd name="T52" fmla="*/ 110 w 643"/>
              <a:gd name="T53" fmla="*/ 337 h 695"/>
              <a:gd name="T54" fmla="*/ 96 w 643"/>
              <a:gd name="T55" fmla="*/ 331 h 695"/>
              <a:gd name="T56" fmla="*/ 231 w 643"/>
              <a:gd name="T57" fmla="*/ 398 h 695"/>
              <a:gd name="T58" fmla="*/ 255 w 643"/>
              <a:gd name="T59" fmla="*/ 400 h 695"/>
              <a:gd name="T60" fmla="*/ 303 w 643"/>
              <a:gd name="T61" fmla="*/ 445 h 695"/>
              <a:gd name="T62" fmla="*/ 310 w 643"/>
              <a:gd name="T63" fmla="*/ 511 h 695"/>
              <a:gd name="T64" fmla="*/ 328 w 643"/>
              <a:gd name="T65" fmla="*/ 530 h 695"/>
              <a:gd name="T66" fmla="*/ 344 w 643"/>
              <a:gd name="T67" fmla="*/ 513 h 695"/>
              <a:gd name="T68" fmla="*/ 345 w 643"/>
              <a:gd name="T69" fmla="*/ 367 h 695"/>
              <a:gd name="T70" fmla="*/ 231 w 643"/>
              <a:gd name="T71" fmla="*/ 323 h 695"/>
              <a:gd name="T72" fmla="*/ 231 w 643"/>
              <a:gd name="T73" fmla="*/ 398 h 695"/>
              <a:gd name="T74" fmla="*/ 161 w 643"/>
              <a:gd name="T75" fmla="*/ 451 h 695"/>
              <a:gd name="T76" fmla="*/ 161 w 643"/>
              <a:gd name="T77" fmla="*/ 585 h 695"/>
              <a:gd name="T78" fmla="*/ 263 w 643"/>
              <a:gd name="T79" fmla="*/ 539 h 695"/>
              <a:gd name="T80" fmla="*/ 253 w 643"/>
              <a:gd name="T81" fmla="*/ 451 h 695"/>
              <a:gd name="T82" fmla="*/ 161 w 643"/>
              <a:gd name="T83" fmla="*/ 451 h 695"/>
              <a:gd name="T84" fmla="*/ 516 w 643"/>
              <a:gd name="T85" fmla="*/ 111 h 695"/>
              <a:gd name="T86" fmla="*/ 471 w 643"/>
              <a:gd name="T87" fmla="*/ 76 h 695"/>
              <a:gd name="T88" fmla="*/ 422 w 643"/>
              <a:gd name="T89" fmla="*/ 109 h 695"/>
              <a:gd name="T90" fmla="*/ 440 w 643"/>
              <a:gd name="T91" fmla="*/ 166 h 695"/>
              <a:gd name="T92" fmla="*/ 500 w 643"/>
              <a:gd name="T93" fmla="*/ 166 h 695"/>
              <a:gd name="T94" fmla="*/ 516 w 643"/>
              <a:gd name="T95" fmla="*/ 111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3" h="695">
                <a:moveTo>
                  <a:pt x="96" y="331"/>
                </a:moveTo>
                <a:cubicBezTo>
                  <a:pt x="82" y="367"/>
                  <a:pt x="70" y="403"/>
                  <a:pt x="53" y="437"/>
                </a:cubicBezTo>
                <a:cubicBezTo>
                  <a:pt x="47" y="449"/>
                  <a:pt x="29" y="455"/>
                  <a:pt x="17" y="464"/>
                </a:cubicBezTo>
                <a:cubicBezTo>
                  <a:pt x="12" y="454"/>
                  <a:pt x="0" y="443"/>
                  <a:pt x="2" y="435"/>
                </a:cubicBezTo>
                <a:cubicBezTo>
                  <a:pt x="22" y="366"/>
                  <a:pt x="50" y="301"/>
                  <a:pt x="104" y="251"/>
                </a:cubicBezTo>
                <a:cubicBezTo>
                  <a:pt x="111" y="246"/>
                  <a:pt x="121" y="244"/>
                  <a:pt x="128" y="241"/>
                </a:cubicBezTo>
                <a:cubicBezTo>
                  <a:pt x="122" y="227"/>
                  <a:pt x="111" y="213"/>
                  <a:pt x="111" y="198"/>
                </a:cubicBezTo>
                <a:cubicBezTo>
                  <a:pt x="112" y="183"/>
                  <a:pt x="119" y="158"/>
                  <a:pt x="129" y="154"/>
                </a:cubicBezTo>
                <a:cubicBezTo>
                  <a:pt x="150" y="147"/>
                  <a:pt x="179" y="143"/>
                  <a:pt x="197" y="152"/>
                </a:cubicBezTo>
                <a:cubicBezTo>
                  <a:pt x="229" y="168"/>
                  <a:pt x="227" y="198"/>
                  <a:pt x="199" y="243"/>
                </a:cubicBezTo>
                <a:cubicBezTo>
                  <a:pt x="259" y="231"/>
                  <a:pt x="275" y="326"/>
                  <a:pt x="347" y="297"/>
                </a:cubicBezTo>
                <a:cubicBezTo>
                  <a:pt x="347" y="211"/>
                  <a:pt x="347" y="122"/>
                  <a:pt x="347" y="22"/>
                </a:cubicBezTo>
                <a:cubicBezTo>
                  <a:pt x="409" y="67"/>
                  <a:pt x="458" y="38"/>
                  <a:pt x="510" y="19"/>
                </a:cubicBezTo>
                <a:cubicBezTo>
                  <a:pt x="563" y="0"/>
                  <a:pt x="592" y="22"/>
                  <a:pt x="592" y="78"/>
                </a:cubicBezTo>
                <a:cubicBezTo>
                  <a:pt x="592" y="122"/>
                  <a:pt x="592" y="167"/>
                  <a:pt x="592" y="216"/>
                </a:cubicBezTo>
                <a:cubicBezTo>
                  <a:pt x="546" y="194"/>
                  <a:pt x="508" y="206"/>
                  <a:pt x="467" y="222"/>
                </a:cubicBezTo>
                <a:cubicBezTo>
                  <a:pt x="441" y="233"/>
                  <a:pt x="410" y="233"/>
                  <a:pt x="377" y="238"/>
                </a:cubicBezTo>
                <a:cubicBezTo>
                  <a:pt x="379" y="259"/>
                  <a:pt x="359" y="290"/>
                  <a:pt x="395" y="313"/>
                </a:cubicBezTo>
                <a:cubicBezTo>
                  <a:pt x="400" y="316"/>
                  <a:pt x="400" y="338"/>
                  <a:pt x="396" y="340"/>
                </a:cubicBezTo>
                <a:cubicBezTo>
                  <a:pt x="368" y="358"/>
                  <a:pt x="375" y="385"/>
                  <a:pt x="375" y="410"/>
                </a:cubicBezTo>
                <a:cubicBezTo>
                  <a:pt x="374" y="448"/>
                  <a:pt x="375" y="487"/>
                  <a:pt x="375" y="528"/>
                </a:cubicBezTo>
                <a:cubicBezTo>
                  <a:pt x="464" y="539"/>
                  <a:pt x="547" y="562"/>
                  <a:pt x="607" y="634"/>
                </a:cubicBezTo>
                <a:cubicBezTo>
                  <a:pt x="620" y="650"/>
                  <a:pt x="629" y="670"/>
                  <a:pt x="643" y="695"/>
                </a:cubicBezTo>
                <a:cubicBezTo>
                  <a:pt x="451" y="695"/>
                  <a:pt x="270" y="695"/>
                  <a:pt x="89" y="695"/>
                </a:cubicBezTo>
                <a:cubicBezTo>
                  <a:pt x="87" y="692"/>
                  <a:pt x="84" y="688"/>
                  <a:pt x="85" y="687"/>
                </a:cubicBezTo>
                <a:cubicBezTo>
                  <a:pt x="125" y="619"/>
                  <a:pt x="106" y="544"/>
                  <a:pt x="109" y="471"/>
                </a:cubicBezTo>
                <a:cubicBezTo>
                  <a:pt x="111" y="427"/>
                  <a:pt x="110" y="382"/>
                  <a:pt x="110" y="337"/>
                </a:cubicBezTo>
                <a:cubicBezTo>
                  <a:pt x="105" y="335"/>
                  <a:pt x="101" y="333"/>
                  <a:pt x="96" y="331"/>
                </a:cubicBezTo>
                <a:close/>
                <a:moveTo>
                  <a:pt x="231" y="398"/>
                </a:moveTo>
                <a:cubicBezTo>
                  <a:pt x="242" y="399"/>
                  <a:pt x="249" y="401"/>
                  <a:pt x="255" y="400"/>
                </a:cubicBezTo>
                <a:cubicBezTo>
                  <a:pt x="289" y="396"/>
                  <a:pt x="303" y="411"/>
                  <a:pt x="303" y="445"/>
                </a:cubicBezTo>
                <a:cubicBezTo>
                  <a:pt x="303" y="467"/>
                  <a:pt x="306" y="489"/>
                  <a:pt x="310" y="511"/>
                </a:cubicBezTo>
                <a:cubicBezTo>
                  <a:pt x="311" y="518"/>
                  <a:pt x="322" y="524"/>
                  <a:pt x="328" y="530"/>
                </a:cubicBezTo>
                <a:cubicBezTo>
                  <a:pt x="334" y="524"/>
                  <a:pt x="344" y="519"/>
                  <a:pt x="344" y="513"/>
                </a:cubicBezTo>
                <a:cubicBezTo>
                  <a:pt x="345" y="461"/>
                  <a:pt x="345" y="409"/>
                  <a:pt x="345" y="367"/>
                </a:cubicBezTo>
                <a:cubicBezTo>
                  <a:pt x="301" y="350"/>
                  <a:pt x="265" y="336"/>
                  <a:pt x="231" y="323"/>
                </a:cubicBezTo>
                <a:cubicBezTo>
                  <a:pt x="231" y="345"/>
                  <a:pt x="231" y="370"/>
                  <a:pt x="231" y="398"/>
                </a:cubicBezTo>
                <a:close/>
                <a:moveTo>
                  <a:pt x="161" y="451"/>
                </a:moveTo>
                <a:cubicBezTo>
                  <a:pt x="161" y="498"/>
                  <a:pt x="161" y="541"/>
                  <a:pt x="161" y="585"/>
                </a:cubicBezTo>
                <a:cubicBezTo>
                  <a:pt x="195" y="569"/>
                  <a:pt x="227" y="555"/>
                  <a:pt x="263" y="539"/>
                </a:cubicBezTo>
                <a:cubicBezTo>
                  <a:pt x="260" y="511"/>
                  <a:pt x="256" y="482"/>
                  <a:pt x="253" y="451"/>
                </a:cubicBezTo>
                <a:cubicBezTo>
                  <a:pt x="220" y="451"/>
                  <a:pt x="192" y="451"/>
                  <a:pt x="161" y="451"/>
                </a:cubicBezTo>
                <a:close/>
                <a:moveTo>
                  <a:pt x="516" y="111"/>
                </a:moveTo>
                <a:cubicBezTo>
                  <a:pt x="500" y="98"/>
                  <a:pt x="484" y="86"/>
                  <a:pt x="471" y="76"/>
                </a:cubicBezTo>
                <a:cubicBezTo>
                  <a:pt x="454" y="88"/>
                  <a:pt x="436" y="100"/>
                  <a:pt x="422" y="109"/>
                </a:cubicBezTo>
                <a:cubicBezTo>
                  <a:pt x="429" y="129"/>
                  <a:pt x="435" y="149"/>
                  <a:pt x="440" y="166"/>
                </a:cubicBezTo>
                <a:cubicBezTo>
                  <a:pt x="459" y="166"/>
                  <a:pt x="481" y="166"/>
                  <a:pt x="500" y="166"/>
                </a:cubicBezTo>
                <a:cubicBezTo>
                  <a:pt x="505" y="150"/>
                  <a:pt x="511" y="130"/>
                  <a:pt x="516" y="11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8" name="Freeform 124">
            <a:extLst>
              <a:ext uri="{FF2B5EF4-FFF2-40B4-BE49-F238E27FC236}">
                <a16:creationId xmlns:a16="http://schemas.microsoft.com/office/drawing/2014/main" id="{DA043074-20B6-4663-A32C-2817F09346E3}"/>
              </a:ext>
            </a:extLst>
          </p:cNvPr>
          <p:cNvSpPr>
            <a:spLocks/>
          </p:cNvSpPr>
          <p:nvPr/>
        </p:nvSpPr>
        <p:spPr bwMode="auto">
          <a:xfrm>
            <a:off x="9510713" y="5626100"/>
            <a:ext cx="803275" cy="563563"/>
          </a:xfrm>
          <a:custGeom>
            <a:avLst/>
            <a:gdLst>
              <a:gd name="T0" fmla="*/ 579 w 579"/>
              <a:gd name="T1" fmla="*/ 365 h 406"/>
              <a:gd name="T2" fmla="*/ 407 w 579"/>
              <a:gd name="T3" fmla="*/ 372 h 406"/>
              <a:gd name="T4" fmla="*/ 294 w 579"/>
              <a:gd name="T5" fmla="*/ 390 h 406"/>
              <a:gd name="T6" fmla="*/ 245 w 579"/>
              <a:gd name="T7" fmla="*/ 376 h 406"/>
              <a:gd name="T8" fmla="*/ 107 w 579"/>
              <a:gd name="T9" fmla="*/ 406 h 406"/>
              <a:gd name="T10" fmla="*/ 43 w 579"/>
              <a:gd name="T11" fmla="*/ 182 h 406"/>
              <a:gd name="T12" fmla="*/ 12 w 579"/>
              <a:gd name="T13" fmla="*/ 77 h 406"/>
              <a:gd name="T14" fmla="*/ 35 w 579"/>
              <a:gd name="T15" fmla="*/ 24 h 406"/>
              <a:gd name="T16" fmla="*/ 176 w 579"/>
              <a:gd name="T17" fmla="*/ 43 h 406"/>
              <a:gd name="T18" fmla="*/ 350 w 579"/>
              <a:gd name="T19" fmla="*/ 69 h 406"/>
              <a:gd name="T20" fmla="*/ 440 w 579"/>
              <a:gd name="T21" fmla="*/ 104 h 406"/>
              <a:gd name="T22" fmla="*/ 579 w 579"/>
              <a:gd name="T23" fmla="*/ 36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9" h="406">
                <a:moveTo>
                  <a:pt x="579" y="365"/>
                </a:moveTo>
                <a:cubicBezTo>
                  <a:pt x="508" y="319"/>
                  <a:pt x="469" y="319"/>
                  <a:pt x="407" y="372"/>
                </a:cubicBezTo>
                <a:cubicBezTo>
                  <a:pt x="372" y="402"/>
                  <a:pt x="334" y="398"/>
                  <a:pt x="294" y="390"/>
                </a:cubicBezTo>
                <a:cubicBezTo>
                  <a:pt x="278" y="387"/>
                  <a:pt x="262" y="381"/>
                  <a:pt x="245" y="376"/>
                </a:cubicBezTo>
                <a:cubicBezTo>
                  <a:pt x="188" y="358"/>
                  <a:pt x="171" y="362"/>
                  <a:pt x="107" y="406"/>
                </a:cubicBezTo>
                <a:cubicBezTo>
                  <a:pt x="86" y="330"/>
                  <a:pt x="64" y="256"/>
                  <a:pt x="43" y="182"/>
                </a:cubicBezTo>
                <a:cubicBezTo>
                  <a:pt x="33" y="147"/>
                  <a:pt x="26" y="110"/>
                  <a:pt x="12" y="77"/>
                </a:cubicBezTo>
                <a:cubicBezTo>
                  <a:pt x="0" y="47"/>
                  <a:pt x="13" y="34"/>
                  <a:pt x="35" y="24"/>
                </a:cubicBezTo>
                <a:cubicBezTo>
                  <a:pt x="86" y="0"/>
                  <a:pt x="137" y="10"/>
                  <a:pt x="176" y="43"/>
                </a:cubicBezTo>
                <a:cubicBezTo>
                  <a:pt x="231" y="89"/>
                  <a:pt x="285" y="98"/>
                  <a:pt x="350" y="69"/>
                </a:cubicBezTo>
                <a:cubicBezTo>
                  <a:pt x="389" y="51"/>
                  <a:pt x="422" y="72"/>
                  <a:pt x="440" y="104"/>
                </a:cubicBezTo>
                <a:cubicBezTo>
                  <a:pt x="489" y="190"/>
                  <a:pt x="533" y="278"/>
                  <a:pt x="579" y="36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9" name="Freeform 125">
            <a:extLst>
              <a:ext uri="{FF2B5EF4-FFF2-40B4-BE49-F238E27FC236}">
                <a16:creationId xmlns:a16="http://schemas.microsoft.com/office/drawing/2014/main" id="{C3558360-4F36-468D-AED4-B6766F7C5577}"/>
              </a:ext>
            </a:extLst>
          </p:cNvPr>
          <p:cNvSpPr>
            <a:spLocks/>
          </p:cNvSpPr>
          <p:nvPr/>
        </p:nvSpPr>
        <p:spPr bwMode="auto">
          <a:xfrm>
            <a:off x="7858125" y="2990850"/>
            <a:ext cx="965200" cy="454025"/>
          </a:xfrm>
          <a:custGeom>
            <a:avLst/>
            <a:gdLst>
              <a:gd name="T0" fmla="*/ 78 w 696"/>
              <a:gd name="T1" fmla="*/ 182 h 328"/>
              <a:gd name="T2" fmla="*/ 64 w 696"/>
              <a:gd name="T3" fmla="*/ 45 h 328"/>
              <a:gd name="T4" fmla="*/ 185 w 696"/>
              <a:gd name="T5" fmla="*/ 31 h 328"/>
              <a:gd name="T6" fmla="*/ 198 w 696"/>
              <a:gd name="T7" fmla="*/ 173 h 328"/>
              <a:gd name="T8" fmla="*/ 313 w 696"/>
              <a:gd name="T9" fmla="*/ 113 h 328"/>
              <a:gd name="T10" fmla="*/ 385 w 696"/>
              <a:gd name="T11" fmla="*/ 111 h 328"/>
              <a:gd name="T12" fmla="*/ 495 w 696"/>
              <a:gd name="T13" fmla="*/ 171 h 328"/>
              <a:gd name="T14" fmla="*/ 479 w 696"/>
              <a:gd name="T15" fmla="*/ 96 h 328"/>
              <a:gd name="T16" fmla="*/ 520 w 696"/>
              <a:gd name="T17" fmla="*/ 29 h 328"/>
              <a:gd name="T18" fmla="*/ 636 w 696"/>
              <a:gd name="T19" fmla="*/ 47 h 328"/>
              <a:gd name="T20" fmla="*/ 620 w 696"/>
              <a:gd name="T21" fmla="*/ 182 h 328"/>
              <a:gd name="T22" fmla="*/ 688 w 696"/>
              <a:gd name="T23" fmla="*/ 328 h 328"/>
              <a:gd name="T24" fmla="*/ 444 w 696"/>
              <a:gd name="T25" fmla="*/ 328 h 328"/>
              <a:gd name="T26" fmla="*/ 449 w 696"/>
              <a:gd name="T27" fmla="*/ 246 h 328"/>
              <a:gd name="T28" fmla="*/ 349 w 696"/>
              <a:gd name="T29" fmla="*/ 196 h 328"/>
              <a:gd name="T30" fmla="*/ 249 w 696"/>
              <a:gd name="T31" fmla="*/ 247 h 328"/>
              <a:gd name="T32" fmla="*/ 255 w 696"/>
              <a:gd name="T33" fmla="*/ 327 h 328"/>
              <a:gd name="T34" fmla="*/ 14 w 696"/>
              <a:gd name="T35" fmla="*/ 327 h 328"/>
              <a:gd name="T36" fmla="*/ 78 w 696"/>
              <a:gd name="T37" fmla="*/ 18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328">
                <a:moveTo>
                  <a:pt x="78" y="182"/>
                </a:moveTo>
                <a:cubicBezTo>
                  <a:pt x="33" y="128"/>
                  <a:pt x="28" y="85"/>
                  <a:pt x="64" y="45"/>
                </a:cubicBezTo>
                <a:cubicBezTo>
                  <a:pt x="97" y="8"/>
                  <a:pt x="146" y="3"/>
                  <a:pt x="185" y="31"/>
                </a:cubicBezTo>
                <a:cubicBezTo>
                  <a:pt x="229" y="63"/>
                  <a:pt x="234" y="108"/>
                  <a:pt x="198" y="173"/>
                </a:cubicBezTo>
                <a:cubicBezTo>
                  <a:pt x="246" y="169"/>
                  <a:pt x="285" y="153"/>
                  <a:pt x="313" y="113"/>
                </a:cubicBezTo>
                <a:cubicBezTo>
                  <a:pt x="335" y="80"/>
                  <a:pt x="362" y="80"/>
                  <a:pt x="385" y="111"/>
                </a:cubicBezTo>
                <a:cubicBezTo>
                  <a:pt x="417" y="153"/>
                  <a:pt x="441" y="166"/>
                  <a:pt x="495" y="171"/>
                </a:cubicBezTo>
                <a:cubicBezTo>
                  <a:pt x="489" y="147"/>
                  <a:pt x="475" y="120"/>
                  <a:pt x="479" y="96"/>
                </a:cubicBezTo>
                <a:cubicBezTo>
                  <a:pt x="483" y="72"/>
                  <a:pt x="500" y="45"/>
                  <a:pt x="520" y="29"/>
                </a:cubicBezTo>
                <a:cubicBezTo>
                  <a:pt x="556" y="0"/>
                  <a:pt x="606" y="11"/>
                  <a:pt x="636" y="47"/>
                </a:cubicBezTo>
                <a:cubicBezTo>
                  <a:pt x="670" y="87"/>
                  <a:pt x="666" y="130"/>
                  <a:pt x="620" y="182"/>
                </a:cubicBezTo>
                <a:cubicBezTo>
                  <a:pt x="675" y="214"/>
                  <a:pt x="696" y="262"/>
                  <a:pt x="688" y="328"/>
                </a:cubicBezTo>
                <a:cubicBezTo>
                  <a:pt x="609" y="328"/>
                  <a:pt x="530" y="328"/>
                  <a:pt x="444" y="328"/>
                </a:cubicBezTo>
                <a:cubicBezTo>
                  <a:pt x="446" y="301"/>
                  <a:pt x="447" y="274"/>
                  <a:pt x="449" y="246"/>
                </a:cubicBezTo>
                <a:cubicBezTo>
                  <a:pt x="418" y="231"/>
                  <a:pt x="384" y="214"/>
                  <a:pt x="349" y="196"/>
                </a:cubicBezTo>
                <a:cubicBezTo>
                  <a:pt x="319" y="211"/>
                  <a:pt x="285" y="229"/>
                  <a:pt x="249" y="247"/>
                </a:cubicBezTo>
                <a:cubicBezTo>
                  <a:pt x="251" y="270"/>
                  <a:pt x="253" y="297"/>
                  <a:pt x="255" y="327"/>
                </a:cubicBezTo>
                <a:cubicBezTo>
                  <a:pt x="173" y="327"/>
                  <a:pt x="94" y="327"/>
                  <a:pt x="14" y="327"/>
                </a:cubicBezTo>
                <a:cubicBezTo>
                  <a:pt x="0" y="264"/>
                  <a:pt x="18" y="224"/>
                  <a:pt x="78" y="18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0" name="Freeform 126">
            <a:extLst>
              <a:ext uri="{FF2B5EF4-FFF2-40B4-BE49-F238E27FC236}">
                <a16:creationId xmlns:a16="http://schemas.microsoft.com/office/drawing/2014/main" id="{580C68DC-D3C8-4B0F-9CEF-F238E4D04BD2}"/>
              </a:ext>
            </a:extLst>
          </p:cNvPr>
          <p:cNvSpPr>
            <a:spLocks noEditPoints="1"/>
          </p:cNvSpPr>
          <p:nvPr/>
        </p:nvSpPr>
        <p:spPr bwMode="auto">
          <a:xfrm>
            <a:off x="6438900" y="5448300"/>
            <a:ext cx="831850" cy="685800"/>
          </a:xfrm>
          <a:custGeom>
            <a:avLst/>
            <a:gdLst>
              <a:gd name="T0" fmla="*/ 175 w 600"/>
              <a:gd name="T1" fmla="*/ 488 h 495"/>
              <a:gd name="T2" fmla="*/ 240 w 600"/>
              <a:gd name="T3" fmla="*/ 458 h 495"/>
              <a:gd name="T4" fmla="*/ 249 w 600"/>
              <a:gd name="T5" fmla="*/ 335 h 495"/>
              <a:gd name="T6" fmla="*/ 242 w 600"/>
              <a:gd name="T7" fmla="*/ 331 h 495"/>
              <a:gd name="T8" fmla="*/ 106 w 600"/>
              <a:gd name="T9" fmla="*/ 229 h 495"/>
              <a:gd name="T10" fmla="*/ 0 w 600"/>
              <a:gd name="T11" fmla="*/ 0 h 495"/>
              <a:gd name="T12" fmla="*/ 591 w 600"/>
              <a:gd name="T13" fmla="*/ 0 h 495"/>
              <a:gd name="T14" fmla="*/ 430 w 600"/>
              <a:gd name="T15" fmla="*/ 261 h 495"/>
              <a:gd name="T16" fmla="*/ 400 w 600"/>
              <a:gd name="T17" fmla="*/ 283 h 495"/>
              <a:gd name="T18" fmla="*/ 352 w 600"/>
              <a:gd name="T19" fmla="*/ 329 h 495"/>
              <a:gd name="T20" fmla="*/ 314 w 600"/>
              <a:gd name="T21" fmla="*/ 409 h 495"/>
              <a:gd name="T22" fmla="*/ 364 w 600"/>
              <a:gd name="T23" fmla="*/ 463 h 495"/>
              <a:gd name="T24" fmla="*/ 416 w 600"/>
              <a:gd name="T25" fmla="*/ 495 h 495"/>
              <a:gd name="T26" fmla="*/ 178 w 600"/>
              <a:gd name="T27" fmla="*/ 495 h 495"/>
              <a:gd name="T28" fmla="*/ 175 w 600"/>
              <a:gd name="T29" fmla="*/ 488 h 495"/>
              <a:gd name="T30" fmla="*/ 240 w 600"/>
              <a:gd name="T31" fmla="*/ 207 h 495"/>
              <a:gd name="T32" fmla="*/ 351 w 600"/>
              <a:gd name="T33" fmla="*/ 198 h 495"/>
              <a:gd name="T34" fmla="*/ 391 w 600"/>
              <a:gd name="T35" fmla="*/ 94 h 495"/>
              <a:gd name="T36" fmla="*/ 297 w 600"/>
              <a:gd name="T37" fmla="*/ 35 h 495"/>
              <a:gd name="T38" fmla="*/ 212 w 600"/>
              <a:gd name="T39" fmla="*/ 100 h 495"/>
              <a:gd name="T40" fmla="*/ 240 w 600"/>
              <a:gd name="T41" fmla="*/ 207 h 495"/>
              <a:gd name="T42" fmla="*/ 444 w 600"/>
              <a:gd name="T43" fmla="*/ 209 h 495"/>
              <a:gd name="T44" fmla="*/ 544 w 600"/>
              <a:gd name="T45" fmla="*/ 42 h 495"/>
              <a:gd name="T46" fmla="*/ 474 w 600"/>
              <a:gd name="T47" fmla="*/ 42 h 495"/>
              <a:gd name="T48" fmla="*/ 444 w 600"/>
              <a:gd name="T49" fmla="*/ 209 h 495"/>
              <a:gd name="T50" fmla="*/ 121 w 600"/>
              <a:gd name="T51" fmla="*/ 42 h 495"/>
              <a:gd name="T52" fmla="*/ 48 w 600"/>
              <a:gd name="T53" fmla="*/ 42 h 495"/>
              <a:gd name="T54" fmla="*/ 149 w 600"/>
              <a:gd name="T55" fmla="*/ 206 h 495"/>
              <a:gd name="T56" fmla="*/ 121 w 600"/>
              <a:gd name="T57" fmla="*/ 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0" h="495">
                <a:moveTo>
                  <a:pt x="175" y="488"/>
                </a:moveTo>
                <a:cubicBezTo>
                  <a:pt x="197" y="478"/>
                  <a:pt x="219" y="469"/>
                  <a:pt x="240" y="458"/>
                </a:cubicBezTo>
                <a:cubicBezTo>
                  <a:pt x="292" y="432"/>
                  <a:pt x="297" y="368"/>
                  <a:pt x="249" y="335"/>
                </a:cubicBezTo>
                <a:cubicBezTo>
                  <a:pt x="247" y="333"/>
                  <a:pt x="244" y="333"/>
                  <a:pt x="242" y="331"/>
                </a:cubicBezTo>
                <a:cubicBezTo>
                  <a:pt x="203" y="288"/>
                  <a:pt x="153" y="261"/>
                  <a:pt x="106" y="229"/>
                </a:cubicBezTo>
                <a:cubicBezTo>
                  <a:pt x="29" y="177"/>
                  <a:pt x="6" y="93"/>
                  <a:pt x="0" y="0"/>
                </a:cubicBezTo>
                <a:cubicBezTo>
                  <a:pt x="200" y="0"/>
                  <a:pt x="396" y="0"/>
                  <a:pt x="591" y="0"/>
                </a:cubicBezTo>
                <a:cubicBezTo>
                  <a:pt x="600" y="109"/>
                  <a:pt x="527" y="225"/>
                  <a:pt x="430" y="261"/>
                </a:cubicBezTo>
                <a:cubicBezTo>
                  <a:pt x="419" y="266"/>
                  <a:pt x="409" y="275"/>
                  <a:pt x="400" y="283"/>
                </a:cubicBezTo>
                <a:cubicBezTo>
                  <a:pt x="384" y="298"/>
                  <a:pt x="371" y="319"/>
                  <a:pt x="352" y="329"/>
                </a:cubicBezTo>
                <a:cubicBezTo>
                  <a:pt x="317" y="347"/>
                  <a:pt x="313" y="375"/>
                  <a:pt x="314" y="409"/>
                </a:cubicBezTo>
                <a:cubicBezTo>
                  <a:pt x="316" y="441"/>
                  <a:pt x="340" y="452"/>
                  <a:pt x="364" y="463"/>
                </a:cubicBezTo>
                <a:cubicBezTo>
                  <a:pt x="382" y="471"/>
                  <a:pt x="399" y="479"/>
                  <a:pt x="416" y="495"/>
                </a:cubicBezTo>
                <a:cubicBezTo>
                  <a:pt x="336" y="495"/>
                  <a:pt x="257" y="495"/>
                  <a:pt x="178" y="495"/>
                </a:cubicBezTo>
                <a:cubicBezTo>
                  <a:pt x="177" y="492"/>
                  <a:pt x="176" y="490"/>
                  <a:pt x="175" y="488"/>
                </a:cubicBezTo>
                <a:close/>
                <a:moveTo>
                  <a:pt x="240" y="207"/>
                </a:moveTo>
                <a:cubicBezTo>
                  <a:pt x="281" y="169"/>
                  <a:pt x="314" y="173"/>
                  <a:pt x="351" y="198"/>
                </a:cubicBezTo>
                <a:cubicBezTo>
                  <a:pt x="331" y="154"/>
                  <a:pt x="349" y="124"/>
                  <a:pt x="391" y="94"/>
                </a:cubicBezTo>
                <a:cubicBezTo>
                  <a:pt x="336" y="98"/>
                  <a:pt x="311" y="78"/>
                  <a:pt x="297" y="35"/>
                </a:cubicBezTo>
                <a:cubicBezTo>
                  <a:pt x="285" y="79"/>
                  <a:pt x="255" y="94"/>
                  <a:pt x="212" y="100"/>
                </a:cubicBezTo>
                <a:cubicBezTo>
                  <a:pt x="254" y="123"/>
                  <a:pt x="253" y="159"/>
                  <a:pt x="240" y="207"/>
                </a:cubicBezTo>
                <a:close/>
                <a:moveTo>
                  <a:pt x="444" y="209"/>
                </a:moveTo>
                <a:cubicBezTo>
                  <a:pt x="506" y="166"/>
                  <a:pt x="535" y="111"/>
                  <a:pt x="544" y="42"/>
                </a:cubicBezTo>
                <a:cubicBezTo>
                  <a:pt x="517" y="42"/>
                  <a:pt x="495" y="42"/>
                  <a:pt x="474" y="42"/>
                </a:cubicBezTo>
                <a:cubicBezTo>
                  <a:pt x="464" y="97"/>
                  <a:pt x="455" y="150"/>
                  <a:pt x="444" y="209"/>
                </a:cubicBezTo>
                <a:close/>
                <a:moveTo>
                  <a:pt x="121" y="42"/>
                </a:moveTo>
                <a:cubicBezTo>
                  <a:pt x="97" y="42"/>
                  <a:pt x="74" y="42"/>
                  <a:pt x="48" y="42"/>
                </a:cubicBezTo>
                <a:cubicBezTo>
                  <a:pt x="63" y="110"/>
                  <a:pt x="85" y="169"/>
                  <a:pt x="149" y="206"/>
                </a:cubicBezTo>
                <a:cubicBezTo>
                  <a:pt x="140" y="151"/>
                  <a:pt x="131" y="98"/>
                  <a:pt x="121" y="4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1" name="Freeform 127">
            <a:extLst>
              <a:ext uri="{FF2B5EF4-FFF2-40B4-BE49-F238E27FC236}">
                <a16:creationId xmlns:a16="http://schemas.microsoft.com/office/drawing/2014/main" id="{E8068F23-E8F3-44FF-BF60-206F4BF1B523}"/>
              </a:ext>
            </a:extLst>
          </p:cNvPr>
          <p:cNvSpPr>
            <a:spLocks/>
          </p:cNvSpPr>
          <p:nvPr/>
        </p:nvSpPr>
        <p:spPr bwMode="auto">
          <a:xfrm>
            <a:off x="6426200" y="3071813"/>
            <a:ext cx="847725" cy="374650"/>
          </a:xfrm>
          <a:custGeom>
            <a:avLst/>
            <a:gdLst>
              <a:gd name="T0" fmla="*/ 0 w 611"/>
              <a:gd name="T1" fmla="*/ 271 h 271"/>
              <a:gd name="T2" fmla="*/ 65 w 611"/>
              <a:gd name="T3" fmla="*/ 1 h 271"/>
              <a:gd name="T4" fmla="*/ 170 w 611"/>
              <a:gd name="T5" fmla="*/ 2 h 271"/>
              <a:gd name="T6" fmla="*/ 195 w 611"/>
              <a:gd name="T7" fmla="*/ 15 h 271"/>
              <a:gd name="T8" fmla="*/ 268 w 611"/>
              <a:gd name="T9" fmla="*/ 118 h 271"/>
              <a:gd name="T10" fmla="*/ 131 w 611"/>
              <a:gd name="T11" fmla="*/ 127 h 271"/>
              <a:gd name="T12" fmla="*/ 129 w 611"/>
              <a:gd name="T13" fmla="*/ 147 h 271"/>
              <a:gd name="T14" fmla="*/ 169 w 611"/>
              <a:gd name="T15" fmla="*/ 158 h 271"/>
              <a:gd name="T16" fmla="*/ 443 w 611"/>
              <a:gd name="T17" fmla="*/ 158 h 271"/>
              <a:gd name="T18" fmla="*/ 478 w 611"/>
              <a:gd name="T19" fmla="*/ 142 h 271"/>
              <a:gd name="T20" fmla="*/ 442 w 611"/>
              <a:gd name="T21" fmla="*/ 123 h 271"/>
              <a:gd name="T22" fmla="*/ 343 w 611"/>
              <a:gd name="T23" fmla="*/ 122 h 271"/>
              <a:gd name="T24" fmla="*/ 418 w 611"/>
              <a:gd name="T25" fmla="*/ 12 h 271"/>
              <a:gd name="T26" fmla="*/ 441 w 611"/>
              <a:gd name="T27" fmla="*/ 2 h 271"/>
              <a:gd name="T28" fmla="*/ 547 w 611"/>
              <a:gd name="T29" fmla="*/ 1 h 271"/>
              <a:gd name="T30" fmla="*/ 611 w 611"/>
              <a:gd name="T31" fmla="*/ 271 h 271"/>
              <a:gd name="T32" fmla="*/ 0 w 611"/>
              <a:gd name="T33"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271">
                <a:moveTo>
                  <a:pt x="0" y="271"/>
                </a:moveTo>
                <a:cubicBezTo>
                  <a:pt x="22" y="179"/>
                  <a:pt x="43" y="91"/>
                  <a:pt x="65" y="1"/>
                </a:cubicBezTo>
                <a:cubicBezTo>
                  <a:pt x="102" y="1"/>
                  <a:pt x="136" y="0"/>
                  <a:pt x="170" y="2"/>
                </a:cubicBezTo>
                <a:cubicBezTo>
                  <a:pt x="179" y="2"/>
                  <a:pt x="190" y="8"/>
                  <a:pt x="195" y="15"/>
                </a:cubicBezTo>
                <a:cubicBezTo>
                  <a:pt x="220" y="48"/>
                  <a:pt x="242" y="82"/>
                  <a:pt x="268" y="118"/>
                </a:cubicBezTo>
                <a:cubicBezTo>
                  <a:pt x="220" y="121"/>
                  <a:pt x="175" y="124"/>
                  <a:pt x="131" y="127"/>
                </a:cubicBezTo>
                <a:cubicBezTo>
                  <a:pt x="130" y="134"/>
                  <a:pt x="130" y="140"/>
                  <a:pt x="129" y="147"/>
                </a:cubicBezTo>
                <a:cubicBezTo>
                  <a:pt x="143" y="151"/>
                  <a:pt x="156" y="158"/>
                  <a:pt x="169" y="158"/>
                </a:cubicBezTo>
                <a:cubicBezTo>
                  <a:pt x="260" y="159"/>
                  <a:pt x="352" y="159"/>
                  <a:pt x="443" y="158"/>
                </a:cubicBezTo>
                <a:cubicBezTo>
                  <a:pt x="455" y="158"/>
                  <a:pt x="466" y="147"/>
                  <a:pt x="478" y="142"/>
                </a:cubicBezTo>
                <a:cubicBezTo>
                  <a:pt x="466" y="135"/>
                  <a:pt x="455" y="124"/>
                  <a:pt x="442" y="123"/>
                </a:cubicBezTo>
                <a:cubicBezTo>
                  <a:pt x="411" y="120"/>
                  <a:pt x="379" y="122"/>
                  <a:pt x="343" y="122"/>
                </a:cubicBezTo>
                <a:cubicBezTo>
                  <a:pt x="369" y="82"/>
                  <a:pt x="393" y="46"/>
                  <a:pt x="418" y="12"/>
                </a:cubicBezTo>
                <a:cubicBezTo>
                  <a:pt x="422" y="6"/>
                  <a:pt x="433" y="2"/>
                  <a:pt x="441" y="2"/>
                </a:cubicBezTo>
                <a:cubicBezTo>
                  <a:pt x="476" y="1"/>
                  <a:pt x="510" y="1"/>
                  <a:pt x="547" y="1"/>
                </a:cubicBezTo>
                <a:cubicBezTo>
                  <a:pt x="569" y="91"/>
                  <a:pt x="590" y="180"/>
                  <a:pt x="611" y="271"/>
                </a:cubicBezTo>
                <a:cubicBezTo>
                  <a:pt x="408" y="271"/>
                  <a:pt x="207" y="271"/>
                  <a:pt x="0" y="27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2" name="Freeform 128">
            <a:extLst>
              <a:ext uri="{FF2B5EF4-FFF2-40B4-BE49-F238E27FC236}">
                <a16:creationId xmlns:a16="http://schemas.microsoft.com/office/drawing/2014/main" id="{EB76B443-23FE-4AC7-8F71-3B12E6C298B6}"/>
              </a:ext>
            </a:extLst>
          </p:cNvPr>
          <p:cNvSpPr>
            <a:spLocks noEditPoints="1"/>
          </p:cNvSpPr>
          <p:nvPr/>
        </p:nvSpPr>
        <p:spPr bwMode="auto">
          <a:xfrm>
            <a:off x="6602413" y="2571750"/>
            <a:ext cx="476250" cy="652463"/>
          </a:xfrm>
          <a:custGeom>
            <a:avLst/>
            <a:gdLst>
              <a:gd name="T0" fmla="*/ 168 w 344"/>
              <a:gd name="T1" fmla="*/ 468 h 471"/>
              <a:gd name="T2" fmla="*/ 32 w 344"/>
              <a:gd name="T3" fmla="*/ 234 h 471"/>
              <a:gd name="T4" fmla="*/ 62 w 344"/>
              <a:gd name="T5" fmla="*/ 64 h 471"/>
              <a:gd name="T6" fmla="*/ 232 w 344"/>
              <a:gd name="T7" fmla="*/ 23 h 471"/>
              <a:gd name="T8" fmla="*/ 342 w 344"/>
              <a:gd name="T9" fmla="*/ 165 h 471"/>
              <a:gd name="T10" fmla="*/ 333 w 344"/>
              <a:gd name="T11" fmla="*/ 219 h 471"/>
              <a:gd name="T12" fmla="*/ 190 w 344"/>
              <a:gd name="T13" fmla="*/ 471 h 471"/>
              <a:gd name="T14" fmla="*/ 168 w 344"/>
              <a:gd name="T15" fmla="*/ 468 h 471"/>
              <a:gd name="T16" fmla="*/ 181 w 344"/>
              <a:gd name="T17" fmla="*/ 188 h 471"/>
              <a:gd name="T18" fmla="*/ 240 w 344"/>
              <a:gd name="T19" fmla="*/ 126 h 471"/>
              <a:gd name="T20" fmla="*/ 178 w 344"/>
              <a:gd name="T21" fmla="*/ 68 h 471"/>
              <a:gd name="T22" fmla="*/ 120 w 344"/>
              <a:gd name="T23" fmla="*/ 129 h 471"/>
              <a:gd name="T24" fmla="*/ 181 w 344"/>
              <a:gd name="T25" fmla="*/ 18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471">
                <a:moveTo>
                  <a:pt x="168" y="468"/>
                </a:moveTo>
                <a:cubicBezTo>
                  <a:pt x="122" y="391"/>
                  <a:pt x="74" y="314"/>
                  <a:pt x="32" y="234"/>
                </a:cubicBezTo>
                <a:cubicBezTo>
                  <a:pt x="0" y="173"/>
                  <a:pt x="15" y="112"/>
                  <a:pt x="62" y="64"/>
                </a:cubicBezTo>
                <a:cubicBezTo>
                  <a:pt x="109" y="15"/>
                  <a:pt x="168" y="0"/>
                  <a:pt x="232" y="23"/>
                </a:cubicBezTo>
                <a:cubicBezTo>
                  <a:pt x="298" y="47"/>
                  <a:pt x="334" y="96"/>
                  <a:pt x="342" y="165"/>
                </a:cubicBezTo>
                <a:cubicBezTo>
                  <a:pt x="344" y="182"/>
                  <a:pt x="341" y="203"/>
                  <a:pt x="333" y="219"/>
                </a:cubicBezTo>
                <a:cubicBezTo>
                  <a:pt x="286" y="303"/>
                  <a:pt x="238" y="387"/>
                  <a:pt x="190" y="471"/>
                </a:cubicBezTo>
                <a:cubicBezTo>
                  <a:pt x="182" y="470"/>
                  <a:pt x="175" y="469"/>
                  <a:pt x="168" y="468"/>
                </a:cubicBezTo>
                <a:close/>
                <a:moveTo>
                  <a:pt x="181" y="188"/>
                </a:moveTo>
                <a:cubicBezTo>
                  <a:pt x="213" y="187"/>
                  <a:pt x="240" y="159"/>
                  <a:pt x="240" y="126"/>
                </a:cubicBezTo>
                <a:cubicBezTo>
                  <a:pt x="239" y="94"/>
                  <a:pt x="212" y="68"/>
                  <a:pt x="178" y="68"/>
                </a:cubicBezTo>
                <a:cubicBezTo>
                  <a:pt x="144" y="69"/>
                  <a:pt x="119" y="95"/>
                  <a:pt x="120" y="129"/>
                </a:cubicBezTo>
                <a:cubicBezTo>
                  <a:pt x="121" y="162"/>
                  <a:pt x="148" y="188"/>
                  <a:pt x="181" y="18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3" name="Freeform 129">
            <a:extLst>
              <a:ext uri="{FF2B5EF4-FFF2-40B4-BE49-F238E27FC236}">
                <a16:creationId xmlns:a16="http://schemas.microsoft.com/office/drawing/2014/main" id="{50650598-E2AC-410E-A042-0825AF687E57}"/>
              </a:ext>
            </a:extLst>
          </p:cNvPr>
          <p:cNvSpPr>
            <a:spLocks/>
          </p:cNvSpPr>
          <p:nvPr/>
        </p:nvSpPr>
        <p:spPr bwMode="auto">
          <a:xfrm>
            <a:off x="6335713" y="5954713"/>
            <a:ext cx="1004888" cy="509588"/>
          </a:xfrm>
          <a:custGeom>
            <a:avLst/>
            <a:gdLst>
              <a:gd name="T0" fmla="*/ 594 w 725"/>
              <a:gd name="T1" fmla="*/ 182 h 367"/>
              <a:gd name="T2" fmla="*/ 645 w 725"/>
              <a:gd name="T3" fmla="*/ 200 h 367"/>
              <a:gd name="T4" fmla="*/ 579 w 725"/>
              <a:gd name="T5" fmla="*/ 243 h 367"/>
              <a:gd name="T6" fmla="*/ 536 w 725"/>
              <a:gd name="T7" fmla="*/ 254 h 367"/>
              <a:gd name="T8" fmla="*/ 579 w 725"/>
              <a:gd name="T9" fmla="*/ 280 h 367"/>
              <a:gd name="T10" fmla="*/ 500 w 725"/>
              <a:gd name="T11" fmla="*/ 302 h 367"/>
              <a:gd name="T12" fmla="*/ 464 w 725"/>
              <a:gd name="T13" fmla="*/ 307 h 367"/>
              <a:gd name="T14" fmla="*/ 500 w 725"/>
              <a:gd name="T15" fmla="*/ 338 h 367"/>
              <a:gd name="T16" fmla="*/ 420 w 725"/>
              <a:gd name="T17" fmla="*/ 351 h 367"/>
              <a:gd name="T18" fmla="*/ 326 w 725"/>
              <a:gd name="T19" fmla="*/ 350 h 367"/>
              <a:gd name="T20" fmla="*/ 239 w 725"/>
              <a:gd name="T21" fmla="*/ 340 h 367"/>
              <a:gd name="T22" fmla="*/ 286 w 725"/>
              <a:gd name="T23" fmla="*/ 301 h 367"/>
              <a:gd name="T24" fmla="*/ 244 w 725"/>
              <a:gd name="T25" fmla="*/ 302 h 367"/>
              <a:gd name="T26" fmla="*/ 160 w 725"/>
              <a:gd name="T27" fmla="*/ 282 h 367"/>
              <a:gd name="T28" fmla="*/ 207 w 725"/>
              <a:gd name="T29" fmla="*/ 254 h 367"/>
              <a:gd name="T30" fmla="*/ 96 w 725"/>
              <a:gd name="T31" fmla="*/ 202 h 367"/>
              <a:gd name="T32" fmla="*/ 141 w 725"/>
              <a:gd name="T33" fmla="*/ 183 h 367"/>
              <a:gd name="T34" fmla="*/ 45 w 725"/>
              <a:gd name="T35" fmla="*/ 126 h 367"/>
              <a:gd name="T36" fmla="*/ 92 w 725"/>
              <a:gd name="T37" fmla="*/ 113 h 367"/>
              <a:gd name="T38" fmla="*/ 25 w 725"/>
              <a:gd name="T39" fmla="*/ 11 h 367"/>
              <a:gd name="T40" fmla="*/ 96 w 725"/>
              <a:gd name="T41" fmla="*/ 42 h 367"/>
              <a:gd name="T42" fmla="*/ 147 w 725"/>
              <a:gd name="T43" fmla="*/ 0 h 367"/>
              <a:gd name="T44" fmla="*/ 120 w 725"/>
              <a:gd name="T45" fmla="*/ 79 h 367"/>
              <a:gd name="T46" fmla="*/ 132 w 725"/>
              <a:gd name="T47" fmla="*/ 113 h 367"/>
              <a:gd name="T48" fmla="*/ 169 w 725"/>
              <a:gd name="T49" fmla="*/ 74 h 367"/>
              <a:gd name="T50" fmla="*/ 176 w 725"/>
              <a:gd name="T51" fmla="*/ 140 h 367"/>
              <a:gd name="T52" fmla="*/ 168 w 725"/>
              <a:gd name="T53" fmla="*/ 169 h 367"/>
              <a:gd name="T54" fmla="*/ 178 w 725"/>
              <a:gd name="T55" fmla="*/ 172 h 367"/>
              <a:gd name="T56" fmla="*/ 207 w 725"/>
              <a:gd name="T57" fmla="*/ 129 h 367"/>
              <a:gd name="T58" fmla="*/ 212 w 725"/>
              <a:gd name="T59" fmla="*/ 210 h 367"/>
              <a:gd name="T60" fmla="*/ 243 w 725"/>
              <a:gd name="T61" fmla="*/ 237 h 367"/>
              <a:gd name="T62" fmla="*/ 276 w 725"/>
              <a:gd name="T63" fmla="*/ 186 h 367"/>
              <a:gd name="T64" fmla="*/ 294 w 725"/>
              <a:gd name="T65" fmla="*/ 251 h 367"/>
              <a:gd name="T66" fmla="*/ 296 w 725"/>
              <a:gd name="T67" fmla="*/ 286 h 367"/>
              <a:gd name="T68" fmla="*/ 334 w 725"/>
              <a:gd name="T69" fmla="*/ 232 h 367"/>
              <a:gd name="T70" fmla="*/ 347 w 725"/>
              <a:gd name="T71" fmla="*/ 233 h 367"/>
              <a:gd name="T72" fmla="*/ 360 w 725"/>
              <a:gd name="T73" fmla="*/ 304 h 367"/>
              <a:gd name="T74" fmla="*/ 384 w 725"/>
              <a:gd name="T75" fmla="*/ 304 h 367"/>
              <a:gd name="T76" fmla="*/ 393 w 725"/>
              <a:gd name="T77" fmla="*/ 233 h 367"/>
              <a:gd name="T78" fmla="*/ 406 w 725"/>
              <a:gd name="T79" fmla="*/ 230 h 367"/>
              <a:gd name="T80" fmla="*/ 445 w 725"/>
              <a:gd name="T81" fmla="*/ 283 h 367"/>
              <a:gd name="T82" fmla="*/ 450 w 725"/>
              <a:gd name="T83" fmla="*/ 191 h 367"/>
              <a:gd name="T84" fmla="*/ 467 w 725"/>
              <a:gd name="T85" fmla="*/ 187 h 367"/>
              <a:gd name="T86" fmla="*/ 497 w 725"/>
              <a:gd name="T87" fmla="*/ 236 h 367"/>
              <a:gd name="T88" fmla="*/ 529 w 725"/>
              <a:gd name="T89" fmla="*/ 210 h 367"/>
              <a:gd name="T90" fmla="*/ 535 w 725"/>
              <a:gd name="T91" fmla="*/ 130 h 367"/>
              <a:gd name="T92" fmla="*/ 564 w 725"/>
              <a:gd name="T93" fmla="*/ 169 h 367"/>
              <a:gd name="T94" fmla="*/ 572 w 725"/>
              <a:gd name="T95" fmla="*/ 171 h 367"/>
              <a:gd name="T96" fmla="*/ 558 w 725"/>
              <a:gd name="T97" fmla="*/ 82 h 367"/>
              <a:gd name="T98" fmla="*/ 573 w 725"/>
              <a:gd name="T99" fmla="*/ 76 h 367"/>
              <a:gd name="T100" fmla="*/ 608 w 725"/>
              <a:gd name="T101" fmla="*/ 113 h 367"/>
              <a:gd name="T102" fmla="*/ 625 w 725"/>
              <a:gd name="T103" fmla="*/ 78 h 367"/>
              <a:gd name="T104" fmla="*/ 590 w 725"/>
              <a:gd name="T105" fmla="*/ 0 h 367"/>
              <a:gd name="T106" fmla="*/ 648 w 725"/>
              <a:gd name="T107" fmla="*/ 42 h 367"/>
              <a:gd name="T108" fmla="*/ 721 w 725"/>
              <a:gd name="T109" fmla="*/ 6 h 367"/>
              <a:gd name="T110" fmla="*/ 681 w 725"/>
              <a:gd name="T111" fmla="*/ 84 h 367"/>
              <a:gd name="T112" fmla="*/ 639 w 725"/>
              <a:gd name="T113" fmla="*/ 112 h 367"/>
              <a:gd name="T114" fmla="*/ 698 w 725"/>
              <a:gd name="T115" fmla="*/ 124 h 367"/>
              <a:gd name="T116" fmla="*/ 594 w 725"/>
              <a:gd name="T117" fmla="*/ 18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5" h="367">
                <a:moveTo>
                  <a:pt x="594" y="182"/>
                </a:moveTo>
                <a:cubicBezTo>
                  <a:pt x="619" y="191"/>
                  <a:pt x="632" y="195"/>
                  <a:pt x="645" y="200"/>
                </a:cubicBezTo>
                <a:cubicBezTo>
                  <a:pt x="634" y="239"/>
                  <a:pt x="615" y="250"/>
                  <a:pt x="579" y="243"/>
                </a:cubicBezTo>
                <a:cubicBezTo>
                  <a:pt x="565" y="240"/>
                  <a:pt x="550" y="244"/>
                  <a:pt x="536" y="254"/>
                </a:cubicBezTo>
                <a:cubicBezTo>
                  <a:pt x="550" y="263"/>
                  <a:pt x="564" y="271"/>
                  <a:pt x="579" y="280"/>
                </a:cubicBezTo>
                <a:cubicBezTo>
                  <a:pt x="557" y="314"/>
                  <a:pt x="532" y="319"/>
                  <a:pt x="500" y="302"/>
                </a:cubicBezTo>
                <a:cubicBezTo>
                  <a:pt x="490" y="297"/>
                  <a:pt x="476" y="299"/>
                  <a:pt x="464" y="307"/>
                </a:cubicBezTo>
                <a:cubicBezTo>
                  <a:pt x="475" y="317"/>
                  <a:pt x="487" y="326"/>
                  <a:pt x="500" y="338"/>
                </a:cubicBezTo>
                <a:cubicBezTo>
                  <a:pt x="475" y="367"/>
                  <a:pt x="453" y="366"/>
                  <a:pt x="420" y="351"/>
                </a:cubicBezTo>
                <a:cubicBezTo>
                  <a:pt x="393" y="340"/>
                  <a:pt x="352" y="338"/>
                  <a:pt x="326" y="350"/>
                </a:cubicBezTo>
                <a:cubicBezTo>
                  <a:pt x="293" y="364"/>
                  <a:pt x="270" y="367"/>
                  <a:pt x="239" y="340"/>
                </a:cubicBezTo>
                <a:cubicBezTo>
                  <a:pt x="252" y="329"/>
                  <a:pt x="264" y="319"/>
                  <a:pt x="286" y="301"/>
                </a:cubicBezTo>
                <a:cubicBezTo>
                  <a:pt x="267" y="301"/>
                  <a:pt x="253" y="297"/>
                  <a:pt x="244" y="302"/>
                </a:cubicBezTo>
                <a:cubicBezTo>
                  <a:pt x="212" y="319"/>
                  <a:pt x="186" y="312"/>
                  <a:pt x="160" y="282"/>
                </a:cubicBezTo>
                <a:cubicBezTo>
                  <a:pt x="177" y="272"/>
                  <a:pt x="191" y="263"/>
                  <a:pt x="207" y="254"/>
                </a:cubicBezTo>
                <a:cubicBezTo>
                  <a:pt x="181" y="212"/>
                  <a:pt x="108" y="282"/>
                  <a:pt x="96" y="202"/>
                </a:cubicBezTo>
                <a:cubicBezTo>
                  <a:pt x="107" y="198"/>
                  <a:pt x="122" y="191"/>
                  <a:pt x="141" y="183"/>
                </a:cubicBezTo>
                <a:cubicBezTo>
                  <a:pt x="110" y="160"/>
                  <a:pt x="51" y="191"/>
                  <a:pt x="45" y="126"/>
                </a:cubicBezTo>
                <a:cubicBezTo>
                  <a:pt x="58" y="122"/>
                  <a:pt x="73" y="118"/>
                  <a:pt x="92" y="113"/>
                </a:cubicBezTo>
                <a:cubicBezTo>
                  <a:pt x="84" y="70"/>
                  <a:pt x="0" y="82"/>
                  <a:pt x="25" y="11"/>
                </a:cubicBezTo>
                <a:cubicBezTo>
                  <a:pt x="48" y="20"/>
                  <a:pt x="71" y="31"/>
                  <a:pt x="96" y="42"/>
                </a:cubicBezTo>
                <a:cubicBezTo>
                  <a:pt x="110" y="30"/>
                  <a:pt x="127" y="16"/>
                  <a:pt x="147" y="0"/>
                </a:cubicBezTo>
                <a:cubicBezTo>
                  <a:pt x="173" y="43"/>
                  <a:pt x="146" y="60"/>
                  <a:pt x="120" y="79"/>
                </a:cubicBezTo>
                <a:cubicBezTo>
                  <a:pt x="123" y="89"/>
                  <a:pt x="127" y="100"/>
                  <a:pt x="132" y="113"/>
                </a:cubicBezTo>
                <a:cubicBezTo>
                  <a:pt x="145" y="100"/>
                  <a:pt x="156" y="88"/>
                  <a:pt x="169" y="74"/>
                </a:cubicBezTo>
                <a:cubicBezTo>
                  <a:pt x="190" y="97"/>
                  <a:pt x="191" y="117"/>
                  <a:pt x="176" y="140"/>
                </a:cubicBezTo>
                <a:cubicBezTo>
                  <a:pt x="171" y="148"/>
                  <a:pt x="170" y="159"/>
                  <a:pt x="168" y="169"/>
                </a:cubicBezTo>
                <a:cubicBezTo>
                  <a:pt x="171" y="170"/>
                  <a:pt x="174" y="171"/>
                  <a:pt x="178" y="172"/>
                </a:cubicBezTo>
                <a:cubicBezTo>
                  <a:pt x="187" y="158"/>
                  <a:pt x="196" y="145"/>
                  <a:pt x="207" y="129"/>
                </a:cubicBezTo>
                <a:cubicBezTo>
                  <a:pt x="240" y="157"/>
                  <a:pt x="235" y="183"/>
                  <a:pt x="212" y="210"/>
                </a:cubicBezTo>
                <a:cubicBezTo>
                  <a:pt x="222" y="219"/>
                  <a:pt x="232" y="228"/>
                  <a:pt x="243" y="237"/>
                </a:cubicBezTo>
                <a:cubicBezTo>
                  <a:pt x="254" y="220"/>
                  <a:pt x="264" y="204"/>
                  <a:pt x="276" y="186"/>
                </a:cubicBezTo>
                <a:cubicBezTo>
                  <a:pt x="302" y="205"/>
                  <a:pt x="303" y="226"/>
                  <a:pt x="294" y="251"/>
                </a:cubicBezTo>
                <a:cubicBezTo>
                  <a:pt x="291" y="258"/>
                  <a:pt x="295" y="267"/>
                  <a:pt x="296" y="286"/>
                </a:cubicBezTo>
                <a:cubicBezTo>
                  <a:pt x="314" y="260"/>
                  <a:pt x="324" y="246"/>
                  <a:pt x="334" y="232"/>
                </a:cubicBezTo>
                <a:cubicBezTo>
                  <a:pt x="338" y="232"/>
                  <a:pt x="343" y="232"/>
                  <a:pt x="347" y="233"/>
                </a:cubicBezTo>
                <a:cubicBezTo>
                  <a:pt x="351" y="255"/>
                  <a:pt x="355" y="277"/>
                  <a:pt x="360" y="304"/>
                </a:cubicBezTo>
                <a:cubicBezTo>
                  <a:pt x="365" y="304"/>
                  <a:pt x="377" y="304"/>
                  <a:pt x="384" y="304"/>
                </a:cubicBezTo>
                <a:cubicBezTo>
                  <a:pt x="387" y="278"/>
                  <a:pt x="390" y="256"/>
                  <a:pt x="393" y="233"/>
                </a:cubicBezTo>
                <a:cubicBezTo>
                  <a:pt x="397" y="232"/>
                  <a:pt x="402" y="231"/>
                  <a:pt x="406" y="230"/>
                </a:cubicBezTo>
                <a:cubicBezTo>
                  <a:pt x="417" y="245"/>
                  <a:pt x="428" y="260"/>
                  <a:pt x="445" y="283"/>
                </a:cubicBezTo>
                <a:cubicBezTo>
                  <a:pt x="447" y="248"/>
                  <a:pt x="448" y="219"/>
                  <a:pt x="450" y="191"/>
                </a:cubicBezTo>
                <a:cubicBezTo>
                  <a:pt x="456" y="189"/>
                  <a:pt x="461" y="188"/>
                  <a:pt x="467" y="187"/>
                </a:cubicBezTo>
                <a:cubicBezTo>
                  <a:pt x="476" y="202"/>
                  <a:pt x="486" y="218"/>
                  <a:pt x="497" y="236"/>
                </a:cubicBezTo>
                <a:cubicBezTo>
                  <a:pt x="506" y="229"/>
                  <a:pt x="517" y="220"/>
                  <a:pt x="529" y="210"/>
                </a:cubicBezTo>
                <a:cubicBezTo>
                  <a:pt x="509" y="183"/>
                  <a:pt x="501" y="157"/>
                  <a:pt x="535" y="130"/>
                </a:cubicBezTo>
                <a:cubicBezTo>
                  <a:pt x="545" y="144"/>
                  <a:pt x="554" y="157"/>
                  <a:pt x="564" y="169"/>
                </a:cubicBezTo>
                <a:cubicBezTo>
                  <a:pt x="567" y="170"/>
                  <a:pt x="569" y="170"/>
                  <a:pt x="572" y="171"/>
                </a:cubicBezTo>
                <a:cubicBezTo>
                  <a:pt x="567" y="141"/>
                  <a:pt x="563" y="112"/>
                  <a:pt x="558" y="82"/>
                </a:cubicBezTo>
                <a:cubicBezTo>
                  <a:pt x="563" y="80"/>
                  <a:pt x="568" y="78"/>
                  <a:pt x="573" y="76"/>
                </a:cubicBezTo>
                <a:cubicBezTo>
                  <a:pt x="584" y="87"/>
                  <a:pt x="595" y="98"/>
                  <a:pt x="608" y="113"/>
                </a:cubicBezTo>
                <a:cubicBezTo>
                  <a:pt x="613" y="101"/>
                  <a:pt x="618" y="91"/>
                  <a:pt x="625" y="78"/>
                </a:cubicBezTo>
                <a:cubicBezTo>
                  <a:pt x="593" y="64"/>
                  <a:pt x="574" y="45"/>
                  <a:pt x="590" y="0"/>
                </a:cubicBezTo>
                <a:cubicBezTo>
                  <a:pt x="611" y="16"/>
                  <a:pt x="630" y="29"/>
                  <a:pt x="648" y="42"/>
                </a:cubicBezTo>
                <a:cubicBezTo>
                  <a:pt x="668" y="32"/>
                  <a:pt x="692" y="20"/>
                  <a:pt x="721" y="6"/>
                </a:cubicBezTo>
                <a:cubicBezTo>
                  <a:pt x="725" y="50"/>
                  <a:pt x="712" y="72"/>
                  <a:pt x="681" y="84"/>
                </a:cubicBezTo>
                <a:cubicBezTo>
                  <a:pt x="667" y="89"/>
                  <a:pt x="657" y="100"/>
                  <a:pt x="639" y="112"/>
                </a:cubicBezTo>
                <a:cubicBezTo>
                  <a:pt x="666" y="118"/>
                  <a:pt x="682" y="121"/>
                  <a:pt x="698" y="124"/>
                </a:cubicBezTo>
                <a:cubicBezTo>
                  <a:pt x="691" y="188"/>
                  <a:pt x="635" y="164"/>
                  <a:pt x="594" y="18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4" name="Freeform 130">
            <a:extLst>
              <a:ext uri="{FF2B5EF4-FFF2-40B4-BE49-F238E27FC236}">
                <a16:creationId xmlns:a16="http://schemas.microsoft.com/office/drawing/2014/main" id="{861DD379-A623-4909-9119-3408E03202B8}"/>
              </a:ext>
            </a:extLst>
          </p:cNvPr>
          <p:cNvSpPr>
            <a:spLocks noEditPoints="1"/>
          </p:cNvSpPr>
          <p:nvPr/>
        </p:nvSpPr>
        <p:spPr bwMode="auto">
          <a:xfrm>
            <a:off x="9358313" y="985838"/>
            <a:ext cx="654050" cy="1035050"/>
          </a:xfrm>
          <a:custGeom>
            <a:avLst/>
            <a:gdLst>
              <a:gd name="T0" fmla="*/ 219 w 471"/>
              <a:gd name="T1" fmla="*/ 500 h 747"/>
              <a:gd name="T2" fmla="*/ 219 w 471"/>
              <a:gd name="T3" fmla="*/ 448 h 747"/>
              <a:gd name="T4" fmla="*/ 219 w 471"/>
              <a:gd name="T5" fmla="*/ 51 h 747"/>
              <a:gd name="T6" fmla="*/ 223 w 471"/>
              <a:gd name="T7" fmla="*/ 17 h 747"/>
              <a:gd name="T8" fmla="*/ 247 w 471"/>
              <a:gd name="T9" fmla="*/ 1 h 747"/>
              <a:gd name="T10" fmla="*/ 265 w 471"/>
              <a:gd name="T11" fmla="*/ 21 h 747"/>
              <a:gd name="T12" fmla="*/ 266 w 471"/>
              <a:gd name="T13" fmla="*/ 53 h 747"/>
              <a:gd name="T14" fmla="*/ 266 w 471"/>
              <a:gd name="T15" fmla="*/ 469 h 747"/>
              <a:gd name="T16" fmla="*/ 266 w 471"/>
              <a:gd name="T17" fmla="*/ 506 h 747"/>
              <a:gd name="T18" fmla="*/ 390 w 471"/>
              <a:gd name="T19" fmla="*/ 539 h 747"/>
              <a:gd name="T20" fmla="*/ 470 w 471"/>
              <a:gd name="T21" fmla="*/ 622 h 747"/>
              <a:gd name="T22" fmla="*/ 393 w 471"/>
              <a:gd name="T23" fmla="*/ 707 h 747"/>
              <a:gd name="T24" fmla="*/ 93 w 471"/>
              <a:gd name="T25" fmla="*/ 706 h 747"/>
              <a:gd name="T26" fmla="*/ 62 w 471"/>
              <a:gd name="T27" fmla="*/ 689 h 747"/>
              <a:gd name="T28" fmla="*/ 60 w 471"/>
              <a:gd name="T29" fmla="*/ 560 h 747"/>
              <a:gd name="T30" fmla="*/ 219 w 471"/>
              <a:gd name="T31" fmla="*/ 500 h 747"/>
              <a:gd name="T32" fmla="*/ 219 w 471"/>
              <a:gd name="T33" fmla="*/ 551 h 747"/>
              <a:gd name="T34" fmla="*/ 214 w 471"/>
              <a:gd name="T35" fmla="*/ 534 h 747"/>
              <a:gd name="T36" fmla="*/ 103 w 471"/>
              <a:gd name="T37" fmla="*/ 576 h 747"/>
              <a:gd name="T38" fmla="*/ 100 w 471"/>
              <a:gd name="T39" fmla="*/ 669 h 747"/>
              <a:gd name="T40" fmla="*/ 388 w 471"/>
              <a:gd name="T41" fmla="*/ 667 h 747"/>
              <a:gd name="T42" fmla="*/ 414 w 471"/>
              <a:gd name="T43" fmla="*/ 615 h 747"/>
              <a:gd name="T44" fmla="*/ 265 w 471"/>
              <a:gd name="T45" fmla="*/ 551 h 747"/>
              <a:gd name="T46" fmla="*/ 337 w 471"/>
              <a:gd name="T47" fmla="*/ 573 h 747"/>
              <a:gd name="T48" fmla="*/ 381 w 471"/>
              <a:gd name="T49" fmla="*/ 623 h 747"/>
              <a:gd name="T50" fmla="*/ 338 w 471"/>
              <a:gd name="T51" fmla="*/ 672 h 747"/>
              <a:gd name="T52" fmla="*/ 151 w 471"/>
              <a:gd name="T53" fmla="*/ 672 h 747"/>
              <a:gd name="T54" fmla="*/ 110 w 471"/>
              <a:gd name="T55" fmla="*/ 623 h 747"/>
              <a:gd name="T56" fmla="*/ 151 w 471"/>
              <a:gd name="T57" fmla="*/ 574 h 747"/>
              <a:gd name="T58" fmla="*/ 219 w 471"/>
              <a:gd name="T59" fmla="*/ 551 h 747"/>
              <a:gd name="T60" fmla="*/ 222 w 471"/>
              <a:gd name="T61" fmla="*/ 585 h 747"/>
              <a:gd name="T62" fmla="*/ 213 w 471"/>
              <a:gd name="T63" fmla="*/ 579 h 747"/>
              <a:gd name="T64" fmla="*/ 184 w 471"/>
              <a:gd name="T65" fmla="*/ 588 h 747"/>
              <a:gd name="T66" fmla="*/ 151 w 471"/>
              <a:gd name="T67" fmla="*/ 623 h 747"/>
              <a:gd name="T68" fmla="*/ 183 w 471"/>
              <a:gd name="T69" fmla="*/ 656 h 747"/>
              <a:gd name="T70" fmla="*/ 272 w 471"/>
              <a:gd name="T71" fmla="*/ 666 h 747"/>
              <a:gd name="T72" fmla="*/ 336 w 471"/>
              <a:gd name="T73" fmla="*/ 625 h 747"/>
              <a:gd name="T74" fmla="*/ 280 w 471"/>
              <a:gd name="T75" fmla="*/ 580 h 747"/>
              <a:gd name="T76" fmla="*/ 270 w 471"/>
              <a:gd name="T77" fmla="*/ 581 h 747"/>
              <a:gd name="T78" fmla="*/ 275 w 471"/>
              <a:gd name="T79" fmla="*/ 641 h 747"/>
              <a:gd name="T80" fmla="*/ 194 w 471"/>
              <a:gd name="T81" fmla="*/ 625 h 747"/>
              <a:gd name="T82" fmla="*/ 222 w 471"/>
              <a:gd name="T83" fmla="*/ 585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1" h="747">
                <a:moveTo>
                  <a:pt x="219" y="500"/>
                </a:moveTo>
                <a:cubicBezTo>
                  <a:pt x="219" y="489"/>
                  <a:pt x="219" y="468"/>
                  <a:pt x="219" y="448"/>
                </a:cubicBezTo>
                <a:cubicBezTo>
                  <a:pt x="219" y="316"/>
                  <a:pt x="219" y="183"/>
                  <a:pt x="219" y="51"/>
                </a:cubicBezTo>
                <a:cubicBezTo>
                  <a:pt x="219" y="40"/>
                  <a:pt x="218" y="27"/>
                  <a:pt x="223" y="17"/>
                </a:cubicBezTo>
                <a:cubicBezTo>
                  <a:pt x="226" y="9"/>
                  <a:pt x="239" y="0"/>
                  <a:pt x="247" y="1"/>
                </a:cubicBezTo>
                <a:cubicBezTo>
                  <a:pt x="253" y="1"/>
                  <a:pt x="262" y="13"/>
                  <a:pt x="265" y="21"/>
                </a:cubicBezTo>
                <a:cubicBezTo>
                  <a:pt x="269" y="31"/>
                  <a:pt x="266" y="42"/>
                  <a:pt x="266" y="53"/>
                </a:cubicBezTo>
                <a:cubicBezTo>
                  <a:pt x="266" y="191"/>
                  <a:pt x="266" y="330"/>
                  <a:pt x="266" y="469"/>
                </a:cubicBezTo>
                <a:cubicBezTo>
                  <a:pt x="266" y="482"/>
                  <a:pt x="266" y="495"/>
                  <a:pt x="266" y="506"/>
                </a:cubicBezTo>
                <a:cubicBezTo>
                  <a:pt x="310" y="517"/>
                  <a:pt x="351" y="525"/>
                  <a:pt x="390" y="539"/>
                </a:cubicBezTo>
                <a:cubicBezTo>
                  <a:pt x="430" y="553"/>
                  <a:pt x="469" y="575"/>
                  <a:pt x="470" y="622"/>
                </a:cubicBezTo>
                <a:cubicBezTo>
                  <a:pt x="471" y="669"/>
                  <a:pt x="432" y="691"/>
                  <a:pt x="393" y="707"/>
                </a:cubicBezTo>
                <a:cubicBezTo>
                  <a:pt x="293" y="747"/>
                  <a:pt x="193" y="746"/>
                  <a:pt x="93" y="706"/>
                </a:cubicBezTo>
                <a:cubicBezTo>
                  <a:pt x="82" y="702"/>
                  <a:pt x="71" y="695"/>
                  <a:pt x="62" y="689"/>
                </a:cubicBezTo>
                <a:cubicBezTo>
                  <a:pt x="4" y="651"/>
                  <a:pt x="0" y="595"/>
                  <a:pt x="60" y="560"/>
                </a:cubicBezTo>
                <a:cubicBezTo>
                  <a:pt x="105" y="534"/>
                  <a:pt x="159" y="522"/>
                  <a:pt x="219" y="500"/>
                </a:cubicBezTo>
                <a:close/>
                <a:moveTo>
                  <a:pt x="219" y="551"/>
                </a:moveTo>
                <a:cubicBezTo>
                  <a:pt x="217" y="545"/>
                  <a:pt x="215" y="539"/>
                  <a:pt x="214" y="534"/>
                </a:cubicBezTo>
                <a:cubicBezTo>
                  <a:pt x="177" y="548"/>
                  <a:pt x="138" y="557"/>
                  <a:pt x="103" y="576"/>
                </a:cubicBezTo>
                <a:cubicBezTo>
                  <a:pt x="62" y="599"/>
                  <a:pt x="63" y="640"/>
                  <a:pt x="100" y="669"/>
                </a:cubicBezTo>
                <a:cubicBezTo>
                  <a:pt x="165" y="720"/>
                  <a:pt x="327" y="720"/>
                  <a:pt x="388" y="667"/>
                </a:cubicBezTo>
                <a:cubicBezTo>
                  <a:pt x="402" y="655"/>
                  <a:pt x="416" y="631"/>
                  <a:pt x="414" y="615"/>
                </a:cubicBezTo>
                <a:cubicBezTo>
                  <a:pt x="410" y="571"/>
                  <a:pt x="308" y="528"/>
                  <a:pt x="265" y="551"/>
                </a:cubicBezTo>
                <a:cubicBezTo>
                  <a:pt x="291" y="558"/>
                  <a:pt x="317" y="561"/>
                  <a:pt x="337" y="573"/>
                </a:cubicBezTo>
                <a:cubicBezTo>
                  <a:pt x="356" y="585"/>
                  <a:pt x="380" y="606"/>
                  <a:pt x="381" y="623"/>
                </a:cubicBezTo>
                <a:cubicBezTo>
                  <a:pt x="381" y="639"/>
                  <a:pt x="357" y="663"/>
                  <a:pt x="338" y="672"/>
                </a:cubicBezTo>
                <a:cubicBezTo>
                  <a:pt x="277" y="699"/>
                  <a:pt x="212" y="700"/>
                  <a:pt x="151" y="672"/>
                </a:cubicBezTo>
                <a:cubicBezTo>
                  <a:pt x="133" y="664"/>
                  <a:pt x="110" y="640"/>
                  <a:pt x="110" y="623"/>
                </a:cubicBezTo>
                <a:cubicBezTo>
                  <a:pt x="109" y="606"/>
                  <a:pt x="133" y="585"/>
                  <a:pt x="151" y="574"/>
                </a:cubicBezTo>
                <a:cubicBezTo>
                  <a:pt x="170" y="561"/>
                  <a:pt x="196" y="558"/>
                  <a:pt x="219" y="551"/>
                </a:cubicBezTo>
                <a:close/>
                <a:moveTo>
                  <a:pt x="222" y="585"/>
                </a:moveTo>
                <a:cubicBezTo>
                  <a:pt x="219" y="583"/>
                  <a:pt x="216" y="581"/>
                  <a:pt x="213" y="579"/>
                </a:cubicBezTo>
                <a:cubicBezTo>
                  <a:pt x="203" y="582"/>
                  <a:pt x="191" y="582"/>
                  <a:pt x="184" y="588"/>
                </a:cubicBezTo>
                <a:cubicBezTo>
                  <a:pt x="171" y="598"/>
                  <a:pt x="151" y="611"/>
                  <a:pt x="151" y="623"/>
                </a:cubicBezTo>
                <a:cubicBezTo>
                  <a:pt x="151" y="634"/>
                  <a:pt x="170" y="653"/>
                  <a:pt x="183" y="656"/>
                </a:cubicBezTo>
                <a:cubicBezTo>
                  <a:pt x="212" y="664"/>
                  <a:pt x="243" y="667"/>
                  <a:pt x="272" y="666"/>
                </a:cubicBezTo>
                <a:cubicBezTo>
                  <a:pt x="299" y="665"/>
                  <a:pt x="333" y="659"/>
                  <a:pt x="336" y="625"/>
                </a:cubicBezTo>
                <a:cubicBezTo>
                  <a:pt x="339" y="591"/>
                  <a:pt x="304" y="589"/>
                  <a:pt x="280" y="580"/>
                </a:cubicBezTo>
                <a:cubicBezTo>
                  <a:pt x="277" y="579"/>
                  <a:pt x="273" y="581"/>
                  <a:pt x="270" y="581"/>
                </a:cubicBezTo>
                <a:cubicBezTo>
                  <a:pt x="251" y="604"/>
                  <a:pt x="325" y="618"/>
                  <a:pt x="275" y="641"/>
                </a:cubicBezTo>
                <a:cubicBezTo>
                  <a:pt x="245" y="655"/>
                  <a:pt x="217" y="652"/>
                  <a:pt x="194" y="625"/>
                </a:cubicBezTo>
                <a:cubicBezTo>
                  <a:pt x="204" y="610"/>
                  <a:pt x="213" y="598"/>
                  <a:pt x="222" y="58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5" name="Freeform 131">
            <a:extLst>
              <a:ext uri="{FF2B5EF4-FFF2-40B4-BE49-F238E27FC236}">
                <a16:creationId xmlns:a16="http://schemas.microsoft.com/office/drawing/2014/main" id="{987A8639-79E9-4DA6-97DB-090188E03CF0}"/>
              </a:ext>
            </a:extLst>
          </p:cNvPr>
          <p:cNvSpPr>
            <a:spLocks/>
          </p:cNvSpPr>
          <p:nvPr/>
        </p:nvSpPr>
        <p:spPr bwMode="auto">
          <a:xfrm>
            <a:off x="6375400" y="4092575"/>
            <a:ext cx="617538" cy="644525"/>
          </a:xfrm>
          <a:custGeom>
            <a:avLst/>
            <a:gdLst>
              <a:gd name="T0" fmla="*/ 301 w 446"/>
              <a:gd name="T1" fmla="*/ 181 h 465"/>
              <a:gd name="T2" fmla="*/ 378 w 446"/>
              <a:gd name="T3" fmla="*/ 181 h 465"/>
              <a:gd name="T4" fmla="*/ 378 w 446"/>
              <a:gd name="T5" fmla="*/ 342 h 465"/>
              <a:gd name="T6" fmla="*/ 371 w 446"/>
              <a:gd name="T7" fmla="*/ 347 h 465"/>
              <a:gd name="T8" fmla="*/ 337 w 446"/>
              <a:gd name="T9" fmla="*/ 291 h 465"/>
              <a:gd name="T10" fmla="*/ 267 w 446"/>
              <a:gd name="T11" fmla="*/ 250 h 465"/>
              <a:gd name="T12" fmla="*/ 184 w 446"/>
              <a:gd name="T13" fmla="*/ 465 h 465"/>
              <a:gd name="T14" fmla="*/ 184 w 446"/>
              <a:gd name="T15" fmla="*/ 133 h 465"/>
              <a:gd name="T16" fmla="*/ 170 w 446"/>
              <a:gd name="T17" fmla="*/ 130 h 465"/>
              <a:gd name="T18" fmla="*/ 110 w 446"/>
              <a:gd name="T19" fmla="*/ 200 h 465"/>
              <a:gd name="T20" fmla="*/ 151 w 446"/>
              <a:gd name="T21" fmla="*/ 320 h 465"/>
              <a:gd name="T22" fmla="*/ 121 w 446"/>
              <a:gd name="T23" fmla="*/ 334 h 465"/>
              <a:gd name="T24" fmla="*/ 81 w 446"/>
              <a:gd name="T25" fmla="*/ 335 h 465"/>
              <a:gd name="T26" fmla="*/ 2 w 446"/>
              <a:gd name="T27" fmla="*/ 252 h 465"/>
              <a:gd name="T28" fmla="*/ 44 w 446"/>
              <a:gd name="T29" fmla="*/ 204 h 465"/>
              <a:gd name="T30" fmla="*/ 84 w 446"/>
              <a:gd name="T31" fmla="*/ 179 h 465"/>
              <a:gd name="T32" fmla="*/ 142 w 446"/>
              <a:gd name="T33" fmla="*/ 85 h 465"/>
              <a:gd name="T34" fmla="*/ 214 w 446"/>
              <a:gd name="T35" fmla="*/ 43 h 465"/>
              <a:gd name="T36" fmla="*/ 238 w 446"/>
              <a:gd name="T37" fmla="*/ 115 h 465"/>
              <a:gd name="T38" fmla="*/ 244 w 446"/>
              <a:gd name="T39" fmla="*/ 112 h 465"/>
              <a:gd name="T40" fmla="*/ 335 w 446"/>
              <a:gd name="T41" fmla="*/ 23 h 465"/>
              <a:gd name="T42" fmla="*/ 437 w 446"/>
              <a:gd name="T43" fmla="*/ 0 h 465"/>
              <a:gd name="T44" fmla="*/ 446 w 446"/>
              <a:gd name="T45" fmla="*/ 11 h 465"/>
              <a:gd name="T46" fmla="*/ 421 w 446"/>
              <a:gd name="T47" fmla="*/ 42 h 465"/>
              <a:gd name="T48" fmla="*/ 392 w 446"/>
              <a:gd name="T49" fmla="*/ 53 h 465"/>
              <a:gd name="T50" fmla="*/ 301 w 446"/>
              <a:gd name="T51" fmla="*/ 18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6" h="465">
                <a:moveTo>
                  <a:pt x="301" y="181"/>
                </a:moveTo>
                <a:cubicBezTo>
                  <a:pt x="324" y="181"/>
                  <a:pt x="350" y="181"/>
                  <a:pt x="378" y="181"/>
                </a:cubicBezTo>
                <a:cubicBezTo>
                  <a:pt x="378" y="238"/>
                  <a:pt x="378" y="290"/>
                  <a:pt x="378" y="342"/>
                </a:cubicBezTo>
                <a:cubicBezTo>
                  <a:pt x="376" y="344"/>
                  <a:pt x="373" y="346"/>
                  <a:pt x="371" y="347"/>
                </a:cubicBezTo>
                <a:cubicBezTo>
                  <a:pt x="359" y="329"/>
                  <a:pt x="345" y="311"/>
                  <a:pt x="337" y="291"/>
                </a:cubicBezTo>
                <a:cubicBezTo>
                  <a:pt x="320" y="246"/>
                  <a:pt x="321" y="246"/>
                  <a:pt x="267" y="250"/>
                </a:cubicBezTo>
                <a:cubicBezTo>
                  <a:pt x="242" y="321"/>
                  <a:pt x="264" y="409"/>
                  <a:pt x="184" y="465"/>
                </a:cubicBezTo>
                <a:cubicBezTo>
                  <a:pt x="184" y="355"/>
                  <a:pt x="184" y="244"/>
                  <a:pt x="184" y="133"/>
                </a:cubicBezTo>
                <a:cubicBezTo>
                  <a:pt x="179" y="132"/>
                  <a:pt x="174" y="131"/>
                  <a:pt x="170" y="130"/>
                </a:cubicBezTo>
                <a:cubicBezTo>
                  <a:pt x="150" y="153"/>
                  <a:pt x="130" y="176"/>
                  <a:pt x="110" y="200"/>
                </a:cubicBezTo>
                <a:cubicBezTo>
                  <a:pt x="153" y="211"/>
                  <a:pt x="178" y="286"/>
                  <a:pt x="151" y="320"/>
                </a:cubicBezTo>
                <a:cubicBezTo>
                  <a:pt x="145" y="328"/>
                  <a:pt x="131" y="332"/>
                  <a:pt x="121" y="334"/>
                </a:cubicBezTo>
                <a:cubicBezTo>
                  <a:pt x="108" y="337"/>
                  <a:pt x="94" y="335"/>
                  <a:pt x="81" y="335"/>
                </a:cubicBezTo>
                <a:cubicBezTo>
                  <a:pt x="2" y="335"/>
                  <a:pt x="0" y="332"/>
                  <a:pt x="2" y="252"/>
                </a:cubicBezTo>
                <a:cubicBezTo>
                  <a:pt x="2" y="223"/>
                  <a:pt x="11" y="206"/>
                  <a:pt x="44" y="204"/>
                </a:cubicBezTo>
                <a:cubicBezTo>
                  <a:pt x="58" y="203"/>
                  <a:pt x="75" y="191"/>
                  <a:pt x="84" y="179"/>
                </a:cubicBezTo>
                <a:cubicBezTo>
                  <a:pt x="105" y="150"/>
                  <a:pt x="124" y="118"/>
                  <a:pt x="142" y="85"/>
                </a:cubicBezTo>
                <a:cubicBezTo>
                  <a:pt x="157" y="57"/>
                  <a:pt x="178" y="42"/>
                  <a:pt x="214" y="43"/>
                </a:cubicBezTo>
                <a:cubicBezTo>
                  <a:pt x="221" y="66"/>
                  <a:pt x="229" y="90"/>
                  <a:pt x="238" y="115"/>
                </a:cubicBezTo>
                <a:cubicBezTo>
                  <a:pt x="241" y="114"/>
                  <a:pt x="244" y="113"/>
                  <a:pt x="244" y="112"/>
                </a:cubicBezTo>
                <a:cubicBezTo>
                  <a:pt x="249" y="57"/>
                  <a:pt x="275" y="26"/>
                  <a:pt x="335" y="23"/>
                </a:cubicBezTo>
                <a:cubicBezTo>
                  <a:pt x="369" y="21"/>
                  <a:pt x="403" y="8"/>
                  <a:pt x="437" y="0"/>
                </a:cubicBezTo>
                <a:cubicBezTo>
                  <a:pt x="440" y="4"/>
                  <a:pt x="443" y="7"/>
                  <a:pt x="446" y="11"/>
                </a:cubicBezTo>
                <a:cubicBezTo>
                  <a:pt x="438" y="21"/>
                  <a:pt x="431" y="33"/>
                  <a:pt x="421" y="42"/>
                </a:cubicBezTo>
                <a:cubicBezTo>
                  <a:pt x="413" y="48"/>
                  <a:pt x="402" y="51"/>
                  <a:pt x="392" y="53"/>
                </a:cubicBezTo>
                <a:cubicBezTo>
                  <a:pt x="321" y="65"/>
                  <a:pt x="289" y="106"/>
                  <a:pt x="301" y="18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6" name="Freeform 132">
            <a:extLst>
              <a:ext uri="{FF2B5EF4-FFF2-40B4-BE49-F238E27FC236}">
                <a16:creationId xmlns:a16="http://schemas.microsoft.com/office/drawing/2014/main" id="{EEFF189C-C56C-4985-A906-E8B35DA44E9A}"/>
              </a:ext>
            </a:extLst>
          </p:cNvPr>
          <p:cNvSpPr>
            <a:spLocks/>
          </p:cNvSpPr>
          <p:nvPr/>
        </p:nvSpPr>
        <p:spPr bwMode="auto">
          <a:xfrm>
            <a:off x="8048625" y="4306888"/>
            <a:ext cx="557213" cy="490538"/>
          </a:xfrm>
          <a:custGeom>
            <a:avLst/>
            <a:gdLst>
              <a:gd name="T0" fmla="*/ 200 w 402"/>
              <a:gd name="T1" fmla="*/ 195 h 354"/>
              <a:gd name="T2" fmla="*/ 262 w 402"/>
              <a:gd name="T3" fmla="*/ 185 h 354"/>
              <a:gd name="T4" fmla="*/ 269 w 402"/>
              <a:gd name="T5" fmla="*/ 187 h 354"/>
              <a:gd name="T6" fmla="*/ 400 w 402"/>
              <a:gd name="T7" fmla="*/ 189 h 354"/>
              <a:gd name="T8" fmla="*/ 400 w 402"/>
              <a:gd name="T9" fmla="*/ 289 h 354"/>
              <a:gd name="T10" fmla="*/ 329 w 402"/>
              <a:gd name="T11" fmla="*/ 352 h 354"/>
              <a:gd name="T12" fmla="*/ 135 w 402"/>
              <a:gd name="T13" fmla="*/ 351 h 354"/>
              <a:gd name="T14" fmla="*/ 90 w 402"/>
              <a:gd name="T15" fmla="*/ 328 h 354"/>
              <a:gd name="T16" fmla="*/ 65 w 402"/>
              <a:gd name="T17" fmla="*/ 294 h 354"/>
              <a:gd name="T18" fmla="*/ 42 w 402"/>
              <a:gd name="T19" fmla="*/ 95 h 354"/>
              <a:gd name="T20" fmla="*/ 54 w 402"/>
              <a:gd name="T21" fmla="*/ 76 h 354"/>
              <a:gd name="T22" fmla="*/ 175 w 402"/>
              <a:gd name="T23" fmla="*/ 0 h 354"/>
              <a:gd name="T24" fmla="*/ 146 w 402"/>
              <a:gd name="T25" fmla="*/ 74 h 354"/>
              <a:gd name="T26" fmla="*/ 140 w 402"/>
              <a:gd name="T27" fmla="*/ 188 h 354"/>
              <a:gd name="T28" fmla="*/ 193 w 402"/>
              <a:gd name="T29" fmla="*/ 296 h 354"/>
              <a:gd name="T30" fmla="*/ 213 w 402"/>
              <a:gd name="T31" fmla="*/ 327 h 354"/>
              <a:gd name="T32" fmla="*/ 226 w 402"/>
              <a:gd name="T33" fmla="*/ 291 h 354"/>
              <a:gd name="T34" fmla="*/ 200 w 402"/>
              <a:gd name="T35" fmla="*/ 19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 h="354">
                <a:moveTo>
                  <a:pt x="200" y="195"/>
                </a:moveTo>
                <a:cubicBezTo>
                  <a:pt x="217" y="184"/>
                  <a:pt x="236" y="165"/>
                  <a:pt x="262" y="185"/>
                </a:cubicBezTo>
                <a:cubicBezTo>
                  <a:pt x="264" y="187"/>
                  <a:pt x="267" y="188"/>
                  <a:pt x="269" y="187"/>
                </a:cubicBezTo>
                <a:cubicBezTo>
                  <a:pt x="311" y="169"/>
                  <a:pt x="354" y="183"/>
                  <a:pt x="400" y="189"/>
                </a:cubicBezTo>
                <a:cubicBezTo>
                  <a:pt x="400" y="219"/>
                  <a:pt x="402" y="254"/>
                  <a:pt x="400" y="289"/>
                </a:cubicBezTo>
                <a:cubicBezTo>
                  <a:pt x="398" y="327"/>
                  <a:pt x="368" y="352"/>
                  <a:pt x="329" y="352"/>
                </a:cubicBezTo>
                <a:cubicBezTo>
                  <a:pt x="264" y="352"/>
                  <a:pt x="199" y="354"/>
                  <a:pt x="135" y="351"/>
                </a:cubicBezTo>
                <a:cubicBezTo>
                  <a:pt x="119" y="351"/>
                  <a:pt x="103" y="339"/>
                  <a:pt x="90" y="328"/>
                </a:cubicBezTo>
                <a:cubicBezTo>
                  <a:pt x="79" y="320"/>
                  <a:pt x="75" y="303"/>
                  <a:pt x="65" y="294"/>
                </a:cubicBezTo>
                <a:cubicBezTo>
                  <a:pt x="0" y="234"/>
                  <a:pt x="23" y="164"/>
                  <a:pt x="42" y="95"/>
                </a:cubicBezTo>
                <a:cubicBezTo>
                  <a:pt x="44" y="88"/>
                  <a:pt x="48" y="80"/>
                  <a:pt x="54" y="76"/>
                </a:cubicBezTo>
                <a:cubicBezTo>
                  <a:pt x="94" y="50"/>
                  <a:pt x="134" y="26"/>
                  <a:pt x="175" y="0"/>
                </a:cubicBezTo>
                <a:cubicBezTo>
                  <a:pt x="189" y="38"/>
                  <a:pt x="167" y="56"/>
                  <a:pt x="146" y="74"/>
                </a:cubicBezTo>
                <a:cubicBezTo>
                  <a:pt x="112" y="105"/>
                  <a:pt x="114" y="151"/>
                  <a:pt x="140" y="188"/>
                </a:cubicBezTo>
                <a:cubicBezTo>
                  <a:pt x="163" y="220"/>
                  <a:pt x="175" y="260"/>
                  <a:pt x="193" y="296"/>
                </a:cubicBezTo>
                <a:cubicBezTo>
                  <a:pt x="199" y="307"/>
                  <a:pt x="206" y="317"/>
                  <a:pt x="213" y="327"/>
                </a:cubicBezTo>
                <a:cubicBezTo>
                  <a:pt x="218" y="315"/>
                  <a:pt x="228" y="302"/>
                  <a:pt x="226" y="291"/>
                </a:cubicBezTo>
                <a:cubicBezTo>
                  <a:pt x="220" y="259"/>
                  <a:pt x="210" y="228"/>
                  <a:pt x="200" y="19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7" name="Freeform 133">
            <a:extLst>
              <a:ext uri="{FF2B5EF4-FFF2-40B4-BE49-F238E27FC236}">
                <a16:creationId xmlns:a16="http://schemas.microsoft.com/office/drawing/2014/main" id="{7606F799-1939-4C03-BEA9-F4B3D57A07CF}"/>
              </a:ext>
            </a:extLst>
          </p:cNvPr>
          <p:cNvSpPr>
            <a:spLocks/>
          </p:cNvSpPr>
          <p:nvPr/>
        </p:nvSpPr>
        <p:spPr bwMode="auto">
          <a:xfrm>
            <a:off x="6540500" y="4354513"/>
            <a:ext cx="782638" cy="595313"/>
          </a:xfrm>
          <a:custGeom>
            <a:avLst/>
            <a:gdLst>
              <a:gd name="T0" fmla="*/ 454 w 565"/>
              <a:gd name="T1" fmla="*/ 59 h 430"/>
              <a:gd name="T2" fmla="*/ 404 w 565"/>
              <a:gd name="T3" fmla="*/ 57 h 430"/>
              <a:gd name="T4" fmla="*/ 377 w 565"/>
              <a:gd name="T5" fmla="*/ 30 h 430"/>
              <a:gd name="T6" fmla="*/ 403 w 565"/>
              <a:gd name="T7" fmla="*/ 3 h 430"/>
              <a:gd name="T8" fmla="*/ 537 w 565"/>
              <a:gd name="T9" fmla="*/ 3 h 430"/>
              <a:gd name="T10" fmla="*/ 562 w 565"/>
              <a:gd name="T11" fmla="*/ 35 h 430"/>
              <a:gd name="T12" fmla="*/ 562 w 565"/>
              <a:gd name="T13" fmla="*/ 153 h 430"/>
              <a:gd name="T14" fmla="*/ 533 w 565"/>
              <a:gd name="T15" fmla="*/ 187 h 430"/>
              <a:gd name="T16" fmla="*/ 508 w 565"/>
              <a:gd name="T17" fmla="*/ 155 h 430"/>
              <a:gd name="T18" fmla="*/ 498 w 565"/>
              <a:gd name="T19" fmla="*/ 105 h 430"/>
              <a:gd name="T20" fmla="*/ 335 w 565"/>
              <a:gd name="T21" fmla="*/ 270 h 430"/>
              <a:gd name="T22" fmla="*/ 304 w 565"/>
              <a:gd name="T23" fmla="*/ 301 h 430"/>
              <a:gd name="T24" fmla="*/ 236 w 565"/>
              <a:gd name="T25" fmla="*/ 301 h 430"/>
              <a:gd name="T26" fmla="*/ 206 w 565"/>
              <a:gd name="T27" fmla="*/ 261 h 430"/>
              <a:gd name="T28" fmla="*/ 73 w 565"/>
              <a:gd name="T29" fmla="*/ 401 h 430"/>
              <a:gd name="T30" fmla="*/ 47 w 565"/>
              <a:gd name="T31" fmla="*/ 426 h 430"/>
              <a:gd name="T32" fmla="*/ 5 w 565"/>
              <a:gd name="T33" fmla="*/ 428 h 430"/>
              <a:gd name="T34" fmla="*/ 7 w 565"/>
              <a:gd name="T35" fmla="*/ 386 h 430"/>
              <a:gd name="T36" fmla="*/ 184 w 565"/>
              <a:gd name="T37" fmla="*/ 210 h 430"/>
              <a:gd name="T38" fmla="*/ 228 w 565"/>
              <a:gd name="T39" fmla="*/ 213 h 430"/>
              <a:gd name="T40" fmla="*/ 262 w 565"/>
              <a:gd name="T41" fmla="*/ 254 h 430"/>
              <a:gd name="T42" fmla="*/ 454 w 565"/>
              <a:gd name="T43" fmla="*/ 5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5" h="430">
                <a:moveTo>
                  <a:pt x="454" y="59"/>
                </a:moveTo>
                <a:cubicBezTo>
                  <a:pt x="437" y="59"/>
                  <a:pt x="419" y="62"/>
                  <a:pt x="404" y="57"/>
                </a:cubicBezTo>
                <a:cubicBezTo>
                  <a:pt x="393" y="54"/>
                  <a:pt x="378" y="40"/>
                  <a:pt x="377" y="30"/>
                </a:cubicBezTo>
                <a:cubicBezTo>
                  <a:pt x="377" y="21"/>
                  <a:pt x="393" y="3"/>
                  <a:pt x="403" y="3"/>
                </a:cubicBezTo>
                <a:cubicBezTo>
                  <a:pt x="447" y="0"/>
                  <a:pt x="493" y="0"/>
                  <a:pt x="537" y="3"/>
                </a:cubicBezTo>
                <a:cubicBezTo>
                  <a:pt x="547" y="4"/>
                  <a:pt x="561" y="23"/>
                  <a:pt x="562" y="35"/>
                </a:cubicBezTo>
                <a:cubicBezTo>
                  <a:pt x="565" y="74"/>
                  <a:pt x="565" y="114"/>
                  <a:pt x="562" y="153"/>
                </a:cubicBezTo>
                <a:cubicBezTo>
                  <a:pt x="561" y="165"/>
                  <a:pt x="543" y="176"/>
                  <a:pt x="533" y="187"/>
                </a:cubicBezTo>
                <a:cubicBezTo>
                  <a:pt x="524" y="176"/>
                  <a:pt x="512" y="167"/>
                  <a:pt x="508" y="155"/>
                </a:cubicBezTo>
                <a:cubicBezTo>
                  <a:pt x="503" y="141"/>
                  <a:pt x="507" y="125"/>
                  <a:pt x="498" y="105"/>
                </a:cubicBezTo>
                <a:cubicBezTo>
                  <a:pt x="443" y="160"/>
                  <a:pt x="389" y="215"/>
                  <a:pt x="335" y="270"/>
                </a:cubicBezTo>
                <a:cubicBezTo>
                  <a:pt x="325" y="280"/>
                  <a:pt x="314" y="290"/>
                  <a:pt x="304" y="301"/>
                </a:cubicBezTo>
                <a:cubicBezTo>
                  <a:pt x="281" y="328"/>
                  <a:pt x="259" y="329"/>
                  <a:pt x="236" y="301"/>
                </a:cubicBezTo>
                <a:cubicBezTo>
                  <a:pt x="228" y="290"/>
                  <a:pt x="220" y="280"/>
                  <a:pt x="206" y="261"/>
                </a:cubicBezTo>
                <a:cubicBezTo>
                  <a:pt x="158" y="312"/>
                  <a:pt x="115" y="357"/>
                  <a:pt x="73" y="401"/>
                </a:cubicBezTo>
                <a:cubicBezTo>
                  <a:pt x="65" y="410"/>
                  <a:pt x="57" y="422"/>
                  <a:pt x="47" y="426"/>
                </a:cubicBezTo>
                <a:cubicBezTo>
                  <a:pt x="35" y="430"/>
                  <a:pt x="19" y="428"/>
                  <a:pt x="5" y="428"/>
                </a:cubicBezTo>
                <a:cubicBezTo>
                  <a:pt x="6" y="414"/>
                  <a:pt x="0" y="394"/>
                  <a:pt x="7" y="386"/>
                </a:cubicBezTo>
                <a:cubicBezTo>
                  <a:pt x="64" y="326"/>
                  <a:pt x="123" y="267"/>
                  <a:pt x="184" y="210"/>
                </a:cubicBezTo>
                <a:cubicBezTo>
                  <a:pt x="192" y="203"/>
                  <a:pt x="217" y="206"/>
                  <a:pt x="228" y="213"/>
                </a:cubicBezTo>
                <a:cubicBezTo>
                  <a:pt x="243" y="222"/>
                  <a:pt x="251" y="240"/>
                  <a:pt x="262" y="254"/>
                </a:cubicBezTo>
                <a:cubicBezTo>
                  <a:pt x="329" y="185"/>
                  <a:pt x="390" y="123"/>
                  <a:pt x="454" y="59"/>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8" name="Freeform 134">
            <a:extLst>
              <a:ext uri="{FF2B5EF4-FFF2-40B4-BE49-F238E27FC236}">
                <a16:creationId xmlns:a16="http://schemas.microsoft.com/office/drawing/2014/main" id="{0AA7D0DA-2596-403E-82BA-385F1FB3CBDB}"/>
              </a:ext>
            </a:extLst>
          </p:cNvPr>
          <p:cNvSpPr>
            <a:spLocks noEditPoints="1"/>
          </p:cNvSpPr>
          <p:nvPr/>
        </p:nvSpPr>
        <p:spPr bwMode="auto">
          <a:xfrm>
            <a:off x="9634538" y="4560888"/>
            <a:ext cx="407988" cy="422275"/>
          </a:xfrm>
          <a:custGeom>
            <a:avLst/>
            <a:gdLst>
              <a:gd name="T0" fmla="*/ 224 w 294"/>
              <a:gd name="T1" fmla="*/ 0 h 304"/>
              <a:gd name="T2" fmla="*/ 217 w 294"/>
              <a:gd name="T3" fmla="*/ 60 h 304"/>
              <a:gd name="T4" fmla="*/ 230 w 294"/>
              <a:gd name="T5" fmla="*/ 254 h 304"/>
              <a:gd name="T6" fmla="*/ 48 w 294"/>
              <a:gd name="T7" fmla="*/ 242 h 304"/>
              <a:gd name="T8" fmla="*/ 76 w 294"/>
              <a:gd name="T9" fmla="*/ 61 h 304"/>
              <a:gd name="T10" fmla="*/ 63 w 294"/>
              <a:gd name="T11" fmla="*/ 0 h 304"/>
              <a:gd name="T12" fmla="*/ 224 w 294"/>
              <a:gd name="T13" fmla="*/ 0 h 304"/>
              <a:gd name="T14" fmla="*/ 84 w 294"/>
              <a:gd name="T15" fmla="*/ 143 h 304"/>
              <a:gd name="T16" fmla="*/ 106 w 294"/>
              <a:gd name="T17" fmla="*/ 223 h 304"/>
              <a:gd name="T18" fmla="*/ 179 w 294"/>
              <a:gd name="T19" fmla="*/ 221 h 304"/>
              <a:gd name="T20" fmla="*/ 205 w 294"/>
              <a:gd name="T21" fmla="*/ 143 h 304"/>
              <a:gd name="T22" fmla="*/ 144 w 294"/>
              <a:gd name="T23" fmla="*/ 98 h 304"/>
              <a:gd name="T24" fmla="*/ 84 w 294"/>
              <a:gd name="T25" fmla="*/ 14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04">
                <a:moveTo>
                  <a:pt x="224" y="0"/>
                </a:moveTo>
                <a:cubicBezTo>
                  <a:pt x="221" y="20"/>
                  <a:pt x="219" y="38"/>
                  <a:pt x="217" y="60"/>
                </a:cubicBezTo>
                <a:cubicBezTo>
                  <a:pt x="276" y="104"/>
                  <a:pt x="294" y="192"/>
                  <a:pt x="230" y="254"/>
                </a:cubicBezTo>
                <a:cubicBezTo>
                  <a:pt x="178" y="304"/>
                  <a:pt x="92" y="298"/>
                  <a:pt x="48" y="242"/>
                </a:cubicBezTo>
                <a:cubicBezTo>
                  <a:pt x="0" y="181"/>
                  <a:pt x="14" y="103"/>
                  <a:pt x="76" y="61"/>
                </a:cubicBezTo>
                <a:cubicBezTo>
                  <a:pt x="72" y="40"/>
                  <a:pt x="68" y="22"/>
                  <a:pt x="63" y="0"/>
                </a:cubicBezTo>
                <a:cubicBezTo>
                  <a:pt x="119" y="0"/>
                  <a:pt x="168" y="0"/>
                  <a:pt x="224" y="0"/>
                </a:cubicBezTo>
                <a:close/>
                <a:moveTo>
                  <a:pt x="84" y="143"/>
                </a:moveTo>
                <a:cubicBezTo>
                  <a:pt x="91" y="168"/>
                  <a:pt x="98" y="195"/>
                  <a:pt x="106" y="223"/>
                </a:cubicBezTo>
                <a:cubicBezTo>
                  <a:pt x="129" y="199"/>
                  <a:pt x="158" y="205"/>
                  <a:pt x="179" y="221"/>
                </a:cubicBezTo>
                <a:cubicBezTo>
                  <a:pt x="188" y="193"/>
                  <a:pt x="197" y="166"/>
                  <a:pt x="205" y="143"/>
                </a:cubicBezTo>
                <a:cubicBezTo>
                  <a:pt x="185" y="128"/>
                  <a:pt x="161" y="111"/>
                  <a:pt x="144" y="98"/>
                </a:cubicBezTo>
                <a:cubicBezTo>
                  <a:pt x="124" y="113"/>
                  <a:pt x="102" y="129"/>
                  <a:pt x="84" y="14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9" name="Freeform 135">
            <a:extLst>
              <a:ext uri="{FF2B5EF4-FFF2-40B4-BE49-F238E27FC236}">
                <a16:creationId xmlns:a16="http://schemas.microsoft.com/office/drawing/2014/main" id="{F60E83CB-162D-427F-9929-0129EC515F04}"/>
              </a:ext>
            </a:extLst>
          </p:cNvPr>
          <p:cNvSpPr>
            <a:spLocks/>
          </p:cNvSpPr>
          <p:nvPr/>
        </p:nvSpPr>
        <p:spPr bwMode="auto">
          <a:xfrm>
            <a:off x="9353550" y="5575300"/>
            <a:ext cx="314325" cy="882650"/>
          </a:xfrm>
          <a:custGeom>
            <a:avLst/>
            <a:gdLst>
              <a:gd name="T0" fmla="*/ 36 w 227"/>
              <a:gd name="T1" fmla="*/ 0 h 637"/>
              <a:gd name="T2" fmla="*/ 89 w 227"/>
              <a:gd name="T3" fmla="*/ 54 h 637"/>
              <a:gd name="T4" fmla="*/ 93 w 227"/>
              <a:gd name="T5" fmla="*/ 125 h 637"/>
              <a:gd name="T6" fmla="*/ 222 w 227"/>
              <a:gd name="T7" fmla="*/ 576 h 637"/>
              <a:gd name="T8" fmla="*/ 226 w 227"/>
              <a:gd name="T9" fmla="*/ 595 h 637"/>
              <a:gd name="T10" fmla="*/ 212 w 227"/>
              <a:gd name="T11" fmla="*/ 637 h 637"/>
              <a:gd name="T12" fmla="*/ 183 w 227"/>
              <a:gd name="T13" fmla="*/ 607 h 637"/>
              <a:gd name="T14" fmla="*/ 72 w 227"/>
              <a:gd name="T15" fmla="*/ 226 h 637"/>
              <a:gd name="T16" fmla="*/ 46 w 227"/>
              <a:gd name="T17" fmla="*/ 135 h 637"/>
              <a:gd name="T18" fmla="*/ 12 w 227"/>
              <a:gd name="T19" fmla="*/ 75 h 637"/>
              <a:gd name="T20" fmla="*/ 5 w 227"/>
              <a:gd name="T21" fmla="*/ 25 h 637"/>
              <a:gd name="T22" fmla="*/ 36 w 227"/>
              <a:gd name="T23"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637">
                <a:moveTo>
                  <a:pt x="36" y="0"/>
                </a:moveTo>
                <a:cubicBezTo>
                  <a:pt x="75" y="1"/>
                  <a:pt x="91" y="23"/>
                  <a:pt x="89" y="54"/>
                </a:cubicBezTo>
                <a:cubicBezTo>
                  <a:pt x="87" y="78"/>
                  <a:pt x="87" y="103"/>
                  <a:pt x="93" y="125"/>
                </a:cubicBezTo>
                <a:cubicBezTo>
                  <a:pt x="135" y="276"/>
                  <a:pt x="178" y="426"/>
                  <a:pt x="222" y="576"/>
                </a:cubicBezTo>
                <a:cubicBezTo>
                  <a:pt x="223" y="582"/>
                  <a:pt x="227" y="589"/>
                  <a:pt x="226" y="595"/>
                </a:cubicBezTo>
                <a:cubicBezTo>
                  <a:pt x="223" y="609"/>
                  <a:pt x="217" y="623"/>
                  <a:pt x="212" y="637"/>
                </a:cubicBezTo>
                <a:cubicBezTo>
                  <a:pt x="202" y="627"/>
                  <a:pt x="186" y="619"/>
                  <a:pt x="183" y="607"/>
                </a:cubicBezTo>
                <a:cubicBezTo>
                  <a:pt x="144" y="481"/>
                  <a:pt x="108" y="353"/>
                  <a:pt x="72" y="226"/>
                </a:cubicBezTo>
                <a:cubicBezTo>
                  <a:pt x="63" y="195"/>
                  <a:pt x="57" y="164"/>
                  <a:pt x="46" y="135"/>
                </a:cubicBezTo>
                <a:cubicBezTo>
                  <a:pt x="38" y="114"/>
                  <a:pt x="21" y="96"/>
                  <a:pt x="12" y="75"/>
                </a:cubicBezTo>
                <a:cubicBezTo>
                  <a:pt x="6" y="60"/>
                  <a:pt x="0" y="39"/>
                  <a:pt x="5" y="25"/>
                </a:cubicBezTo>
                <a:cubicBezTo>
                  <a:pt x="10" y="12"/>
                  <a:pt x="29" y="5"/>
                  <a:pt x="36"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0" name="Freeform 136">
            <a:extLst>
              <a:ext uri="{FF2B5EF4-FFF2-40B4-BE49-F238E27FC236}">
                <a16:creationId xmlns:a16="http://schemas.microsoft.com/office/drawing/2014/main" id="{377C8525-DD5B-4B9D-B8D6-E28C37DBD638}"/>
              </a:ext>
            </a:extLst>
          </p:cNvPr>
          <p:cNvSpPr>
            <a:spLocks/>
          </p:cNvSpPr>
          <p:nvPr/>
        </p:nvSpPr>
        <p:spPr bwMode="auto">
          <a:xfrm>
            <a:off x="9766300" y="4081463"/>
            <a:ext cx="354013" cy="433388"/>
          </a:xfrm>
          <a:custGeom>
            <a:avLst/>
            <a:gdLst>
              <a:gd name="T0" fmla="*/ 0 w 255"/>
              <a:gd name="T1" fmla="*/ 311 h 312"/>
              <a:gd name="T2" fmla="*/ 188 w 255"/>
              <a:gd name="T3" fmla="*/ 0 h 312"/>
              <a:gd name="T4" fmla="*/ 255 w 255"/>
              <a:gd name="T5" fmla="*/ 92 h 312"/>
              <a:gd name="T6" fmla="*/ 124 w 255"/>
              <a:gd name="T7" fmla="*/ 298 h 312"/>
              <a:gd name="T8" fmla="*/ 99 w 255"/>
              <a:gd name="T9" fmla="*/ 311 h 312"/>
              <a:gd name="T10" fmla="*/ 0 w 255"/>
              <a:gd name="T11" fmla="*/ 311 h 312"/>
            </a:gdLst>
            <a:ahLst/>
            <a:cxnLst>
              <a:cxn ang="0">
                <a:pos x="T0" y="T1"/>
              </a:cxn>
              <a:cxn ang="0">
                <a:pos x="T2" y="T3"/>
              </a:cxn>
              <a:cxn ang="0">
                <a:pos x="T4" y="T5"/>
              </a:cxn>
              <a:cxn ang="0">
                <a:pos x="T6" y="T7"/>
              </a:cxn>
              <a:cxn ang="0">
                <a:pos x="T8" y="T9"/>
              </a:cxn>
              <a:cxn ang="0">
                <a:pos x="T10" y="T11"/>
              </a:cxn>
            </a:cxnLst>
            <a:rect l="0" t="0" r="r" b="b"/>
            <a:pathLst>
              <a:path w="255" h="312">
                <a:moveTo>
                  <a:pt x="0" y="311"/>
                </a:moveTo>
                <a:cubicBezTo>
                  <a:pt x="64" y="205"/>
                  <a:pt x="125" y="104"/>
                  <a:pt x="188" y="0"/>
                </a:cubicBezTo>
                <a:cubicBezTo>
                  <a:pt x="211" y="32"/>
                  <a:pt x="232" y="61"/>
                  <a:pt x="255" y="92"/>
                </a:cubicBezTo>
                <a:cubicBezTo>
                  <a:pt x="212" y="161"/>
                  <a:pt x="168" y="230"/>
                  <a:pt x="124" y="298"/>
                </a:cubicBezTo>
                <a:cubicBezTo>
                  <a:pt x="119" y="305"/>
                  <a:pt x="107" y="310"/>
                  <a:pt x="99" y="311"/>
                </a:cubicBezTo>
                <a:cubicBezTo>
                  <a:pt x="68" y="312"/>
                  <a:pt x="38" y="311"/>
                  <a:pt x="0" y="31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1" name="Freeform 137">
            <a:extLst>
              <a:ext uri="{FF2B5EF4-FFF2-40B4-BE49-F238E27FC236}">
                <a16:creationId xmlns:a16="http://schemas.microsoft.com/office/drawing/2014/main" id="{370DF5AC-0D95-4B6D-A1AA-39CA9C319D15}"/>
              </a:ext>
            </a:extLst>
          </p:cNvPr>
          <p:cNvSpPr>
            <a:spLocks noEditPoints="1"/>
          </p:cNvSpPr>
          <p:nvPr/>
        </p:nvSpPr>
        <p:spPr bwMode="auto">
          <a:xfrm>
            <a:off x="8113713" y="4845050"/>
            <a:ext cx="490538" cy="114300"/>
          </a:xfrm>
          <a:custGeom>
            <a:avLst/>
            <a:gdLst>
              <a:gd name="T0" fmla="*/ 0 w 354"/>
              <a:gd name="T1" fmla="*/ 0 h 82"/>
              <a:gd name="T2" fmla="*/ 354 w 354"/>
              <a:gd name="T3" fmla="*/ 0 h 82"/>
              <a:gd name="T4" fmla="*/ 354 w 354"/>
              <a:gd name="T5" fmla="*/ 82 h 82"/>
              <a:gd name="T6" fmla="*/ 0 w 354"/>
              <a:gd name="T7" fmla="*/ 82 h 82"/>
              <a:gd name="T8" fmla="*/ 0 w 354"/>
              <a:gd name="T9" fmla="*/ 0 h 82"/>
              <a:gd name="T10" fmla="*/ 351 w 354"/>
              <a:gd name="T11" fmla="*/ 44 h 82"/>
              <a:gd name="T12" fmla="*/ 309 w 354"/>
              <a:gd name="T13" fmla="*/ 12 h 82"/>
              <a:gd name="T14" fmla="*/ 276 w 354"/>
              <a:gd name="T15" fmla="*/ 36 h 82"/>
              <a:gd name="T16" fmla="*/ 305 w 354"/>
              <a:gd name="T17" fmla="*/ 68 h 82"/>
              <a:gd name="T18" fmla="*/ 351 w 354"/>
              <a:gd name="T19"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82">
                <a:moveTo>
                  <a:pt x="0" y="0"/>
                </a:moveTo>
                <a:cubicBezTo>
                  <a:pt x="120" y="0"/>
                  <a:pt x="235" y="0"/>
                  <a:pt x="354" y="0"/>
                </a:cubicBezTo>
                <a:cubicBezTo>
                  <a:pt x="354" y="27"/>
                  <a:pt x="354" y="53"/>
                  <a:pt x="354" y="82"/>
                </a:cubicBezTo>
                <a:cubicBezTo>
                  <a:pt x="237" y="82"/>
                  <a:pt x="119" y="82"/>
                  <a:pt x="0" y="82"/>
                </a:cubicBezTo>
                <a:cubicBezTo>
                  <a:pt x="0" y="55"/>
                  <a:pt x="0" y="29"/>
                  <a:pt x="0" y="0"/>
                </a:cubicBezTo>
                <a:close/>
                <a:moveTo>
                  <a:pt x="351" y="44"/>
                </a:moveTo>
                <a:cubicBezTo>
                  <a:pt x="331" y="28"/>
                  <a:pt x="321" y="12"/>
                  <a:pt x="309" y="12"/>
                </a:cubicBezTo>
                <a:cubicBezTo>
                  <a:pt x="298" y="11"/>
                  <a:pt x="287" y="27"/>
                  <a:pt x="276" y="36"/>
                </a:cubicBezTo>
                <a:cubicBezTo>
                  <a:pt x="286" y="47"/>
                  <a:pt x="294" y="65"/>
                  <a:pt x="305" y="68"/>
                </a:cubicBezTo>
                <a:cubicBezTo>
                  <a:pt x="315" y="70"/>
                  <a:pt x="329" y="56"/>
                  <a:pt x="351" y="4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2" name="Freeform 138">
            <a:extLst>
              <a:ext uri="{FF2B5EF4-FFF2-40B4-BE49-F238E27FC236}">
                <a16:creationId xmlns:a16="http://schemas.microsoft.com/office/drawing/2014/main" id="{5D306270-A93F-4E43-BF7E-9DE0B9703EA8}"/>
              </a:ext>
            </a:extLst>
          </p:cNvPr>
          <p:cNvSpPr>
            <a:spLocks/>
          </p:cNvSpPr>
          <p:nvPr/>
        </p:nvSpPr>
        <p:spPr bwMode="auto">
          <a:xfrm>
            <a:off x="8210550" y="2676525"/>
            <a:ext cx="261938" cy="276225"/>
          </a:xfrm>
          <a:custGeom>
            <a:avLst/>
            <a:gdLst>
              <a:gd name="T0" fmla="*/ 133 w 189"/>
              <a:gd name="T1" fmla="*/ 199 h 199"/>
              <a:gd name="T2" fmla="*/ 57 w 189"/>
              <a:gd name="T3" fmla="*/ 199 h 199"/>
              <a:gd name="T4" fmla="*/ 25 w 189"/>
              <a:gd name="T5" fmla="*/ 140 h 199"/>
              <a:gd name="T6" fmla="*/ 41 w 189"/>
              <a:gd name="T7" fmla="*/ 27 h 199"/>
              <a:gd name="T8" fmla="*/ 153 w 189"/>
              <a:gd name="T9" fmla="*/ 30 h 199"/>
              <a:gd name="T10" fmla="*/ 165 w 189"/>
              <a:gd name="T11" fmla="*/ 141 h 199"/>
              <a:gd name="T12" fmla="*/ 133 w 189"/>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189" h="199">
                <a:moveTo>
                  <a:pt x="133" y="199"/>
                </a:moveTo>
                <a:cubicBezTo>
                  <a:pt x="109" y="199"/>
                  <a:pt x="80" y="199"/>
                  <a:pt x="57" y="199"/>
                </a:cubicBezTo>
                <a:cubicBezTo>
                  <a:pt x="45" y="177"/>
                  <a:pt x="36" y="158"/>
                  <a:pt x="25" y="140"/>
                </a:cubicBezTo>
                <a:cubicBezTo>
                  <a:pt x="0" y="102"/>
                  <a:pt x="6" y="56"/>
                  <a:pt x="41" y="27"/>
                </a:cubicBezTo>
                <a:cubicBezTo>
                  <a:pt x="73" y="0"/>
                  <a:pt x="122" y="2"/>
                  <a:pt x="153" y="30"/>
                </a:cubicBezTo>
                <a:cubicBezTo>
                  <a:pt x="184" y="59"/>
                  <a:pt x="189" y="106"/>
                  <a:pt x="165" y="141"/>
                </a:cubicBezTo>
                <a:cubicBezTo>
                  <a:pt x="154" y="158"/>
                  <a:pt x="146" y="176"/>
                  <a:pt x="133" y="199"/>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3" name="Freeform 139">
            <a:extLst>
              <a:ext uri="{FF2B5EF4-FFF2-40B4-BE49-F238E27FC236}">
                <a16:creationId xmlns:a16="http://schemas.microsoft.com/office/drawing/2014/main" id="{DFF8A3EB-7276-4CFA-B9FD-857A16E9606C}"/>
              </a:ext>
            </a:extLst>
          </p:cNvPr>
          <p:cNvSpPr>
            <a:spLocks/>
          </p:cNvSpPr>
          <p:nvPr/>
        </p:nvSpPr>
        <p:spPr bwMode="auto">
          <a:xfrm>
            <a:off x="9555163" y="4081463"/>
            <a:ext cx="244475" cy="407988"/>
          </a:xfrm>
          <a:custGeom>
            <a:avLst/>
            <a:gdLst>
              <a:gd name="T0" fmla="*/ 62 w 176"/>
              <a:gd name="T1" fmla="*/ 0 h 294"/>
              <a:gd name="T2" fmla="*/ 171 w 176"/>
              <a:gd name="T3" fmla="*/ 181 h 294"/>
              <a:gd name="T4" fmla="*/ 172 w 176"/>
              <a:gd name="T5" fmla="*/ 209 h 294"/>
              <a:gd name="T6" fmla="*/ 122 w 176"/>
              <a:gd name="T7" fmla="*/ 294 h 294"/>
              <a:gd name="T8" fmla="*/ 4 w 176"/>
              <a:gd name="T9" fmla="*/ 106 h 294"/>
              <a:gd name="T10" fmla="*/ 5 w 176"/>
              <a:gd name="T11" fmla="*/ 79 h 294"/>
              <a:gd name="T12" fmla="*/ 62 w 176"/>
              <a:gd name="T13" fmla="*/ 0 h 294"/>
            </a:gdLst>
            <a:ahLst/>
            <a:cxnLst>
              <a:cxn ang="0">
                <a:pos x="T0" y="T1"/>
              </a:cxn>
              <a:cxn ang="0">
                <a:pos x="T2" y="T3"/>
              </a:cxn>
              <a:cxn ang="0">
                <a:pos x="T4" y="T5"/>
              </a:cxn>
              <a:cxn ang="0">
                <a:pos x="T6" y="T7"/>
              </a:cxn>
              <a:cxn ang="0">
                <a:pos x="T8" y="T9"/>
              </a:cxn>
              <a:cxn ang="0">
                <a:pos x="T10" y="T11"/>
              </a:cxn>
              <a:cxn ang="0">
                <a:pos x="T12" y="T13"/>
              </a:cxn>
            </a:cxnLst>
            <a:rect l="0" t="0" r="r" b="b"/>
            <a:pathLst>
              <a:path w="176" h="294">
                <a:moveTo>
                  <a:pt x="62" y="0"/>
                </a:moveTo>
                <a:cubicBezTo>
                  <a:pt x="100" y="63"/>
                  <a:pt x="136" y="122"/>
                  <a:pt x="171" y="181"/>
                </a:cubicBezTo>
                <a:cubicBezTo>
                  <a:pt x="175" y="189"/>
                  <a:pt x="176" y="202"/>
                  <a:pt x="172" y="209"/>
                </a:cubicBezTo>
                <a:cubicBezTo>
                  <a:pt x="158" y="237"/>
                  <a:pt x="141" y="263"/>
                  <a:pt x="122" y="294"/>
                </a:cubicBezTo>
                <a:cubicBezTo>
                  <a:pt x="80" y="228"/>
                  <a:pt x="41" y="167"/>
                  <a:pt x="4" y="106"/>
                </a:cubicBezTo>
                <a:cubicBezTo>
                  <a:pt x="0" y="99"/>
                  <a:pt x="1" y="85"/>
                  <a:pt x="5" y="79"/>
                </a:cubicBezTo>
                <a:cubicBezTo>
                  <a:pt x="22" y="53"/>
                  <a:pt x="41" y="28"/>
                  <a:pt x="62"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4" name="Freeform 140">
            <a:extLst>
              <a:ext uri="{FF2B5EF4-FFF2-40B4-BE49-F238E27FC236}">
                <a16:creationId xmlns:a16="http://schemas.microsoft.com/office/drawing/2014/main" id="{BAD68A42-08EB-461E-A256-EBF9A33FCF7B}"/>
              </a:ext>
            </a:extLst>
          </p:cNvPr>
          <p:cNvSpPr>
            <a:spLocks/>
          </p:cNvSpPr>
          <p:nvPr/>
        </p:nvSpPr>
        <p:spPr bwMode="auto">
          <a:xfrm>
            <a:off x="9675813" y="4040188"/>
            <a:ext cx="322263" cy="157163"/>
          </a:xfrm>
          <a:custGeom>
            <a:avLst/>
            <a:gdLst>
              <a:gd name="T0" fmla="*/ 0 w 232"/>
              <a:gd name="T1" fmla="*/ 0 h 114"/>
              <a:gd name="T2" fmla="*/ 232 w 232"/>
              <a:gd name="T3" fmla="*/ 0 h 114"/>
              <a:gd name="T4" fmla="*/ 147 w 232"/>
              <a:gd name="T5" fmla="*/ 103 h 114"/>
              <a:gd name="T6" fmla="*/ 0 w 232"/>
              <a:gd name="T7" fmla="*/ 0 h 114"/>
            </a:gdLst>
            <a:ahLst/>
            <a:cxnLst>
              <a:cxn ang="0">
                <a:pos x="T0" y="T1"/>
              </a:cxn>
              <a:cxn ang="0">
                <a:pos x="T2" y="T3"/>
              </a:cxn>
              <a:cxn ang="0">
                <a:pos x="T4" y="T5"/>
              </a:cxn>
              <a:cxn ang="0">
                <a:pos x="T6" y="T7"/>
              </a:cxn>
            </a:cxnLst>
            <a:rect l="0" t="0" r="r" b="b"/>
            <a:pathLst>
              <a:path w="232" h="114">
                <a:moveTo>
                  <a:pt x="0" y="0"/>
                </a:moveTo>
                <a:cubicBezTo>
                  <a:pt x="77" y="0"/>
                  <a:pt x="150" y="0"/>
                  <a:pt x="232" y="0"/>
                </a:cubicBezTo>
                <a:cubicBezTo>
                  <a:pt x="198" y="36"/>
                  <a:pt x="200" y="96"/>
                  <a:pt x="147" y="103"/>
                </a:cubicBezTo>
                <a:cubicBezTo>
                  <a:pt x="58" y="114"/>
                  <a:pt x="55" y="108"/>
                  <a:pt x="0"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5" name="Freeform 141">
            <a:extLst>
              <a:ext uri="{FF2B5EF4-FFF2-40B4-BE49-F238E27FC236}">
                <a16:creationId xmlns:a16="http://schemas.microsoft.com/office/drawing/2014/main" id="{BD0B7DEE-FBCF-4521-B6EC-E887B17D8CA4}"/>
              </a:ext>
            </a:extLst>
          </p:cNvPr>
          <p:cNvSpPr>
            <a:spLocks/>
          </p:cNvSpPr>
          <p:nvPr/>
        </p:nvSpPr>
        <p:spPr bwMode="auto">
          <a:xfrm>
            <a:off x="10015538" y="2528888"/>
            <a:ext cx="279400" cy="279400"/>
          </a:xfrm>
          <a:custGeom>
            <a:avLst/>
            <a:gdLst>
              <a:gd name="T0" fmla="*/ 201 w 201"/>
              <a:gd name="T1" fmla="*/ 201 h 201"/>
              <a:gd name="T2" fmla="*/ 158 w 201"/>
              <a:gd name="T3" fmla="*/ 201 h 201"/>
              <a:gd name="T4" fmla="*/ 158 w 201"/>
              <a:gd name="T5" fmla="*/ 45 h 201"/>
              <a:gd name="T6" fmla="*/ 0 w 201"/>
              <a:gd name="T7" fmla="*/ 45 h 201"/>
              <a:gd name="T8" fmla="*/ 0 w 201"/>
              <a:gd name="T9" fmla="*/ 0 h 201"/>
              <a:gd name="T10" fmla="*/ 201 w 201"/>
              <a:gd name="T11" fmla="*/ 0 h 201"/>
              <a:gd name="T12" fmla="*/ 201 w 201"/>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201" h="201">
                <a:moveTo>
                  <a:pt x="201" y="201"/>
                </a:moveTo>
                <a:cubicBezTo>
                  <a:pt x="186" y="201"/>
                  <a:pt x="174" y="201"/>
                  <a:pt x="158" y="201"/>
                </a:cubicBezTo>
                <a:cubicBezTo>
                  <a:pt x="158" y="149"/>
                  <a:pt x="158" y="100"/>
                  <a:pt x="158" y="45"/>
                </a:cubicBezTo>
                <a:cubicBezTo>
                  <a:pt x="104" y="45"/>
                  <a:pt x="53" y="45"/>
                  <a:pt x="0" y="45"/>
                </a:cubicBezTo>
                <a:cubicBezTo>
                  <a:pt x="0" y="28"/>
                  <a:pt x="0" y="15"/>
                  <a:pt x="0" y="0"/>
                </a:cubicBezTo>
                <a:cubicBezTo>
                  <a:pt x="66" y="0"/>
                  <a:pt x="133" y="0"/>
                  <a:pt x="201" y="0"/>
                </a:cubicBezTo>
                <a:cubicBezTo>
                  <a:pt x="201" y="66"/>
                  <a:pt x="201" y="131"/>
                  <a:pt x="201" y="20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6" name="Freeform 142">
            <a:extLst>
              <a:ext uri="{FF2B5EF4-FFF2-40B4-BE49-F238E27FC236}">
                <a16:creationId xmlns:a16="http://schemas.microsoft.com/office/drawing/2014/main" id="{20CD2AB9-D3A7-4364-AD50-513ABCC2B5B5}"/>
              </a:ext>
            </a:extLst>
          </p:cNvPr>
          <p:cNvSpPr>
            <a:spLocks/>
          </p:cNvSpPr>
          <p:nvPr/>
        </p:nvSpPr>
        <p:spPr bwMode="auto">
          <a:xfrm>
            <a:off x="9375775" y="2528888"/>
            <a:ext cx="277813" cy="277813"/>
          </a:xfrm>
          <a:custGeom>
            <a:avLst/>
            <a:gdLst>
              <a:gd name="T0" fmla="*/ 201 w 201"/>
              <a:gd name="T1" fmla="*/ 0 h 200"/>
              <a:gd name="T2" fmla="*/ 201 w 201"/>
              <a:gd name="T3" fmla="*/ 43 h 200"/>
              <a:gd name="T4" fmla="*/ 46 w 201"/>
              <a:gd name="T5" fmla="*/ 43 h 200"/>
              <a:gd name="T6" fmla="*/ 46 w 201"/>
              <a:gd name="T7" fmla="*/ 200 h 200"/>
              <a:gd name="T8" fmla="*/ 0 w 201"/>
              <a:gd name="T9" fmla="*/ 200 h 200"/>
              <a:gd name="T10" fmla="*/ 0 w 201"/>
              <a:gd name="T11" fmla="*/ 0 h 200"/>
              <a:gd name="T12" fmla="*/ 201 w 201"/>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201" h="200">
                <a:moveTo>
                  <a:pt x="201" y="0"/>
                </a:moveTo>
                <a:cubicBezTo>
                  <a:pt x="201" y="14"/>
                  <a:pt x="201" y="26"/>
                  <a:pt x="201" y="43"/>
                </a:cubicBezTo>
                <a:cubicBezTo>
                  <a:pt x="151" y="43"/>
                  <a:pt x="101" y="43"/>
                  <a:pt x="46" y="43"/>
                </a:cubicBezTo>
                <a:cubicBezTo>
                  <a:pt x="46" y="97"/>
                  <a:pt x="46" y="148"/>
                  <a:pt x="46" y="200"/>
                </a:cubicBezTo>
                <a:cubicBezTo>
                  <a:pt x="28" y="200"/>
                  <a:pt x="16" y="200"/>
                  <a:pt x="0" y="200"/>
                </a:cubicBezTo>
                <a:cubicBezTo>
                  <a:pt x="0" y="134"/>
                  <a:pt x="0" y="69"/>
                  <a:pt x="0" y="0"/>
                </a:cubicBezTo>
                <a:cubicBezTo>
                  <a:pt x="65" y="0"/>
                  <a:pt x="130" y="0"/>
                  <a:pt x="201"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7" name="Freeform 143">
            <a:extLst>
              <a:ext uri="{FF2B5EF4-FFF2-40B4-BE49-F238E27FC236}">
                <a16:creationId xmlns:a16="http://schemas.microsoft.com/office/drawing/2014/main" id="{BC48671C-3E0A-4FB3-AF4E-F6A09F0C7B30}"/>
              </a:ext>
            </a:extLst>
          </p:cNvPr>
          <p:cNvSpPr>
            <a:spLocks/>
          </p:cNvSpPr>
          <p:nvPr/>
        </p:nvSpPr>
        <p:spPr bwMode="auto">
          <a:xfrm>
            <a:off x="10012363" y="3170238"/>
            <a:ext cx="284163" cy="276225"/>
          </a:xfrm>
          <a:custGeom>
            <a:avLst/>
            <a:gdLst>
              <a:gd name="T0" fmla="*/ 159 w 204"/>
              <a:gd name="T1" fmla="*/ 157 h 200"/>
              <a:gd name="T2" fmla="*/ 159 w 204"/>
              <a:gd name="T3" fmla="*/ 0 h 200"/>
              <a:gd name="T4" fmla="*/ 204 w 204"/>
              <a:gd name="T5" fmla="*/ 0 h 200"/>
              <a:gd name="T6" fmla="*/ 204 w 204"/>
              <a:gd name="T7" fmla="*/ 200 h 200"/>
              <a:gd name="T8" fmla="*/ 2 w 204"/>
              <a:gd name="T9" fmla="*/ 200 h 200"/>
              <a:gd name="T10" fmla="*/ 0 w 204"/>
              <a:gd name="T11" fmla="*/ 157 h 200"/>
              <a:gd name="T12" fmla="*/ 159 w 204"/>
              <a:gd name="T13" fmla="*/ 157 h 200"/>
            </a:gdLst>
            <a:ahLst/>
            <a:cxnLst>
              <a:cxn ang="0">
                <a:pos x="T0" y="T1"/>
              </a:cxn>
              <a:cxn ang="0">
                <a:pos x="T2" y="T3"/>
              </a:cxn>
              <a:cxn ang="0">
                <a:pos x="T4" y="T5"/>
              </a:cxn>
              <a:cxn ang="0">
                <a:pos x="T6" y="T7"/>
              </a:cxn>
              <a:cxn ang="0">
                <a:pos x="T8" y="T9"/>
              </a:cxn>
              <a:cxn ang="0">
                <a:pos x="T10" y="T11"/>
              </a:cxn>
              <a:cxn ang="0">
                <a:pos x="T12" y="T13"/>
              </a:cxn>
            </a:cxnLst>
            <a:rect l="0" t="0" r="r" b="b"/>
            <a:pathLst>
              <a:path w="204" h="200">
                <a:moveTo>
                  <a:pt x="159" y="157"/>
                </a:moveTo>
                <a:cubicBezTo>
                  <a:pt x="159" y="100"/>
                  <a:pt x="159" y="51"/>
                  <a:pt x="159" y="0"/>
                </a:cubicBezTo>
                <a:cubicBezTo>
                  <a:pt x="175" y="0"/>
                  <a:pt x="189" y="0"/>
                  <a:pt x="204" y="0"/>
                </a:cubicBezTo>
                <a:cubicBezTo>
                  <a:pt x="204" y="67"/>
                  <a:pt x="204" y="132"/>
                  <a:pt x="204" y="200"/>
                </a:cubicBezTo>
                <a:cubicBezTo>
                  <a:pt x="136" y="200"/>
                  <a:pt x="71" y="200"/>
                  <a:pt x="2" y="200"/>
                </a:cubicBezTo>
                <a:cubicBezTo>
                  <a:pt x="1" y="187"/>
                  <a:pt x="1" y="174"/>
                  <a:pt x="0" y="157"/>
                </a:cubicBezTo>
                <a:cubicBezTo>
                  <a:pt x="53" y="157"/>
                  <a:pt x="103" y="157"/>
                  <a:pt x="159" y="157"/>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8" name="Freeform 144">
            <a:extLst>
              <a:ext uri="{FF2B5EF4-FFF2-40B4-BE49-F238E27FC236}">
                <a16:creationId xmlns:a16="http://schemas.microsoft.com/office/drawing/2014/main" id="{8270B855-3357-4FFB-8AC5-82A8EF8F3553}"/>
              </a:ext>
            </a:extLst>
          </p:cNvPr>
          <p:cNvSpPr>
            <a:spLocks/>
          </p:cNvSpPr>
          <p:nvPr/>
        </p:nvSpPr>
        <p:spPr bwMode="auto">
          <a:xfrm>
            <a:off x="9375775" y="3171825"/>
            <a:ext cx="280988" cy="274638"/>
          </a:xfrm>
          <a:custGeom>
            <a:avLst/>
            <a:gdLst>
              <a:gd name="T0" fmla="*/ 44 w 203"/>
              <a:gd name="T1" fmla="*/ 154 h 199"/>
              <a:gd name="T2" fmla="*/ 200 w 203"/>
              <a:gd name="T3" fmla="*/ 154 h 199"/>
              <a:gd name="T4" fmla="*/ 203 w 203"/>
              <a:gd name="T5" fmla="*/ 199 h 199"/>
              <a:gd name="T6" fmla="*/ 0 w 203"/>
              <a:gd name="T7" fmla="*/ 199 h 199"/>
              <a:gd name="T8" fmla="*/ 0 w 203"/>
              <a:gd name="T9" fmla="*/ 0 h 199"/>
              <a:gd name="T10" fmla="*/ 44 w 203"/>
              <a:gd name="T11" fmla="*/ 0 h 199"/>
              <a:gd name="T12" fmla="*/ 44 w 203"/>
              <a:gd name="T13" fmla="*/ 154 h 199"/>
            </a:gdLst>
            <a:ahLst/>
            <a:cxnLst>
              <a:cxn ang="0">
                <a:pos x="T0" y="T1"/>
              </a:cxn>
              <a:cxn ang="0">
                <a:pos x="T2" y="T3"/>
              </a:cxn>
              <a:cxn ang="0">
                <a:pos x="T4" y="T5"/>
              </a:cxn>
              <a:cxn ang="0">
                <a:pos x="T6" y="T7"/>
              </a:cxn>
              <a:cxn ang="0">
                <a:pos x="T8" y="T9"/>
              </a:cxn>
              <a:cxn ang="0">
                <a:pos x="T10" y="T11"/>
              </a:cxn>
              <a:cxn ang="0">
                <a:pos x="T12" y="T13"/>
              </a:cxn>
            </a:cxnLst>
            <a:rect l="0" t="0" r="r" b="b"/>
            <a:pathLst>
              <a:path w="203" h="199">
                <a:moveTo>
                  <a:pt x="44" y="154"/>
                </a:moveTo>
                <a:cubicBezTo>
                  <a:pt x="98" y="154"/>
                  <a:pt x="147" y="154"/>
                  <a:pt x="200" y="154"/>
                </a:cubicBezTo>
                <a:cubicBezTo>
                  <a:pt x="201" y="169"/>
                  <a:pt x="202" y="183"/>
                  <a:pt x="203" y="199"/>
                </a:cubicBezTo>
                <a:cubicBezTo>
                  <a:pt x="134" y="199"/>
                  <a:pt x="69" y="199"/>
                  <a:pt x="0" y="199"/>
                </a:cubicBezTo>
                <a:cubicBezTo>
                  <a:pt x="0" y="133"/>
                  <a:pt x="0" y="68"/>
                  <a:pt x="0" y="0"/>
                </a:cubicBezTo>
                <a:cubicBezTo>
                  <a:pt x="13" y="0"/>
                  <a:pt x="27" y="0"/>
                  <a:pt x="44" y="0"/>
                </a:cubicBezTo>
                <a:cubicBezTo>
                  <a:pt x="44" y="50"/>
                  <a:pt x="44" y="100"/>
                  <a:pt x="44" y="15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9" name="Freeform 145">
            <a:extLst>
              <a:ext uri="{FF2B5EF4-FFF2-40B4-BE49-F238E27FC236}">
                <a16:creationId xmlns:a16="http://schemas.microsoft.com/office/drawing/2014/main" id="{8344FDF6-745E-41F5-85E5-FD964833B0A2}"/>
              </a:ext>
            </a:extLst>
          </p:cNvPr>
          <p:cNvSpPr>
            <a:spLocks/>
          </p:cNvSpPr>
          <p:nvPr/>
        </p:nvSpPr>
        <p:spPr bwMode="auto">
          <a:xfrm>
            <a:off x="9707563" y="2860675"/>
            <a:ext cx="260350" cy="254000"/>
          </a:xfrm>
          <a:custGeom>
            <a:avLst/>
            <a:gdLst>
              <a:gd name="T0" fmla="*/ 187 w 187"/>
              <a:gd name="T1" fmla="*/ 113 h 183"/>
              <a:gd name="T2" fmla="*/ 117 w 187"/>
              <a:gd name="T3" fmla="*/ 117 h 183"/>
              <a:gd name="T4" fmla="*/ 114 w 187"/>
              <a:gd name="T5" fmla="*/ 183 h 183"/>
              <a:gd name="T6" fmla="*/ 70 w 187"/>
              <a:gd name="T7" fmla="*/ 183 h 183"/>
              <a:gd name="T8" fmla="*/ 67 w 187"/>
              <a:gd name="T9" fmla="*/ 116 h 183"/>
              <a:gd name="T10" fmla="*/ 0 w 187"/>
              <a:gd name="T11" fmla="*/ 113 h 183"/>
              <a:gd name="T12" fmla="*/ 0 w 187"/>
              <a:gd name="T13" fmla="*/ 70 h 183"/>
              <a:gd name="T14" fmla="*/ 67 w 187"/>
              <a:gd name="T15" fmla="*/ 66 h 183"/>
              <a:gd name="T16" fmla="*/ 70 w 187"/>
              <a:gd name="T17" fmla="*/ 0 h 183"/>
              <a:gd name="T18" fmla="*/ 114 w 187"/>
              <a:gd name="T19" fmla="*/ 0 h 183"/>
              <a:gd name="T20" fmla="*/ 117 w 187"/>
              <a:gd name="T21" fmla="*/ 66 h 183"/>
              <a:gd name="T22" fmla="*/ 184 w 187"/>
              <a:gd name="T23" fmla="*/ 69 h 183"/>
              <a:gd name="T24" fmla="*/ 187 w 187"/>
              <a:gd name="T25" fmla="*/ 1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83">
                <a:moveTo>
                  <a:pt x="187" y="113"/>
                </a:moveTo>
                <a:cubicBezTo>
                  <a:pt x="161" y="114"/>
                  <a:pt x="141" y="115"/>
                  <a:pt x="117" y="117"/>
                </a:cubicBezTo>
                <a:cubicBezTo>
                  <a:pt x="116" y="139"/>
                  <a:pt x="115" y="159"/>
                  <a:pt x="114" y="183"/>
                </a:cubicBezTo>
                <a:cubicBezTo>
                  <a:pt x="100" y="183"/>
                  <a:pt x="86" y="183"/>
                  <a:pt x="70" y="183"/>
                </a:cubicBezTo>
                <a:cubicBezTo>
                  <a:pt x="69" y="162"/>
                  <a:pt x="68" y="141"/>
                  <a:pt x="67" y="116"/>
                </a:cubicBezTo>
                <a:cubicBezTo>
                  <a:pt x="45" y="115"/>
                  <a:pt x="23" y="114"/>
                  <a:pt x="0" y="113"/>
                </a:cubicBezTo>
                <a:cubicBezTo>
                  <a:pt x="0" y="99"/>
                  <a:pt x="0" y="86"/>
                  <a:pt x="0" y="70"/>
                </a:cubicBezTo>
                <a:cubicBezTo>
                  <a:pt x="21" y="69"/>
                  <a:pt x="43" y="67"/>
                  <a:pt x="67" y="66"/>
                </a:cubicBezTo>
                <a:cubicBezTo>
                  <a:pt x="68" y="44"/>
                  <a:pt x="69" y="23"/>
                  <a:pt x="70" y="0"/>
                </a:cubicBezTo>
                <a:cubicBezTo>
                  <a:pt x="85" y="0"/>
                  <a:pt x="99" y="0"/>
                  <a:pt x="114" y="0"/>
                </a:cubicBezTo>
                <a:cubicBezTo>
                  <a:pt x="115" y="23"/>
                  <a:pt x="116" y="44"/>
                  <a:pt x="117" y="66"/>
                </a:cubicBezTo>
                <a:cubicBezTo>
                  <a:pt x="140" y="67"/>
                  <a:pt x="160" y="68"/>
                  <a:pt x="184" y="69"/>
                </a:cubicBezTo>
                <a:cubicBezTo>
                  <a:pt x="185" y="84"/>
                  <a:pt x="185" y="96"/>
                  <a:pt x="187" y="11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0" name="Freeform 146">
            <a:extLst>
              <a:ext uri="{FF2B5EF4-FFF2-40B4-BE49-F238E27FC236}">
                <a16:creationId xmlns:a16="http://schemas.microsoft.com/office/drawing/2014/main" id="{CEBF542B-26B3-4DD9-91EF-57F4DFBB87EE}"/>
              </a:ext>
            </a:extLst>
          </p:cNvPr>
          <p:cNvSpPr>
            <a:spLocks/>
          </p:cNvSpPr>
          <p:nvPr/>
        </p:nvSpPr>
        <p:spPr bwMode="auto">
          <a:xfrm>
            <a:off x="8131175" y="3967163"/>
            <a:ext cx="87313" cy="384175"/>
          </a:xfrm>
          <a:custGeom>
            <a:avLst/>
            <a:gdLst>
              <a:gd name="T0" fmla="*/ 2 w 63"/>
              <a:gd name="T1" fmla="*/ 269 h 277"/>
              <a:gd name="T2" fmla="*/ 3 w 63"/>
              <a:gd name="T3" fmla="*/ 37 h 277"/>
              <a:gd name="T4" fmla="*/ 29 w 63"/>
              <a:gd name="T5" fmla="*/ 0 h 277"/>
              <a:gd name="T6" fmla="*/ 58 w 63"/>
              <a:gd name="T7" fmla="*/ 38 h 277"/>
              <a:gd name="T8" fmla="*/ 57 w 63"/>
              <a:gd name="T9" fmla="*/ 216 h 277"/>
              <a:gd name="T10" fmla="*/ 16 w 63"/>
              <a:gd name="T11" fmla="*/ 277 h 277"/>
              <a:gd name="T12" fmla="*/ 2 w 63"/>
              <a:gd name="T13" fmla="*/ 269 h 277"/>
            </a:gdLst>
            <a:ahLst/>
            <a:cxnLst>
              <a:cxn ang="0">
                <a:pos x="T0" y="T1"/>
              </a:cxn>
              <a:cxn ang="0">
                <a:pos x="T2" y="T3"/>
              </a:cxn>
              <a:cxn ang="0">
                <a:pos x="T4" y="T5"/>
              </a:cxn>
              <a:cxn ang="0">
                <a:pos x="T6" y="T7"/>
              </a:cxn>
              <a:cxn ang="0">
                <a:pos x="T8" y="T9"/>
              </a:cxn>
              <a:cxn ang="0">
                <a:pos x="T10" y="T11"/>
              </a:cxn>
              <a:cxn ang="0">
                <a:pos x="T12" y="T13"/>
              </a:cxn>
            </a:cxnLst>
            <a:rect l="0" t="0" r="r" b="b"/>
            <a:pathLst>
              <a:path w="63" h="277">
                <a:moveTo>
                  <a:pt x="2" y="269"/>
                </a:moveTo>
                <a:cubicBezTo>
                  <a:pt x="2" y="192"/>
                  <a:pt x="0" y="114"/>
                  <a:pt x="3" y="37"/>
                </a:cubicBezTo>
                <a:cubicBezTo>
                  <a:pt x="3" y="24"/>
                  <a:pt x="20" y="12"/>
                  <a:pt x="29" y="0"/>
                </a:cubicBezTo>
                <a:cubicBezTo>
                  <a:pt x="39" y="12"/>
                  <a:pt x="57" y="25"/>
                  <a:pt x="58" y="38"/>
                </a:cubicBezTo>
                <a:cubicBezTo>
                  <a:pt x="61" y="97"/>
                  <a:pt x="63" y="157"/>
                  <a:pt x="57" y="216"/>
                </a:cubicBezTo>
                <a:cubicBezTo>
                  <a:pt x="55" y="237"/>
                  <a:pt x="30" y="257"/>
                  <a:pt x="16" y="277"/>
                </a:cubicBezTo>
                <a:cubicBezTo>
                  <a:pt x="11" y="275"/>
                  <a:pt x="6" y="272"/>
                  <a:pt x="2" y="269"/>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1" name="Freeform 147">
            <a:extLst>
              <a:ext uri="{FF2B5EF4-FFF2-40B4-BE49-F238E27FC236}">
                <a16:creationId xmlns:a16="http://schemas.microsoft.com/office/drawing/2014/main" id="{2DB53C7B-C6CB-4D25-A13E-49698CACF99F}"/>
              </a:ext>
            </a:extLst>
          </p:cNvPr>
          <p:cNvSpPr>
            <a:spLocks/>
          </p:cNvSpPr>
          <p:nvPr/>
        </p:nvSpPr>
        <p:spPr bwMode="auto">
          <a:xfrm>
            <a:off x="8389938" y="4187825"/>
            <a:ext cx="87313" cy="328613"/>
          </a:xfrm>
          <a:custGeom>
            <a:avLst/>
            <a:gdLst>
              <a:gd name="T0" fmla="*/ 60 w 63"/>
              <a:gd name="T1" fmla="*/ 121 h 238"/>
              <a:gd name="T2" fmla="*/ 59 w 63"/>
              <a:gd name="T3" fmla="*/ 204 h 238"/>
              <a:gd name="T4" fmla="*/ 30 w 63"/>
              <a:gd name="T5" fmla="*/ 238 h 238"/>
              <a:gd name="T6" fmla="*/ 3 w 63"/>
              <a:gd name="T7" fmla="*/ 206 h 238"/>
              <a:gd name="T8" fmla="*/ 3 w 63"/>
              <a:gd name="T9" fmla="*/ 32 h 238"/>
              <a:gd name="T10" fmla="*/ 30 w 63"/>
              <a:gd name="T11" fmla="*/ 0 h 238"/>
              <a:gd name="T12" fmla="*/ 59 w 63"/>
              <a:gd name="T13" fmla="*/ 34 h 238"/>
              <a:gd name="T14" fmla="*/ 60 w 63"/>
              <a:gd name="T15" fmla="*/ 121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38">
                <a:moveTo>
                  <a:pt x="60" y="121"/>
                </a:moveTo>
                <a:cubicBezTo>
                  <a:pt x="60" y="149"/>
                  <a:pt x="63" y="177"/>
                  <a:pt x="59" y="204"/>
                </a:cubicBezTo>
                <a:cubicBezTo>
                  <a:pt x="57" y="217"/>
                  <a:pt x="40" y="227"/>
                  <a:pt x="30" y="238"/>
                </a:cubicBezTo>
                <a:cubicBezTo>
                  <a:pt x="21" y="227"/>
                  <a:pt x="3" y="217"/>
                  <a:pt x="3" y="206"/>
                </a:cubicBezTo>
                <a:cubicBezTo>
                  <a:pt x="0" y="148"/>
                  <a:pt x="0" y="90"/>
                  <a:pt x="3" y="32"/>
                </a:cubicBezTo>
                <a:cubicBezTo>
                  <a:pt x="4" y="21"/>
                  <a:pt x="21" y="10"/>
                  <a:pt x="30" y="0"/>
                </a:cubicBezTo>
                <a:cubicBezTo>
                  <a:pt x="40" y="11"/>
                  <a:pt x="57" y="22"/>
                  <a:pt x="59" y="34"/>
                </a:cubicBezTo>
                <a:cubicBezTo>
                  <a:pt x="63" y="63"/>
                  <a:pt x="60" y="92"/>
                  <a:pt x="60" y="12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2" name="Freeform 148">
            <a:extLst>
              <a:ext uri="{FF2B5EF4-FFF2-40B4-BE49-F238E27FC236}">
                <a16:creationId xmlns:a16="http://schemas.microsoft.com/office/drawing/2014/main" id="{2013B769-1FB6-465B-BE2A-D5615235F9BB}"/>
              </a:ext>
            </a:extLst>
          </p:cNvPr>
          <p:cNvSpPr>
            <a:spLocks/>
          </p:cNvSpPr>
          <p:nvPr/>
        </p:nvSpPr>
        <p:spPr bwMode="auto">
          <a:xfrm>
            <a:off x="8516938" y="4262438"/>
            <a:ext cx="92075" cy="254000"/>
          </a:xfrm>
          <a:custGeom>
            <a:avLst/>
            <a:gdLst>
              <a:gd name="T0" fmla="*/ 63 w 67"/>
              <a:gd name="T1" fmla="*/ 92 h 184"/>
              <a:gd name="T2" fmla="*/ 62 w 67"/>
              <a:gd name="T3" fmla="*/ 151 h 184"/>
              <a:gd name="T4" fmla="*/ 31 w 67"/>
              <a:gd name="T5" fmla="*/ 184 h 184"/>
              <a:gd name="T6" fmla="*/ 4 w 67"/>
              <a:gd name="T7" fmla="*/ 152 h 184"/>
              <a:gd name="T8" fmla="*/ 4 w 67"/>
              <a:gd name="T9" fmla="*/ 33 h 184"/>
              <a:gd name="T10" fmla="*/ 34 w 67"/>
              <a:gd name="T11" fmla="*/ 0 h 184"/>
              <a:gd name="T12" fmla="*/ 62 w 67"/>
              <a:gd name="T13" fmla="*/ 32 h 184"/>
              <a:gd name="T14" fmla="*/ 63 w 67"/>
              <a:gd name="T15" fmla="*/ 92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84">
                <a:moveTo>
                  <a:pt x="63" y="92"/>
                </a:moveTo>
                <a:cubicBezTo>
                  <a:pt x="63" y="111"/>
                  <a:pt x="67" y="132"/>
                  <a:pt x="62" y="151"/>
                </a:cubicBezTo>
                <a:cubicBezTo>
                  <a:pt x="58" y="164"/>
                  <a:pt x="42" y="173"/>
                  <a:pt x="31" y="184"/>
                </a:cubicBezTo>
                <a:cubicBezTo>
                  <a:pt x="22" y="173"/>
                  <a:pt x="5" y="163"/>
                  <a:pt x="4" y="152"/>
                </a:cubicBezTo>
                <a:cubicBezTo>
                  <a:pt x="0" y="113"/>
                  <a:pt x="0" y="73"/>
                  <a:pt x="4" y="33"/>
                </a:cubicBezTo>
                <a:cubicBezTo>
                  <a:pt x="5" y="21"/>
                  <a:pt x="24" y="11"/>
                  <a:pt x="34" y="0"/>
                </a:cubicBezTo>
                <a:cubicBezTo>
                  <a:pt x="44" y="10"/>
                  <a:pt x="59" y="20"/>
                  <a:pt x="62" y="32"/>
                </a:cubicBezTo>
                <a:cubicBezTo>
                  <a:pt x="67" y="51"/>
                  <a:pt x="63" y="72"/>
                  <a:pt x="63" y="9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3" name="Freeform 149">
            <a:extLst>
              <a:ext uri="{FF2B5EF4-FFF2-40B4-BE49-F238E27FC236}">
                <a16:creationId xmlns:a16="http://schemas.microsoft.com/office/drawing/2014/main" id="{5370CEE1-7CE7-4A67-BC45-E2BA2A395CA3}"/>
              </a:ext>
            </a:extLst>
          </p:cNvPr>
          <p:cNvSpPr>
            <a:spLocks/>
          </p:cNvSpPr>
          <p:nvPr/>
        </p:nvSpPr>
        <p:spPr bwMode="auto">
          <a:xfrm>
            <a:off x="6642100" y="3997325"/>
            <a:ext cx="125413" cy="134938"/>
          </a:xfrm>
          <a:custGeom>
            <a:avLst/>
            <a:gdLst>
              <a:gd name="T0" fmla="*/ 58 w 90"/>
              <a:gd name="T1" fmla="*/ 1 h 97"/>
              <a:gd name="T2" fmla="*/ 88 w 90"/>
              <a:gd name="T3" fmla="*/ 51 h 97"/>
              <a:gd name="T4" fmla="*/ 46 w 90"/>
              <a:gd name="T5" fmla="*/ 92 h 97"/>
              <a:gd name="T6" fmla="*/ 6 w 90"/>
              <a:gd name="T7" fmla="*/ 48 h 97"/>
              <a:gd name="T8" fmla="*/ 40 w 90"/>
              <a:gd name="T9" fmla="*/ 0 h 97"/>
              <a:gd name="T10" fmla="*/ 58 w 90"/>
              <a:gd name="T11" fmla="*/ 1 h 97"/>
            </a:gdLst>
            <a:ahLst/>
            <a:cxnLst>
              <a:cxn ang="0">
                <a:pos x="T0" y="T1"/>
              </a:cxn>
              <a:cxn ang="0">
                <a:pos x="T2" y="T3"/>
              </a:cxn>
              <a:cxn ang="0">
                <a:pos x="T4" y="T5"/>
              </a:cxn>
              <a:cxn ang="0">
                <a:pos x="T6" y="T7"/>
              </a:cxn>
              <a:cxn ang="0">
                <a:pos x="T8" y="T9"/>
              </a:cxn>
              <a:cxn ang="0">
                <a:pos x="T10" y="T11"/>
              </a:cxn>
            </a:cxnLst>
            <a:rect l="0" t="0" r="r" b="b"/>
            <a:pathLst>
              <a:path w="90" h="97">
                <a:moveTo>
                  <a:pt x="58" y="1"/>
                </a:moveTo>
                <a:cubicBezTo>
                  <a:pt x="69" y="18"/>
                  <a:pt x="90" y="36"/>
                  <a:pt x="88" y="51"/>
                </a:cubicBezTo>
                <a:cubicBezTo>
                  <a:pt x="86" y="67"/>
                  <a:pt x="63" y="89"/>
                  <a:pt x="46" y="92"/>
                </a:cubicBezTo>
                <a:cubicBezTo>
                  <a:pt x="21" y="97"/>
                  <a:pt x="0" y="76"/>
                  <a:pt x="6" y="48"/>
                </a:cubicBezTo>
                <a:cubicBezTo>
                  <a:pt x="9" y="30"/>
                  <a:pt x="28" y="16"/>
                  <a:pt x="40" y="0"/>
                </a:cubicBezTo>
                <a:cubicBezTo>
                  <a:pt x="46" y="1"/>
                  <a:pt x="52" y="1"/>
                  <a:pt x="58" y="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4" name="Freeform 150">
            <a:extLst>
              <a:ext uri="{FF2B5EF4-FFF2-40B4-BE49-F238E27FC236}">
                <a16:creationId xmlns:a16="http://schemas.microsoft.com/office/drawing/2014/main" id="{3F19CC91-699A-44FB-9EA2-BC9679D294D7}"/>
              </a:ext>
            </a:extLst>
          </p:cNvPr>
          <p:cNvSpPr>
            <a:spLocks/>
          </p:cNvSpPr>
          <p:nvPr/>
        </p:nvSpPr>
        <p:spPr bwMode="auto">
          <a:xfrm>
            <a:off x="8258175" y="4152900"/>
            <a:ext cx="88900" cy="122238"/>
          </a:xfrm>
          <a:custGeom>
            <a:avLst/>
            <a:gdLst>
              <a:gd name="T0" fmla="*/ 4 w 64"/>
              <a:gd name="T1" fmla="*/ 75 h 89"/>
              <a:gd name="T2" fmla="*/ 5 w 64"/>
              <a:gd name="T3" fmla="*/ 30 h 89"/>
              <a:gd name="T4" fmla="*/ 34 w 64"/>
              <a:gd name="T5" fmla="*/ 0 h 89"/>
              <a:gd name="T6" fmla="*/ 59 w 64"/>
              <a:gd name="T7" fmla="*/ 29 h 89"/>
              <a:gd name="T8" fmla="*/ 61 w 64"/>
              <a:gd name="T9" fmla="*/ 89 h 89"/>
              <a:gd name="T10" fmla="*/ 4 w 64"/>
              <a:gd name="T11" fmla="*/ 75 h 89"/>
            </a:gdLst>
            <a:ahLst/>
            <a:cxnLst>
              <a:cxn ang="0">
                <a:pos x="T0" y="T1"/>
              </a:cxn>
              <a:cxn ang="0">
                <a:pos x="T2" y="T3"/>
              </a:cxn>
              <a:cxn ang="0">
                <a:pos x="T4" y="T5"/>
              </a:cxn>
              <a:cxn ang="0">
                <a:pos x="T6" y="T7"/>
              </a:cxn>
              <a:cxn ang="0">
                <a:pos x="T8" y="T9"/>
              </a:cxn>
              <a:cxn ang="0">
                <a:pos x="T10" y="T11"/>
              </a:cxn>
            </a:cxnLst>
            <a:rect l="0" t="0" r="r" b="b"/>
            <a:pathLst>
              <a:path w="64" h="89">
                <a:moveTo>
                  <a:pt x="4" y="75"/>
                </a:moveTo>
                <a:cubicBezTo>
                  <a:pt x="4" y="60"/>
                  <a:pt x="0" y="43"/>
                  <a:pt x="5" y="30"/>
                </a:cubicBezTo>
                <a:cubicBezTo>
                  <a:pt x="10" y="18"/>
                  <a:pt x="24" y="10"/>
                  <a:pt x="34" y="0"/>
                </a:cubicBezTo>
                <a:cubicBezTo>
                  <a:pt x="43" y="9"/>
                  <a:pt x="57" y="18"/>
                  <a:pt x="59" y="29"/>
                </a:cubicBezTo>
                <a:cubicBezTo>
                  <a:pt x="64" y="48"/>
                  <a:pt x="61" y="68"/>
                  <a:pt x="61" y="89"/>
                </a:cubicBezTo>
                <a:cubicBezTo>
                  <a:pt x="42" y="84"/>
                  <a:pt x="24" y="80"/>
                  <a:pt x="4" y="7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5" name="Freeform 151">
            <a:extLst>
              <a:ext uri="{FF2B5EF4-FFF2-40B4-BE49-F238E27FC236}">
                <a16:creationId xmlns:a16="http://schemas.microsoft.com/office/drawing/2014/main" id="{A27DCF5A-ED92-464E-AEC6-22C25F56CBE2}"/>
              </a:ext>
            </a:extLst>
          </p:cNvPr>
          <p:cNvSpPr>
            <a:spLocks/>
          </p:cNvSpPr>
          <p:nvPr/>
        </p:nvSpPr>
        <p:spPr bwMode="auto">
          <a:xfrm>
            <a:off x="8266113" y="4389438"/>
            <a:ext cx="79375" cy="142875"/>
          </a:xfrm>
          <a:custGeom>
            <a:avLst/>
            <a:gdLst>
              <a:gd name="T0" fmla="*/ 55 w 57"/>
              <a:gd name="T1" fmla="*/ 0 h 103"/>
              <a:gd name="T2" fmla="*/ 54 w 57"/>
              <a:gd name="T3" fmla="*/ 69 h 103"/>
              <a:gd name="T4" fmla="*/ 30 w 57"/>
              <a:gd name="T5" fmla="*/ 100 h 103"/>
              <a:gd name="T6" fmla="*/ 5 w 57"/>
              <a:gd name="T7" fmla="*/ 90 h 103"/>
              <a:gd name="T8" fmla="*/ 7 w 57"/>
              <a:gd name="T9" fmla="*/ 47 h 103"/>
              <a:gd name="T10" fmla="*/ 55 w 57"/>
              <a:gd name="T11" fmla="*/ 0 h 103"/>
            </a:gdLst>
            <a:ahLst/>
            <a:cxnLst>
              <a:cxn ang="0">
                <a:pos x="T0" y="T1"/>
              </a:cxn>
              <a:cxn ang="0">
                <a:pos x="T2" y="T3"/>
              </a:cxn>
              <a:cxn ang="0">
                <a:pos x="T4" y="T5"/>
              </a:cxn>
              <a:cxn ang="0">
                <a:pos x="T6" y="T7"/>
              </a:cxn>
              <a:cxn ang="0">
                <a:pos x="T8" y="T9"/>
              </a:cxn>
              <a:cxn ang="0">
                <a:pos x="T10" y="T11"/>
              </a:cxn>
            </a:cxnLst>
            <a:rect l="0" t="0" r="r" b="b"/>
            <a:pathLst>
              <a:path w="57" h="103">
                <a:moveTo>
                  <a:pt x="55" y="0"/>
                </a:moveTo>
                <a:cubicBezTo>
                  <a:pt x="55" y="26"/>
                  <a:pt x="57" y="48"/>
                  <a:pt x="54" y="69"/>
                </a:cubicBezTo>
                <a:cubicBezTo>
                  <a:pt x="52" y="81"/>
                  <a:pt x="41" y="93"/>
                  <a:pt x="30" y="100"/>
                </a:cubicBezTo>
                <a:cubicBezTo>
                  <a:pt x="26" y="103"/>
                  <a:pt x="6" y="95"/>
                  <a:pt x="5" y="90"/>
                </a:cubicBezTo>
                <a:cubicBezTo>
                  <a:pt x="2" y="76"/>
                  <a:pt x="0" y="58"/>
                  <a:pt x="7" y="47"/>
                </a:cubicBezTo>
                <a:cubicBezTo>
                  <a:pt x="18" y="30"/>
                  <a:pt x="36" y="18"/>
                  <a:pt x="55"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6" name="Freeform 152">
            <a:extLst>
              <a:ext uri="{FF2B5EF4-FFF2-40B4-BE49-F238E27FC236}">
                <a16:creationId xmlns:a16="http://schemas.microsoft.com/office/drawing/2014/main" id="{99D0D297-1EDE-455E-90B8-F79505231041}"/>
              </a:ext>
            </a:extLst>
          </p:cNvPr>
          <p:cNvSpPr>
            <a:spLocks/>
          </p:cNvSpPr>
          <p:nvPr/>
        </p:nvSpPr>
        <p:spPr bwMode="auto">
          <a:xfrm>
            <a:off x="8274050" y="2987675"/>
            <a:ext cx="134938" cy="63500"/>
          </a:xfrm>
          <a:custGeom>
            <a:avLst/>
            <a:gdLst>
              <a:gd name="T0" fmla="*/ 0 w 97"/>
              <a:gd name="T1" fmla="*/ 0 h 46"/>
              <a:gd name="T2" fmla="*/ 96 w 97"/>
              <a:gd name="T3" fmla="*/ 0 h 46"/>
              <a:gd name="T4" fmla="*/ 52 w 97"/>
              <a:gd name="T5" fmla="*/ 45 h 46"/>
              <a:gd name="T6" fmla="*/ 0 w 97"/>
              <a:gd name="T7" fmla="*/ 0 h 46"/>
            </a:gdLst>
            <a:ahLst/>
            <a:cxnLst>
              <a:cxn ang="0">
                <a:pos x="T0" y="T1"/>
              </a:cxn>
              <a:cxn ang="0">
                <a:pos x="T2" y="T3"/>
              </a:cxn>
              <a:cxn ang="0">
                <a:pos x="T4" y="T5"/>
              </a:cxn>
              <a:cxn ang="0">
                <a:pos x="T6" y="T7"/>
              </a:cxn>
            </a:cxnLst>
            <a:rect l="0" t="0" r="r" b="b"/>
            <a:pathLst>
              <a:path w="97" h="46">
                <a:moveTo>
                  <a:pt x="0" y="0"/>
                </a:moveTo>
                <a:cubicBezTo>
                  <a:pt x="35" y="0"/>
                  <a:pt x="65" y="0"/>
                  <a:pt x="96" y="0"/>
                </a:cubicBezTo>
                <a:cubicBezTo>
                  <a:pt x="97" y="32"/>
                  <a:pt x="78" y="44"/>
                  <a:pt x="52" y="45"/>
                </a:cubicBezTo>
                <a:cubicBezTo>
                  <a:pt x="25" y="46"/>
                  <a:pt x="4" y="36"/>
                  <a:pt x="0"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7" name="Freeform 153">
            <a:extLst>
              <a:ext uri="{FF2B5EF4-FFF2-40B4-BE49-F238E27FC236}">
                <a16:creationId xmlns:a16="http://schemas.microsoft.com/office/drawing/2014/main" id="{C223437A-7C90-4E14-BC4A-9A73D30F3197}"/>
              </a:ext>
            </a:extLst>
          </p:cNvPr>
          <p:cNvSpPr>
            <a:spLocks/>
          </p:cNvSpPr>
          <p:nvPr/>
        </p:nvSpPr>
        <p:spPr bwMode="auto">
          <a:xfrm>
            <a:off x="8099425" y="2782888"/>
            <a:ext cx="93663" cy="63500"/>
          </a:xfrm>
          <a:custGeom>
            <a:avLst/>
            <a:gdLst>
              <a:gd name="T0" fmla="*/ 31 w 68"/>
              <a:gd name="T1" fmla="*/ 46 h 46"/>
              <a:gd name="T2" fmla="*/ 0 w 68"/>
              <a:gd name="T3" fmla="*/ 18 h 46"/>
              <a:gd name="T4" fmla="*/ 35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1" y="12"/>
                  <a:pt x="23" y="0"/>
                  <a:pt x="35" y="0"/>
                </a:cubicBezTo>
                <a:cubicBezTo>
                  <a:pt x="46" y="0"/>
                  <a:pt x="57" y="12"/>
                  <a:pt x="68" y="18"/>
                </a:cubicBezTo>
                <a:cubicBezTo>
                  <a:pt x="57" y="26"/>
                  <a:pt x="46" y="34"/>
                  <a:pt x="31" y="46"/>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8" name="Freeform 154">
            <a:extLst>
              <a:ext uri="{FF2B5EF4-FFF2-40B4-BE49-F238E27FC236}">
                <a16:creationId xmlns:a16="http://schemas.microsoft.com/office/drawing/2014/main" id="{C2C799CD-63A8-4BA9-A89E-16C3F44E6CC7}"/>
              </a:ext>
            </a:extLst>
          </p:cNvPr>
          <p:cNvSpPr>
            <a:spLocks/>
          </p:cNvSpPr>
          <p:nvPr/>
        </p:nvSpPr>
        <p:spPr bwMode="auto">
          <a:xfrm>
            <a:off x="8443913" y="2622550"/>
            <a:ext cx="93663" cy="80963"/>
          </a:xfrm>
          <a:custGeom>
            <a:avLst/>
            <a:gdLst>
              <a:gd name="T0" fmla="*/ 67 w 67"/>
              <a:gd name="T1" fmla="*/ 21 h 59"/>
              <a:gd name="T2" fmla="*/ 22 w 67"/>
              <a:gd name="T3" fmla="*/ 57 h 59"/>
              <a:gd name="T4" fmla="*/ 0 w 67"/>
              <a:gd name="T5" fmla="*/ 42 h 59"/>
              <a:gd name="T6" fmla="*/ 39 w 67"/>
              <a:gd name="T7" fmla="*/ 2 h 59"/>
              <a:gd name="T8" fmla="*/ 67 w 67"/>
              <a:gd name="T9" fmla="*/ 21 h 59"/>
            </a:gdLst>
            <a:ahLst/>
            <a:cxnLst>
              <a:cxn ang="0">
                <a:pos x="T0" y="T1"/>
              </a:cxn>
              <a:cxn ang="0">
                <a:pos x="T2" y="T3"/>
              </a:cxn>
              <a:cxn ang="0">
                <a:pos x="T4" y="T5"/>
              </a:cxn>
              <a:cxn ang="0">
                <a:pos x="T6" y="T7"/>
              </a:cxn>
              <a:cxn ang="0">
                <a:pos x="T8" y="T9"/>
              </a:cxn>
            </a:cxnLst>
            <a:rect l="0" t="0" r="r" b="b"/>
            <a:pathLst>
              <a:path w="67" h="59">
                <a:moveTo>
                  <a:pt x="67" y="21"/>
                </a:moveTo>
                <a:cubicBezTo>
                  <a:pt x="49" y="36"/>
                  <a:pt x="37" y="48"/>
                  <a:pt x="22" y="57"/>
                </a:cubicBezTo>
                <a:cubicBezTo>
                  <a:pt x="19" y="59"/>
                  <a:pt x="7" y="47"/>
                  <a:pt x="0" y="42"/>
                </a:cubicBezTo>
                <a:cubicBezTo>
                  <a:pt x="12" y="28"/>
                  <a:pt x="25" y="14"/>
                  <a:pt x="39" y="2"/>
                </a:cubicBezTo>
                <a:cubicBezTo>
                  <a:pt x="41" y="0"/>
                  <a:pt x="54" y="11"/>
                  <a:pt x="67" y="2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9" name="Freeform 155">
            <a:extLst>
              <a:ext uri="{FF2B5EF4-FFF2-40B4-BE49-F238E27FC236}">
                <a16:creationId xmlns:a16="http://schemas.microsoft.com/office/drawing/2014/main" id="{A710F282-75A2-4A10-8505-8B6D4B98F607}"/>
              </a:ext>
            </a:extLst>
          </p:cNvPr>
          <p:cNvSpPr>
            <a:spLocks/>
          </p:cNvSpPr>
          <p:nvPr/>
        </p:nvSpPr>
        <p:spPr bwMode="auto">
          <a:xfrm>
            <a:off x="8491538" y="2782888"/>
            <a:ext cx="93663" cy="63500"/>
          </a:xfrm>
          <a:custGeom>
            <a:avLst/>
            <a:gdLst>
              <a:gd name="T0" fmla="*/ 31 w 68"/>
              <a:gd name="T1" fmla="*/ 46 h 46"/>
              <a:gd name="T2" fmla="*/ 0 w 68"/>
              <a:gd name="T3" fmla="*/ 18 h 46"/>
              <a:gd name="T4" fmla="*/ 37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3" y="11"/>
                  <a:pt x="25" y="0"/>
                  <a:pt x="37" y="0"/>
                </a:cubicBezTo>
                <a:cubicBezTo>
                  <a:pt x="47" y="0"/>
                  <a:pt x="58" y="12"/>
                  <a:pt x="68" y="18"/>
                </a:cubicBezTo>
                <a:cubicBezTo>
                  <a:pt x="57" y="27"/>
                  <a:pt x="47" y="35"/>
                  <a:pt x="31" y="46"/>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0" name="Freeform 156">
            <a:extLst>
              <a:ext uri="{FF2B5EF4-FFF2-40B4-BE49-F238E27FC236}">
                <a16:creationId xmlns:a16="http://schemas.microsoft.com/office/drawing/2014/main" id="{B6BF2B2A-A909-4112-BDB5-92EAE90B7B27}"/>
              </a:ext>
            </a:extLst>
          </p:cNvPr>
          <p:cNvSpPr>
            <a:spLocks/>
          </p:cNvSpPr>
          <p:nvPr/>
        </p:nvSpPr>
        <p:spPr bwMode="auto">
          <a:xfrm>
            <a:off x="8158163" y="2624138"/>
            <a:ext cx="95250" cy="79375"/>
          </a:xfrm>
          <a:custGeom>
            <a:avLst/>
            <a:gdLst>
              <a:gd name="T0" fmla="*/ 68 w 68"/>
              <a:gd name="T1" fmla="*/ 38 h 58"/>
              <a:gd name="T2" fmla="*/ 39 w 68"/>
              <a:gd name="T3" fmla="*/ 56 h 58"/>
              <a:gd name="T4" fmla="*/ 1 w 68"/>
              <a:gd name="T5" fmla="*/ 21 h 58"/>
              <a:gd name="T6" fmla="*/ 18 w 68"/>
              <a:gd name="T7" fmla="*/ 1 h 58"/>
              <a:gd name="T8" fmla="*/ 68 w 68"/>
              <a:gd name="T9" fmla="*/ 38 h 58"/>
            </a:gdLst>
            <a:ahLst/>
            <a:cxnLst>
              <a:cxn ang="0">
                <a:pos x="T0" y="T1"/>
              </a:cxn>
              <a:cxn ang="0">
                <a:pos x="T2" y="T3"/>
              </a:cxn>
              <a:cxn ang="0">
                <a:pos x="T4" y="T5"/>
              </a:cxn>
              <a:cxn ang="0">
                <a:pos x="T6" y="T7"/>
              </a:cxn>
              <a:cxn ang="0">
                <a:pos x="T8" y="T9"/>
              </a:cxn>
            </a:cxnLst>
            <a:rect l="0" t="0" r="r" b="b"/>
            <a:pathLst>
              <a:path w="68" h="58">
                <a:moveTo>
                  <a:pt x="68" y="38"/>
                </a:moveTo>
                <a:cubicBezTo>
                  <a:pt x="54" y="47"/>
                  <a:pt x="42" y="58"/>
                  <a:pt x="39" y="56"/>
                </a:cubicBezTo>
                <a:cubicBezTo>
                  <a:pt x="25" y="47"/>
                  <a:pt x="12" y="34"/>
                  <a:pt x="1" y="21"/>
                </a:cubicBezTo>
                <a:cubicBezTo>
                  <a:pt x="0" y="20"/>
                  <a:pt x="17" y="0"/>
                  <a:pt x="18" y="1"/>
                </a:cubicBezTo>
                <a:cubicBezTo>
                  <a:pt x="33" y="11"/>
                  <a:pt x="48" y="23"/>
                  <a:pt x="68" y="3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1" name="Freeform 157">
            <a:extLst>
              <a:ext uri="{FF2B5EF4-FFF2-40B4-BE49-F238E27FC236}">
                <a16:creationId xmlns:a16="http://schemas.microsoft.com/office/drawing/2014/main" id="{7BB7275D-2BB2-4EB2-804D-B4EEB4EC36EB}"/>
              </a:ext>
            </a:extLst>
          </p:cNvPr>
          <p:cNvSpPr>
            <a:spLocks/>
          </p:cNvSpPr>
          <p:nvPr/>
        </p:nvSpPr>
        <p:spPr bwMode="auto">
          <a:xfrm>
            <a:off x="8316913" y="2557463"/>
            <a:ext cx="65088" cy="96838"/>
          </a:xfrm>
          <a:custGeom>
            <a:avLst/>
            <a:gdLst>
              <a:gd name="T0" fmla="*/ 47 w 47"/>
              <a:gd name="T1" fmla="*/ 34 h 70"/>
              <a:gd name="T2" fmla="*/ 20 w 47"/>
              <a:gd name="T3" fmla="*/ 70 h 70"/>
              <a:gd name="T4" fmla="*/ 0 w 47"/>
              <a:gd name="T5" fmla="*/ 35 h 70"/>
              <a:gd name="T6" fmla="*/ 17 w 47"/>
              <a:gd name="T7" fmla="*/ 0 h 70"/>
              <a:gd name="T8" fmla="*/ 47 w 47"/>
              <a:gd name="T9" fmla="*/ 34 h 70"/>
            </a:gdLst>
            <a:ahLst/>
            <a:cxnLst>
              <a:cxn ang="0">
                <a:pos x="T0" y="T1"/>
              </a:cxn>
              <a:cxn ang="0">
                <a:pos x="T2" y="T3"/>
              </a:cxn>
              <a:cxn ang="0">
                <a:pos x="T4" y="T5"/>
              </a:cxn>
              <a:cxn ang="0">
                <a:pos x="T6" y="T7"/>
              </a:cxn>
              <a:cxn ang="0">
                <a:pos x="T8" y="T9"/>
              </a:cxn>
            </a:cxnLst>
            <a:rect l="0" t="0" r="r" b="b"/>
            <a:pathLst>
              <a:path w="47" h="70">
                <a:moveTo>
                  <a:pt x="47" y="34"/>
                </a:moveTo>
                <a:cubicBezTo>
                  <a:pt x="35" y="50"/>
                  <a:pt x="28" y="60"/>
                  <a:pt x="20" y="70"/>
                </a:cubicBezTo>
                <a:cubicBezTo>
                  <a:pt x="13" y="58"/>
                  <a:pt x="1" y="47"/>
                  <a:pt x="0" y="35"/>
                </a:cubicBezTo>
                <a:cubicBezTo>
                  <a:pt x="0" y="24"/>
                  <a:pt x="11" y="12"/>
                  <a:pt x="17" y="0"/>
                </a:cubicBezTo>
                <a:cubicBezTo>
                  <a:pt x="26" y="10"/>
                  <a:pt x="34" y="20"/>
                  <a:pt x="47" y="3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2" name="Freeform 158">
            <a:extLst>
              <a:ext uri="{FF2B5EF4-FFF2-40B4-BE49-F238E27FC236}">
                <a16:creationId xmlns:a16="http://schemas.microsoft.com/office/drawing/2014/main" id="{4E3CE48F-96C6-4120-8040-A21C767A3732}"/>
              </a:ext>
            </a:extLst>
          </p:cNvPr>
          <p:cNvSpPr>
            <a:spLocks/>
          </p:cNvSpPr>
          <p:nvPr/>
        </p:nvSpPr>
        <p:spPr bwMode="auto">
          <a:xfrm>
            <a:off x="7829550" y="6559550"/>
            <a:ext cx="1588" cy="30163"/>
          </a:xfrm>
          <a:custGeom>
            <a:avLst/>
            <a:gdLst>
              <a:gd name="T0" fmla="*/ 1 w 1"/>
              <a:gd name="T1" fmla="*/ 0 h 22"/>
              <a:gd name="T2" fmla="*/ 1 w 1"/>
              <a:gd name="T3" fmla="*/ 22 h 22"/>
              <a:gd name="T4" fmla="*/ 0 w 1"/>
              <a:gd name="T5" fmla="*/ 22 h 22"/>
              <a:gd name="T6" fmla="*/ 0 w 1"/>
              <a:gd name="T7" fmla="*/ 0 h 22"/>
              <a:gd name="T8" fmla="*/ 1 w 1"/>
              <a:gd name="T9" fmla="*/ 0 h 22"/>
            </a:gdLst>
            <a:ahLst/>
            <a:cxnLst>
              <a:cxn ang="0">
                <a:pos x="T0" y="T1"/>
              </a:cxn>
              <a:cxn ang="0">
                <a:pos x="T2" y="T3"/>
              </a:cxn>
              <a:cxn ang="0">
                <a:pos x="T4" y="T5"/>
              </a:cxn>
              <a:cxn ang="0">
                <a:pos x="T6" y="T7"/>
              </a:cxn>
              <a:cxn ang="0">
                <a:pos x="T8" y="T9"/>
              </a:cxn>
            </a:cxnLst>
            <a:rect l="0" t="0" r="r" b="b"/>
            <a:pathLst>
              <a:path w="1" h="22">
                <a:moveTo>
                  <a:pt x="1" y="0"/>
                </a:moveTo>
                <a:cubicBezTo>
                  <a:pt x="1" y="7"/>
                  <a:pt x="1" y="15"/>
                  <a:pt x="1" y="22"/>
                </a:cubicBezTo>
                <a:cubicBezTo>
                  <a:pt x="1" y="22"/>
                  <a:pt x="0" y="22"/>
                  <a:pt x="0" y="22"/>
                </a:cubicBezTo>
                <a:cubicBezTo>
                  <a:pt x="0" y="15"/>
                  <a:pt x="0" y="7"/>
                  <a:pt x="0" y="0"/>
                </a:cubicBezTo>
                <a:cubicBezTo>
                  <a:pt x="0" y="0"/>
                  <a:pt x="1" y="0"/>
                  <a:pt x="1"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3" name="Freeform 159">
            <a:extLst>
              <a:ext uri="{FF2B5EF4-FFF2-40B4-BE49-F238E27FC236}">
                <a16:creationId xmlns:a16="http://schemas.microsoft.com/office/drawing/2014/main" id="{BE4C8A0E-5AB0-4848-9775-6E919ED56DF8}"/>
              </a:ext>
            </a:extLst>
          </p:cNvPr>
          <p:cNvSpPr>
            <a:spLocks/>
          </p:cNvSpPr>
          <p:nvPr/>
        </p:nvSpPr>
        <p:spPr bwMode="auto">
          <a:xfrm>
            <a:off x="6726238" y="1358900"/>
            <a:ext cx="249238" cy="2508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4" name="Freeform 160">
            <a:extLst>
              <a:ext uri="{FF2B5EF4-FFF2-40B4-BE49-F238E27FC236}">
                <a16:creationId xmlns:a16="http://schemas.microsoft.com/office/drawing/2014/main" id="{0701B177-6B55-4A19-B2F6-018BCA6D7FC9}"/>
              </a:ext>
            </a:extLst>
          </p:cNvPr>
          <p:cNvSpPr>
            <a:spLocks/>
          </p:cNvSpPr>
          <p:nvPr/>
        </p:nvSpPr>
        <p:spPr bwMode="auto">
          <a:xfrm>
            <a:off x="11463338" y="5757863"/>
            <a:ext cx="84138" cy="95250"/>
          </a:xfrm>
          <a:custGeom>
            <a:avLst/>
            <a:gdLst>
              <a:gd name="T0" fmla="*/ 60 w 60"/>
              <a:gd name="T1" fmla="*/ 36 h 69"/>
              <a:gd name="T2" fmla="*/ 24 w 60"/>
              <a:gd name="T3" fmla="*/ 69 h 69"/>
              <a:gd name="T4" fmla="*/ 0 w 60"/>
              <a:gd name="T5" fmla="*/ 35 h 69"/>
              <a:gd name="T6" fmla="*/ 24 w 60"/>
              <a:gd name="T7" fmla="*/ 0 h 69"/>
              <a:gd name="T8" fmla="*/ 60 w 60"/>
              <a:gd name="T9" fmla="*/ 36 h 69"/>
            </a:gdLst>
            <a:ahLst/>
            <a:cxnLst>
              <a:cxn ang="0">
                <a:pos x="T0" y="T1"/>
              </a:cxn>
              <a:cxn ang="0">
                <a:pos x="T2" y="T3"/>
              </a:cxn>
              <a:cxn ang="0">
                <a:pos x="T4" y="T5"/>
              </a:cxn>
              <a:cxn ang="0">
                <a:pos x="T6" y="T7"/>
              </a:cxn>
              <a:cxn ang="0">
                <a:pos x="T8" y="T9"/>
              </a:cxn>
            </a:cxnLst>
            <a:rect l="0" t="0" r="r" b="b"/>
            <a:pathLst>
              <a:path w="60" h="69">
                <a:moveTo>
                  <a:pt x="60" y="36"/>
                </a:moveTo>
                <a:cubicBezTo>
                  <a:pt x="44" y="51"/>
                  <a:pt x="34" y="60"/>
                  <a:pt x="24" y="69"/>
                </a:cubicBezTo>
                <a:cubicBezTo>
                  <a:pt x="16" y="58"/>
                  <a:pt x="0" y="46"/>
                  <a:pt x="0" y="35"/>
                </a:cubicBezTo>
                <a:cubicBezTo>
                  <a:pt x="1" y="24"/>
                  <a:pt x="16" y="12"/>
                  <a:pt x="24" y="0"/>
                </a:cubicBezTo>
                <a:cubicBezTo>
                  <a:pt x="34" y="10"/>
                  <a:pt x="44" y="20"/>
                  <a:pt x="60" y="36"/>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5" name="Freeform 161">
            <a:extLst>
              <a:ext uri="{FF2B5EF4-FFF2-40B4-BE49-F238E27FC236}">
                <a16:creationId xmlns:a16="http://schemas.microsoft.com/office/drawing/2014/main" id="{B420E3D3-E3A9-4F1D-AA04-53A504BF2403}"/>
              </a:ext>
            </a:extLst>
          </p:cNvPr>
          <p:cNvSpPr>
            <a:spLocks/>
          </p:cNvSpPr>
          <p:nvPr/>
        </p:nvSpPr>
        <p:spPr bwMode="auto">
          <a:xfrm>
            <a:off x="11264900" y="5748338"/>
            <a:ext cx="112713" cy="103188"/>
          </a:xfrm>
          <a:custGeom>
            <a:avLst/>
            <a:gdLst>
              <a:gd name="T0" fmla="*/ 82 w 82"/>
              <a:gd name="T1" fmla="*/ 40 h 74"/>
              <a:gd name="T2" fmla="*/ 35 w 82"/>
              <a:gd name="T3" fmla="*/ 70 h 74"/>
              <a:gd name="T4" fmla="*/ 1 w 82"/>
              <a:gd name="T5" fmla="*/ 39 h 74"/>
              <a:gd name="T6" fmla="*/ 32 w 82"/>
              <a:gd name="T7" fmla="*/ 5 h 74"/>
              <a:gd name="T8" fmla="*/ 82 w 82"/>
              <a:gd name="T9" fmla="*/ 40 h 74"/>
            </a:gdLst>
            <a:ahLst/>
            <a:cxnLst>
              <a:cxn ang="0">
                <a:pos x="T0" y="T1"/>
              </a:cxn>
              <a:cxn ang="0">
                <a:pos x="T2" y="T3"/>
              </a:cxn>
              <a:cxn ang="0">
                <a:pos x="T4" y="T5"/>
              </a:cxn>
              <a:cxn ang="0">
                <a:pos x="T6" y="T7"/>
              </a:cxn>
              <a:cxn ang="0">
                <a:pos x="T8" y="T9"/>
              </a:cxn>
            </a:cxnLst>
            <a:rect l="0" t="0" r="r" b="b"/>
            <a:pathLst>
              <a:path w="82" h="74">
                <a:moveTo>
                  <a:pt x="82" y="40"/>
                </a:moveTo>
                <a:cubicBezTo>
                  <a:pt x="59" y="55"/>
                  <a:pt x="48" y="68"/>
                  <a:pt x="35" y="70"/>
                </a:cubicBezTo>
                <a:cubicBezTo>
                  <a:pt x="14" y="74"/>
                  <a:pt x="0" y="64"/>
                  <a:pt x="1" y="39"/>
                </a:cubicBezTo>
                <a:cubicBezTo>
                  <a:pt x="1" y="18"/>
                  <a:pt x="8" y="0"/>
                  <a:pt x="32" y="5"/>
                </a:cubicBezTo>
                <a:cubicBezTo>
                  <a:pt x="46" y="8"/>
                  <a:pt x="58" y="22"/>
                  <a:pt x="82" y="4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6" name="Freeform 162">
            <a:extLst>
              <a:ext uri="{FF2B5EF4-FFF2-40B4-BE49-F238E27FC236}">
                <a16:creationId xmlns:a16="http://schemas.microsoft.com/office/drawing/2014/main" id="{5DF145E4-9C71-4FB7-B6AE-EA62EC784C48}"/>
              </a:ext>
            </a:extLst>
          </p:cNvPr>
          <p:cNvSpPr>
            <a:spLocks noEditPoints="1"/>
          </p:cNvSpPr>
          <p:nvPr/>
        </p:nvSpPr>
        <p:spPr bwMode="auto">
          <a:xfrm>
            <a:off x="11188700" y="4567238"/>
            <a:ext cx="271463" cy="247650"/>
          </a:xfrm>
          <a:custGeom>
            <a:avLst/>
            <a:gdLst>
              <a:gd name="T0" fmla="*/ 68 w 196"/>
              <a:gd name="T1" fmla="*/ 0 h 179"/>
              <a:gd name="T2" fmla="*/ 98 w 196"/>
              <a:gd name="T3" fmla="*/ 36 h 179"/>
              <a:gd name="T4" fmla="*/ 131 w 196"/>
              <a:gd name="T5" fmla="*/ 1 h 179"/>
              <a:gd name="T6" fmla="*/ 196 w 196"/>
              <a:gd name="T7" fmla="*/ 70 h 179"/>
              <a:gd name="T8" fmla="*/ 181 w 196"/>
              <a:gd name="T9" fmla="*/ 116 h 179"/>
              <a:gd name="T10" fmla="*/ 168 w 196"/>
              <a:gd name="T11" fmla="*/ 154 h 179"/>
              <a:gd name="T12" fmla="*/ 116 w 196"/>
              <a:gd name="T13" fmla="*/ 178 h 179"/>
              <a:gd name="T14" fmla="*/ 94 w 196"/>
              <a:gd name="T15" fmla="*/ 168 h 179"/>
              <a:gd name="T16" fmla="*/ 9 w 196"/>
              <a:gd name="T17" fmla="*/ 120 h 179"/>
              <a:gd name="T18" fmla="*/ 0 w 196"/>
              <a:gd name="T19" fmla="*/ 72 h 179"/>
              <a:gd name="T20" fmla="*/ 68 w 196"/>
              <a:gd name="T21" fmla="*/ 0 h 179"/>
              <a:gd name="T22" fmla="*/ 130 w 196"/>
              <a:gd name="T23" fmla="*/ 93 h 179"/>
              <a:gd name="T24" fmla="*/ 98 w 196"/>
              <a:gd name="T25" fmla="*/ 74 h 179"/>
              <a:gd name="T26" fmla="*/ 79 w 196"/>
              <a:gd name="T27" fmla="*/ 96 h 179"/>
              <a:gd name="T28" fmla="*/ 101 w 196"/>
              <a:gd name="T29" fmla="*/ 117 h 179"/>
              <a:gd name="T30" fmla="*/ 130 w 196"/>
              <a:gd name="T31" fmla="*/ 9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79">
                <a:moveTo>
                  <a:pt x="68" y="0"/>
                </a:moveTo>
                <a:cubicBezTo>
                  <a:pt x="81" y="16"/>
                  <a:pt x="89" y="24"/>
                  <a:pt x="98" y="36"/>
                </a:cubicBezTo>
                <a:cubicBezTo>
                  <a:pt x="108" y="25"/>
                  <a:pt x="116" y="16"/>
                  <a:pt x="131" y="1"/>
                </a:cubicBezTo>
                <a:cubicBezTo>
                  <a:pt x="153" y="24"/>
                  <a:pt x="174" y="46"/>
                  <a:pt x="196" y="70"/>
                </a:cubicBezTo>
                <a:cubicBezTo>
                  <a:pt x="173" y="86"/>
                  <a:pt x="151" y="94"/>
                  <a:pt x="181" y="116"/>
                </a:cubicBezTo>
                <a:cubicBezTo>
                  <a:pt x="184" y="119"/>
                  <a:pt x="177" y="146"/>
                  <a:pt x="168" y="154"/>
                </a:cubicBezTo>
                <a:cubicBezTo>
                  <a:pt x="154" y="166"/>
                  <a:pt x="134" y="172"/>
                  <a:pt x="116" y="178"/>
                </a:cubicBezTo>
                <a:cubicBezTo>
                  <a:pt x="110" y="179"/>
                  <a:pt x="101" y="166"/>
                  <a:pt x="94" y="168"/>
                </a:cubicBezTo>
                <a:cubicBezTo>
                  <a:pt x="45" y="179"/>
                  <a:pt x="36" y="174"/>
                  <a:pt x="9" y="120"/>
                </a:cubicBezTo>
                <a:cubicBezTo>
                  <a:pt x="39" y="106"/>
                  <a:pt x="44" y="90"/>
                  <a:pt x="0" y="72"/>
                </a:cubicBezTo>
                <a:cubicBezTo>
                  <a:pt x="25" y="46"/>
                  <a:pt x="46" y="23"/>
                  <a:pt x="68" y="0"/>
                </a:cubicBezTo>
                <a:close/>
                <a:moveTo>
                  <a:pt x="130" y="93"/>
                </a:moveTo>
                <a:cubicBezTo>
                  <a:pt x="115" y="83"/>
                  <a:pt x="105" y="73"/>
                  <a:pt x="98" y="74"/>
                </a:cubicBezTo>
                <a:cubicBezTo>
                  <a:pt x="90" y="76"/>
                  <a:pt x="79" y="89"/>
                  <a:pt x="79" y="96"/>
                </a:cubicBezTo>
                <a:cubicBezTo>
                  <a:pt x="80" y="104"/>
                  <a:pt x="93" y="116"/>
                  <a:pt x="101" y="117"/>
                </a:cubicBezTo>
                <a:cubicBezTo>
                  <a:pt x="108" y="117"/>
                  <a:pt x="116" y="105"/>
                  <a:pt x="130" y="9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7" name="Freeform 163">
            <a:extLst>
              <a:ext uri="{FF2B5EF4-FFF2-40B4-BE49-F238E27FC236}">
                <a16:creationId xmlns:a16="http://schemas.microsoft.com/office/drawing/2014/main" id="{44ED6CC3-591A-484E-AD99-7C972BA763C6}"/>
              </a:ext>
            </a:extLst>
          </p:cNvPr>
          <p:cNvSpPr>
            <a:spLocks noEditPoints="1"/>
          </p:cNvSpPr>
          <p:nvPr/>
        </p:nvSpPr>
        <p:spPr bwMode="auto">
          <a:xfrm>
            <a:off x="8188325" y="1222375"/>
            <a:ext cx="398463" cy="398463"/>
          </a:xfrm>
          <a:custGeom>
            <a:avLst/>
            <a:gdLst>
              <a:gd name="T0" fmla="*/ 286 w 288"/>
              <a:gd name="T1" fmla="*/ 174 h 287"/>
              <a:gd name="T2" fmla="*/ 169 w 288"/>
              <a:gd name="T3" fmla="*/ 287 h 287"/>
              <a:gd name="T4" fmla="*/ 143 w 288"/>
              <a:gd name="T5" fmla="*/ 257 h 287"/>
              <a:gd name="T6" fmla="*/ 118 w 288"/>
              <a:gd name="T7" fmla="*/ 286 h 287"/>
              <a:gd name="T8" fmla="*/ 2 w 288"/>
              <a:gd name="T9" fmla="*/ 176 h 287"/>
              <a:gd name="T10" fmla="*/ 33 w 288"/>
              <a:gd name="T11" fmla="*/ 146 h 287"/>
              <a:gd name="T12" fmla="*/ 0 w 288"/>
              <a:gd name="T13" fmla="*/ 122 h 287"/>
              <a:gd name="T14" fmla="*/ 119 w 288"/>
              <a:gd name="T15" fmla="*/ 0 h 287"/>
              <a:gd name="T16" fmla="*/ 143 w 288"/>
              <a:gd name="T17" fmla="*/ 40 h 287"/>
              <a:gd name="T18" fmla="*/ 167 w 288"/>
              <a:gd name="T19" fmla="*/ 2 h 287"/>
              <a:gd name="T20" fmla="*/ 288 w 288"/>
              <a:gd name="T21" fmla="*/ 120 h 287"/>
              <a:gd name="T22" fmla="*/ 253 w 288"/>
              <a:gd name="T23" fmla="*/ 148 h 287"/>
              <a:gd name="T24" fmla="*/ 286 w 288"/>
              <a:gd name="T25" fmla="*/ 174 h 287"/>
              <a:gd name="T26" fmla="*/ 140 w 288"/>
              <a:gd name="T27" fmla="*/ 94 h 287"/>
              <a:gd name="T28" fmla="*/ 113 w 288"/>
              <a:gd name="T29" fmla="*/ 146 h 287"/>
              <a:gd name="T30" fmla="*/ 145 w 288"/>
              <a:gd name="T31" fmla="*/ 177 h 287"/>
              <a:gd name="T32" fmla="*/ 174 w 288"/>
              <a:gd name="T33" fmla="*/ 140 h 287"/>
              <a:gd name="T34" fmla="*/ 140 w 288"/>
              <a:gd name="T35"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7">
                <a:moveTo>
                  <a:pt x="286" y="174"/>
                </a:moveTo>
                <a:cubicBezTo>
                  <a:pt x="271" y="238"/>
                  <a:pt x="232" y="275"/>
                  <a:pt x="169" y="287"/>
                </a:cubicBezTo>
                <a:cubicBezTo>
                  <a:pt x="160" y="276"/>
                  <a:pt x="151" y="267"/>
                  <a:pt x="143" y="257"/>
                </a:cubicBezTo>
                <a:cubicBezTo>
                  <a:pt x="135" y="266"/>
                  <a:pt x="128" y="275"/>
                  <a:pt x="118" y="286"/>
                </a:cubicBezTo>
                <a:cubicBezTo>
                  <a:pt x="59" y="280"/>
                  <a:pt x="15" y="238"/>
                  <a:pt x="2" y="176"/>
                </a:cubicBezTo>
                <a:cubicBezTo>
                  <a:pt x="13" y="165"/>
                  <a:pt x="23" y="155"/>
                  <a:pt x="33" y="146"/>
                </a:cubicBezTo>
                <a:cubicBezTo>
                  <a:pt x="22" y="138"/>
                  <a:pt x="11" y="130"/>
                  <a:pt x="0" y="122"/>
                </a:cubicBezTo>
                <a:cubicBezTo>
                  <a:pt x="7" y="56"/>
                  <a:pt x="51" y="12"/>
                  <a:pt x="119" y="0"/>
                </a:cubicBezTo>
                <a:cubicBezTo>
                  <a:pt x="127" y="14"/>
                  <a:pt x="135" y="27"/>
                  <a:pt x="143" y="40"/>
                </a:cubicBezTo>
                <a:cubicBezTo>
                  <a:pt x="151" y="28"/>
                  <a:pt x="158" y="16"/>
                  <a:pt x="167" y="2"/>
                </a:cubicBezTo>
                <a:cubicBezTo>
                  <a:pt x="229" y="5"/>
                  <a:pt x="277" y="51"/>
                  <a:pt x="288" y="120"/>
                </a:cubicBezTo>
                <a:cubicBezTo>
                  <a:pt x="275" y="130"/>
                  <a:pt x="264" y="139"/>
                  <a:pt x="253" y="148"/>
                </a:cubicBezTo>
                <a:cubicBezTo>
                  <a:pt x="263" y="156"/>
                  <a:pt x="273" y="164"/>
                  <a:pt x="286" y="174"/>
                </a:cubicBezTo>
                <a:close/>
                <a:moveTo>
                  <a:pt x="140" y="94"/>
                </a:moveTo>
                <a:cubicBezTo>
                  <a:pt x="126" y="119"/>
                  <a:pt x="111" y="134"/>
                  <a:pt x="113" y="146"/>
                </a:cubicBezTo>
                <a:cubicBezTo>
                  <a:pt x="114" y="158"/>
                  <a:pt x="133" y="167"/>
                  <a:pt x="145" y="177"/>
                </a:cubicBezTo>
                <a:cubicBezTo>
                  <a:pt x="155" y="164"/>
                  <a:pt x="172" y="153"/>
                  <a:pt x="174" y="140"/>
                </a:cubicBezTo>
                <a:cubicBezTo>
                  <a:pt x="175" y="129"/>
                  <a:pt x="157" y="116"/>
                  <a:pt x="140" y="9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461365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7E6B1-C177-47A9-B02C-3451015900FE}"/>
              </a:ext>
            </a:extLst>
          </p:cNvPr>
          <p:cNvSpPr txBox="1">
            <a:spLocks noGrp="1"/>
          </p:cNvSpPr>
          <p:nvPr>
            <p:ph type="body" idx="4294967295"/>
          </p:nvPr>
        </p:nvSpPr>
        <p:spPr>
          <a:xfrm>
            <a:off x="323527" y="123481"/>
            <a:ext cx="11573195" cy="724241"/>
          </a:xfrm>
        </p:spPr>
        <p:txBody>
          <a:bodyPr anchor="ctr" anchorCtr="1"/>
          <a:lstStyle/>
          <a:p>
            <a:pPr marL="0" indent="0" algn="ctr">
              <a:buNone/>
            </a:pPr>
            <a:r>
              <a:rPr lang="en-US" sz="6400">
                <a:solidFill>
                  <a:srgbClr val="000000"/>
                </a:solidFill>
                <a:latin typeface="Arial"/>
                <a:cs typeface="Arial" pitchFamily="34"/>
              </a:rPr>
              <a:t>Fully Editable Icon Sets: A</a:t>
            </a:r>
          </a:p>
        </p:txBody>
      </p:sp>
      <p:sp>
        <p:nvSpPr>
          <p:cNvPr id="3" name="Diamond 5">
            <a:extLst>
              <a:ext uri="{FF2B5EF4-FFF2-40B4-BE49-F238E27FC236}">
                <a16:creationId xmlns:a16="http://schemas.microsoft.com/office/drawing/2014/main" id="{094BEDDE-D108-4E64-8690-3D71CB61B388}"/>
              </a:ext>
            </a:extLst>
          </p:cNvPr>
          <p:cNvSpPr/>
          <p:nvPr/>
        </p:nvSpPr>
        <p:spPr>
          <a:xfrm>
            <a:off x="6112069" y="1492154"/>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4" name="Isosceles Triangle 51">
            <a:extLst>
              <a:ext uri="{FF2B5EF4-FFF2-40B4-BE49-F238E27FC236}">
                <a16:creationId xmlns:a16="http://schemas.microsoft.com/office/drawing/2014/main" id="{4B5217E9-9C83-4755-8205-B43CB1A68BF3}"/>
              </a:ext>
            </a:extLst>
          </p:cNvPr>
          <p:cNvSpPr/>
          <p:nvPr/>
        </p:nvSpPr>
        <p:spPr>
          <a:xfrm>
            <a:off x="5273321" y="1562685"/>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5" name="Isosceles Triangle 57">
            <a:extLst>
              <a:ext uri="{FF2B5EF4-FFF2-40B4-BE49-F238E27FC236}">
                <a16:creationId xmlns:a16="http://schemas.microsoft.com/office/drawing/2014/main" id="{F89849C3-AE3E-495D-B158-E3D7B6886301}"/>
              </a:ext>
            </a:extLst>
          </p:cNvPr>
          <p:cNvSpPr/>
          <p:nvPr/>
        </p:nvSpPr>
        <p:spPr>
          <a:xfrm>
            <a:off x="6114153"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198001 f70 1"/>
              <a:gd name="f76" fmla="*/ 1 f70 1"/>
              <a:gd name="f77" fmla="*/ 1346449 f70 1"/>
              <a:gd name="f78" fmla="*/ 755186 f70 1"/>
              <a:gd name="f79" fmla="*/ 734449 f70 1"/>
              <a:gd name="f80" fmla="*/ 853246 f70 1"/>
              <a:gd name="f81" fmla="*/ 673226 f70 1"/>
              <a:gd name="f82" fmla="*/ 493206 f70 1"/>
              <a:gd name="f83" fmla="*/ 612000 f70 1"/>
              <a:gd name="f84" fmla="*/ 2939 f70 1"/>
              <a:gd name="f85" fmla="*/ 0 f70 1"/>
              <a:gd name="f86" fmla="*/ 2009 f70 1"/>
              <a:gd name="f87" fmla="*/ 6353 f70 1"/>
              <a:gd name="f88" fmla="*/ 273414 f70 1"/>
              <a:gd name="f89" fmla="*/ 1091887 f70 1"/>
              <a:gd name="f90" fmla="*/ 1340768 f70 1"/>
              <a:gd name="f91" fmla="*/ 1344512 f70 1"/>
              <a:gd name="f92" fmla="*/ 1346448 f70 1"/>
              <a:gd name="f93" fmla="*/ 1343510 f70 1"/>
              <a:gd name="f94" fmla="*/ 2374775 f69 1"/>
              <a:gd name="f95" fmla="*/ 3166775 f69 1"/>
              <a:gd name="f96" fmla="*/ 0 f69 1"/>
              <a:gd name="f97" fmla="*/ 1231644 f69 1"/>
              <a:gd name="f98" fmla="*/ 1400264 f69 1"/>
              <a:gd name="f99" fmla="*/ 1580284 f69 1"/>
              <a:gd name="f100" fmla="*/ 1231645 f69 1"/>
              <a:gd name="f101" fmla="*/ 591263 f70 1"/>
              <a:gd name="f102" fmla="*/ 10368 f69 1"/>
              <a:gd name="f103" fmla="*/ 1491744 f69 1"/>
              <a:gd name="f104" fmla="*/ 1494147 f69 1"/>
              <a:gd name="f105" fmla="*/ 1499342 f69 1"/>
              <a:gd name="f106" fmla="*/ 2293171 f69 1"/>
              <a:gd name="f107" fmla="*/ 2283744 f69 1"/>
              <a:gd name="f108" fmla="*/ 1494334 f69 1"/>
              <a:gd name="f109" fmla="*/ f71 1 f2"/>
              <a:gd name="f110" fmla="*/ f74 1 1346449"/>
              <a:gd name="f111" fmla="*/ f75 1 1346449"/>
              <a:gd name="f112" fmla="*/ f76 1 1346449"/>
              <a:gd name="f113" fmla="*/ f77 1 1346449"/>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3166775"/>
              <a:gd name="f131" fmla="*/ f95 1 3166775"/>
              <a:gd name="f132" fmla="*/ f96 1 3166775"/>
              <a:gd name="f133" fmla="*/ f97 1 3166775"/>
              <a:gd name="f134" fmla="*/ f98 1 3166775"/>
              <a:gd name="f135" fmla="*/ f99 1 3166775"/>
              <a:gd name="f136" fmla="*/ f100 1 3166775"/>
              <a:gd name="f137" fmla="*/ f101 1 1346449"/>
              <a:gd name="f138" fmla="*/ f102 1 3166775"/>
              <a:gd name="f139" fmla="*/ f103 1 3166775"/>
              <a:gd name="f140" fmla="*/ f104 1 3166775"/>
              <a:gd name="f141" fmla="*/ f105 1 3166775"/>
              <a:gd name="f142" fmla="*/ f106 1 3166775"/>
              <a:gd name="f143" fmla="*/ f107 1 3166775"/>
              <a:gd name="f144" fmla="*/ f108 1 3166775"/>
              <a:gd name="f145" fmla="*/ f5 1 f72"/>
              <a:gd name="f146" fmla="*/ f6 1 f72"/>
              <a:gd name="f147" fmla="*/ f5 1 f73"/>
              <a:gd name="f148" fmla="*/ f7 1 f73"/>
              <a:gd name="f149" fmla="+- f109 0 f1"/>
              <a:gd name="f150" fmla="*/ f110 1 f72"/>
              <a:gd name="f151" fmla="*/ f130 1 f73"/>
              <a:gd name="f152" fmla="*/ f111 1 f72"/>
              <a:gd name="f153" fmla="*/ f112 1 f72"/>
              <a:gd name="f154" fmla="*/ f131 1 f73"/>
              <a:gd name="f155" fmla="*/ f113 1 f72"/>
              <a:gd name="f156" fmla="*/ f114 1 f72"/>
              <a:gd name="f157" fmla="*/ f132 1 f73"/>
              <a:gd name="f158" fmla="*/ f115 1 f72"/>
              <a:gd name="f159" fmla="*/ f133 1 f73"/>
              <a:gd name="f160" fmla="*/ f116 1 f72"/>
              <a:gd name="f161" fmla="*/ f134 1 f73"/>
              <a:gd name="f162" fmla="*/ f117 1 f72"/>
              <a:gd name="f163" fmla="*/ f135 1 f73"/>
              <a:gd name="f164" fmla="*/ f118 1 f72"/>
              <a:gd name="f165" fmla="*/ f119 1 f72"/>
              <a:gd name="f166" fmla="*/ f136 1 f73"/>
              <a:gd name="f167" fmla="*/ f137 1 f72"/>
              <a:gd name="f168" fmla="*/ f138 1 f73"/>
              <a:gd name="f169" fmla="*/ f120 1 f72"/>
              <a:gd name="f170" fmla="*/ f139 1 f73"/>
              <a:gd name="f171" fmla="*/ f121 1 f72"/>
              <a:gd name="f172" fmla="*/ f122 1 f72"/>
              <a:gd name="f173" fmla="*/ f140 1 f73"/>
              <a:gd name="f174" fmla="*/ f141 1 f73"/>
              <a:gd name="f175" fmla="*/ f123 1 f72"/>
              <a:gd name="f176" fmla="*/ f124 1 f72"/>
              <a:gd name="f177" fmla="*/ f142 1 f73"/>
              <a:gd name="f178" fmla="*/ f125 1 f72"/>
              <a:gd name="f179" fmla="*/ f143 1 f73"/>
              <a:gd name="f180" fmla="*/ f126 1 f72"/>
              <a:gd name="f181" fmla="*/ f127 1 f72"/>
              <a:gd name="f182" fmla="*/ f144 1 f73"/>
              <a:gd name="f183" fmla="*/ f128 1 f72"/>
              <a:gd name="f184" fmla="*/ f129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ah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6" name="Rectangle 7">
            <a:extLst>
              <a:ext uri="{FF2B5EF4-FFF2-40B4-BE49-F238E27FC236}">
                <a16:creationId xmlns:a16="http://schemas.microsoft.com/office/drawing/2014/main" id="{35D422B9-B54D-4837-87A1-8712074563DC}"/>
              </a:ext>
            </a:extLst>
          </p:cNvPr>
          <p:cNvSpPr/>
          <p:nvPr/>
        </p:nvSpPr>
        <p:spPr>
          <a:xfrm rot="18900010">
            <a:off x="9585743" y="3654571"/>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7" name="Parallelogram 15">
            <a:extLst>
              <a:ext uri="{FF2B5EF4-FFF2-40B4-BE49-F238E27FC236}">
                <a16:creationId xmlns:a16="http://schemas.microsoft.com/office/drawing/2014/main" id="{14357064-1AB9-4047-BC0D-8FE130FBA87E}"/>
              </a:ext>
            </a:extLst>
          </p:cNvPr>
          <p:cNvSpPr/>
          <p:nvPr/>
        </p:nvSpPr>
        <p:spPr>
          <a:xfrm flipH="1">
            <a:off x="5267029" y="4641908"/>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ah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8" name="Freeform 19">
            <a:extLst>
              <a:ext uri="{FF2B5EF4-FFF2-40B4-BE49-F238E27FC236}">
                <a16:creationId xmlns:a16="http://schemas.microsoft.com/office/drawing/2014/main" id="{1307AA69-80E9-4442-9C82-08AE8247ACE4}"/>
              </a:ext>
            </a:extLst>
          </p:cNvPr>
          <p:cNvSpPr/>
          <p:nvPr/>
        </p:nvSpPr>
        <p:spPr>
          <a:xfrm>
            <a:off x="7745407" y="3642506"/>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9" name="Rectangle 30">
            <a:extLst>
              <a:ext uri="{FF2B5EF4-FFF2-40B4-BE49-F238E27FC236}">
                <a16:creationId xmlns:a16="http://schemas.microsoft.com/office/drawing/2014/main" id="{975D1667-D6C3-4ABC-9778-ACA89141B14D}"/>
              </a:ext>
            </a:extLst>
          </p:cNvPr>
          <p:cNvSpPr/>
          <p:nvPr/>
        </p:nvSpPr>
        <p:spPr>
          <a:xfrm>
            <a:off x="11063703" y="3600566"/>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10" name="Rectangle 7">
            <a:extLst>
              <a:ext uri="{FF2B5EF4-FFF2-40B4-BE49-F238E27FC236}">
                <a16:creationId xmlns:a16="http://schemas.microsoft.com/office/drawing/2014/main" id="{AF3C002D-4D55-450F-AEBA-E12B71CD2568}"/>
              </a:ext>
            </a:extLst>
          </p:cNvPr>
          <p:cNvSpPr/>
          <p:nvPr/>
        </p:nvSpPr>
        <p:spPr>
          <a:xfrm>
            <a:off x="6950830" y="1518721"/>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ah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11" name="Rectangle 15">
            <a:extLst>
              <a:ext uri="{FF2B5EF4-FFF2-40B4-BE49-F238E27FC236}">
                <a16:creationId xmlns:a16="http://schemas.microsoft.com/office/drawing/2014/main" id="{56B74DB0-63D5-4835-8DD0-A74C620467E8}"/>
              </a:ext>
            </a:extLst>
          </p:cNvPr>
          <p:cNvSpPr/>
          <p:nvPr/>
        </p:nvSpPr>
        <p:spPr>
          <a:xfrm rot="5400013">
            <a:off x="7737689" y="1518722"/>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12" name="Pie 24">
            <a:extLst>
              <a:ext uri="{FF2B5EF4-FFF2-40B4-BE49-F238E27FC236}">
                <a16:creationId xmlns:a16="http://schemas.microsoft.com/office/drawing/2014/main" id="{15471E56-2380-4D15-AD8A-597A77190517}"/>
              </a:ext>
            </a:extLst>
          </p:cNvPr>
          <p:cNvSpPr/>
          <p:nvPr/>
        </p:nvSpPr>
        <p:spPr>
          <a:xfrm>
            <a:off x="6809928"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13" name="Block Arc 14">
            <a:extLst>
              <a:ext uri="{FF2B5EF4-FFF2-40B4-BE49-F238E27FC236}">
                <a16:creationId xmlns:a16="http://schemas.microsoft.com/office/drawing/2014/main" id="{17B24D66-DBF1-4E32-9E36-6F5728D1FB71}"/>
              </a:ext>
            </a:extLst>
          </p:cNvPr>
          <p:cNvSpPr/>
          <p:nvPr/>
        </p:nvSpPr>
        <p:spPr>
          <a:xfrm rot="16200004">
            <a:off x="8525353" y="1470599"/>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14" name="Block Arc 41">
            <a:extLst>
              <a:ext uri="{FF2B5EF4-FFF2-40B4-BE49-F238E27FC236}">
                <a16:creationId xmlns:a16="http://schemas.microsoft.com/office/drawing/2014/main" id="{1591DED1-F045-451B-88FF-446A873CBF73}"/>
              </a:ext>
            </a:extLst>
          </p:cNvPr>
          <p:cNvSpPr/>
          <p:nvPr/>
        </p:nvSpPr>
        <p:spPr>
          <a:xfrm>
            <a:off x="9408554" y="1424306"/>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ah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15" name="Right Triangle 17">
            <a:extLst>
              <a:ext uri="{FF2B5EF4-FFF2-40B4-BE49-F238E27FC236}">
                <a16:creationId xmlns:a16="http://schemas.microsoft.com/office/drawing/2014/main" id="{642174A9-B457-4990-9404-0F0005068328}"/>
              </a:ext>
            </a:extLst>
          </p:cNvPr>
          <p:cNvSpPr/>
          <p:nvPr/>
        </p:nvSpPr>
        <p:spPr>
          <a:xfrm>
            <a:off x="7705746" y="4600957"/>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16" name="Oval 66">
            <a:extLst>
              <a:ext uri="{FF2B5EF4-FFF2-40B4-BE49-F238E27FC236}">
                <a16:creationId xmlns:a16="http://schemas.microsoft.com/office/drawing/2014/main" id="{F4839676-6317-41F7-ABF7-27F18F77D7B0}"/>
              </a:ext>
            </a:extLst>
          </p:cNvPr>
          <p:cNvSpPr/>
          <p:nvPr/>
        </p:nvSpPr>
        <p:spPr>
          <a:xfrm rot="20700014">
            <a:off x="6137527" y="3634227"/>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17" name="Rectangle 9">
            <a:extLst>
              <a:ext uri="{FF2B5EF4-FFF2-40B4-BE49-F238E27FC236}">
                <a16:creationId xmlns:a16="http://schemas.microsoft.com/office/drawing/2014/main" id="{6E4EBAA1-5317-4D83-835B-DEDB7D0940B5}"/>
              </a:ext>
            </a:extLst>
          </p:cNvPr>
          <p:cNvSpPr/>
          <p:nvPr/>
        </p:nvSpPr>
        <p:spPr>
          <a:xfrm>
            <a:off x="4401178" y="3545251"/>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833935 f81 1"/>
              <a:gd name="f86" fmla="*/ 22 f80 1"/>
              <a:gd name="f87" fmla="*/ 1576606 f81 1"/>
              <a:gd name="f88" fmla="*/ 402054 f80 1"/>
              <a:gd name="f89" fmla="*/ 430441 f80 1"/>
              <a:gd name="f90" fmla="*/ 526981 f80 1"/>
              <a:gd name="f91" fmla="*/ 2765302 f80 1"/>
              <a:gd name="f92" fmla="*/ 378630 f81 1"/>
              <a:gd name="f93" fmla="*/ 2472117 f80 1"/>
              <a:gd name="f94" fmla="*/ 384918 f81 1"/>
              <a:gd name="f95" fmla="*/ 239143 f81 1"/>
              <a:gd name="f96" fmla="*/ 2776423 f80 1"/>
              <a:gd name="f97" fmla="*/ 2778202 f80 1"/>
              <a:gd name="f98" fmla="*/ 1663394 f81 1"/>
              <a:gd name="f99" fmla="*/ 3000856 f81 1"/>
              <a:gd name="f100" fmla="*/ 2855082 f81 1"/>
              <a:gd name="f101" fmla="*/ 2861369 f81 1"/>
              <a:gd name="f102" fmla="*/ 2406065 f81 1"/>
              <a:gd name="f103" fmla="*/ 2853673 f81 1"/>
              <a:gd name="f104" fmla="*/ 91100 f80 1"/>
              <a:gd name="f105" fmla="*/ 2854770 f81 1"/>
              <a:gd name="f106" fmla="*/ 3120669 f81 1"/>
              <a:gd name="f107" fmla="*/ 428517 f80 1"/>
              <a:gd name="f108" fmla="*/ 738345 f80 1"/>
              <a:gd name="f109" fmla="*/ 3239999 f81 1"/>
              <a:gd name="f110" fmla="*/ 3032924 f80 1"/>
              <a:gd name="f111" fmla="*/ 0 f81 1"/>
              <a:gd name="f112" fmla="*/ 102477 f81 1"/>
              <a:gd name="f113" fmla="*/ 385229 f81 1"/>
              <a:gd name="f114" fmla="*/ 386326 f81 1"/>
              <a:gd name="f115" fmla="*/ 229618 f81 1"/>
              <a:gd name="f116" fmla="*/ 2690698 f80 1"/>
              <a:gd name="f117" fmla="*/ 2991331 f81 1"/>
              <a:gd name="f118" fmla="*/ 2709748 f80 1"/>
              <a:gd name="f119" fmla="*/ f82 1 f2"/>
              <a:gd name="f120" fmla="*/ f85 1 3239999"/>
              <a:gd name="f121" fmla="*/ f86 1 3032924"/>
              <a:gd name="f122" fmla="*/ f87 1 3239999"/>
              <a:gd name="f123" fmla="*/ f88 1 3032924"/>
              <a:gd name="f124" fmla="*/ f89 1 3032924"/>
              <a:gd name="f125" fmla="*/ f90 1 3032924"/>
              <a:gd name="f126" fmla="*/ f91 1 3032924"/>
              <a:gd name="f127" fmla="*/ f92 1 3239999"/>
              <a:gd name="f128" fmla="*/ f93 1 3032924"/>
              <a:gd name="f129" fmla="*/ f94 1 3239999"/>
              <a:gd name="f130" fmla="*/ f95 1 3239999"/>
              <a:gd name="f131" fmla="*/ f96 1 3032924"/>
              <a:gd name="f132" fmla="*/ f97 1 3032924"/>
              <a:gd name="f133" fmla="*/ f98 1 3239999"/>
              <a:gd name="f134" fmla="*/ f99 1 3239999"/>
              <a:gd name="f135" fmla="*/ f100 1 3239999"/>
              <a:gd name="f136" fmla="*/ f101 1 3239999"/>
              <a:gd name="f137" fmla="*/ f102 1 3239999"/>
              <a:gd name="f138" fmla="*/ f103 1 3239999"/>
              <a:gd name="f139" fmla="*/ f104 1 3032924"/>
              <a:gd name="f140" fmla="*/ f105 1 3239999"/>
              <a:gd name="f141" fmla="*/ f106 1 3239999"/>
              <a:gd name="f142" fmla="*/ f107 1 3032924"/>
              <a:gd name="f143" fmla="*/ f108 1 3032924"/>
              <a:gd name="f144" fmla="*/ f109 1 3239999"/>
              <a:gd name="f145" fmla="*/ f110 1 3032924"/>
              <a:gd name="f146" fmla="*/ f111 1 3239999"/>
              <a:gd name="f147" fmla="*/ f112 1 3239999"/>
              <a:gd name="f148" fmla="*/ f113 1 3239999"/>
              <a:gd name="f149" fmla="*/ f114 1 3239999"/>
              <a:gd name="f150" fmla="*/ f115 1 3239999"/>
              <a:gd name="f151" fmla="*/ f116 1 3032924"/>
              <a:gd name="f152" fmla="*/ f117 1 3239999"/>
              <a:gd name="f153" fmla="*/ f118 1 3032924"/>
              <a:gd name="f154" fmla="*/ f5 1 f83"/>
              <a:gd name="f155" fmla="*/ f6 1 f83"/>
              <a:gd name="f156" fmla="*/ f5 1 f84"/>
              <a:gd name="f157" fmla="*/ f7 1 f84"/>
              <a:gd name="f158" fmla="+- f119 0 f1"/>
              <a:gd name="f159" fmla="*/ f122 1 f83"/>
              <a:gd name="f160" fmla="*/ f132 1 f84"/>
              <a:gd name="f161" fmla="*/ f133 1 f83"/>
              <a:gd name="f162" fmla="*/ f131 1 f84"/>
              <a:gd name="f163" fmla="*/ f152 1 f83"/>
              <a:gd name="f164" fmla="*/ f153 1 f84"/>
              <a:gd name="f165" fmla="*/ f134 1 f83"/>
              <a:gd name="f166" fmla="*/ f125 1 f84"/>
              <a:gd name="f167" fmla="*/ f135 1 f83"/>
              <a:gd name="f168" fmla="*/ f136 1 f83"/>
              <a:gd name="f169" fmla="*/ f128 1 f84"/>
              <a:gd name="f170" fmla="*/ f126 1 f84"/>
              <a:gd name="f171" fmla="*/ f124 1 f84"/>
              <a:gd name="f172" fmla="*/ f123 1 f84"/>
              <a:gd name="f173" fmla="*/ f137 1 f83"/>
              <a:gd name="f174" fmla="*/ f121 1 f84"/>
              <a:gd name="f175" fmla="*/ f138 1 f83"/>
              <a:gd name="f176" fmla="*/ f139 1 f84"/>
              <a:gd name="f177" fmla="*/ f140 1 f83"/>
              <a:gd name="f178" fmla="*/ f141 1 f83"/>
              <a:gd name="f179" fmla="*/ f142 1 f84"/>
              <a:gd name="f180" fmla="*/ f143 1 f84"/>
              <a:gd name="f181" fmla="*/ f144 1 f83"/>
              <a:gd name="f182" fmla="*/ f145 1 f84"/>
              <a:gd name="f183" fmla="*/ f146 1 f83"/>
              <a:gd name="f184" fmla="*/ f147 1 f83"/>
              <a:gd name="f185" fmla="*/ f148 1 f83"/>
              <a:gd name="f186" fmla="*/ f149 1 f83"/>
              <a:gd name="f187" fmla="*/ f120 1 f83"/>
              <a:gd name="f188" fmla="*/ f127 1 f83"/>
              <a:gd name="f189" fmla="*/ f129 1 f83"/>
              <a:gd name="f190" fmla="*/ f130 1 f83"/>
              <a:gd name="f191" fmla="*/ f150 1 f83"/>
              <a:gd name="f192" fmla="*/ f151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ah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18" name="Frame 17">
            <a:extLst>
              <a:ext uri="{FF2B5EF4-FFF2-40B4-BE49-F238E27FC236}">
                <a16:creationId xmlns:a16="http://schemas.microsoft.com/office/drawing/2014/main" id="{6352D027-781B-4796-B5B9-A8FB1B07003E}"/>
              </a:ext>
            </a:extLst>
          </p:cNvPr>
          <p:cNvSpPr/>
          <p:nvPr/>
        </p:nvSpPr>
        <p:spPr>
          <a:xfrm>
            <a:off x="4376232" y="4613416"/>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ah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19" name="Teardrop 1">
            <a:extLst>
              <a:ext uri="{FF2B5EF4-FFF2-40B4-BE49-F238E27FC236}">
                <a16:creationId xmlns:a16="http://schemas.microsoft.com/office/drawing/2014/main" id="{C3518986-2EDB-4B3C-BB34-CC4E7EFE3B23}"/>
              </a:ext>
            </a:extLst>
          </p:cNvPr>
          <p:cNvSpPr/>
          <p:nvPr/>
        </p:nvSpPr>
        <p:spPr>
          <a:xfrm rot="18805987">
            <a:off x="10126715" y="1539344"/>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 0 0 9451"/>
              <a:gd name="f136" fmla="val 1069973"/>
              <a:gd name="f137" fmla="+- 0 0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 f4 0 f2"/>
              <a:gd name="f173" fmla="+- f3 0 f2"/>
              <a:gd name="f174" fmla="*/ f173 1 1807241"/>
              <a:gd name="f175" fmla="*/ f172 1 1788383"/>
              <a:gd name="f176" fmla="*/ f2 1 f174"/>
              <a:gd name="f177" fmla="*/ f3 1 f174"/>
              <a:gd name="f178" fmla="*/ f2 1 f175"/>
              <a:gd name="f179" fmla="*/ f4 1 f175"/>
              <a:gd name="f180" fmla="*/ f176 f170 1"/>
              <a:gd name="f181" fmla="*/ f177 f170 1"/>
              <a:gd name="f182" fmla="*/ f179 f171 1"/>
              <a:gd name="f183" fmla="*/ f178 f171 1"/>
            </a:gdLst>
            <a:ahLst/>
            <a:cxnLst>
              <a:cxn ang="3cd4">
                <a:pos x="hc" y="t"/>
              </a:cxn>
              <a:cxn ang="0">
                <a:pos x="r" y="vc"/>
              </a:cxn>
              <a:cxn ang="cd4">
                <a:pos x="hc" y="b"/>
              </a:cxn>
              <a:cxn ang="cd2">
                <a:pos x="l" y="vc"/>
              </a:cxn>
            </a:cxnLst>
            <a:rect l="f180" t="f183" r="f181" b="f182"/>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20" name="Rectangle 130">
            <a:extLst>
              <a:ext uri="{FF2B5EF4-FFF2-40B4-BE49-F238E27FC236}">
                <a16:creationId xmlns:a16="http://schemas.microsoft.com/office/drawing/2014/main" id="{6075CCC9-F510-4C13-A527-92E4E85C12D1}"/>
              </a:ext>
            </a:extLst>
          </p:cNvPr>
          <p:cNvSpPr/>
          <p:nvPr/>
        </p:nvSpPr>
        <p:spPr>
          <a:xfrm>
            <a:off x="10932822" y="1539423"/>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21" name="Right Triangle 17">
            <a:extLst>
              <a:ext uri="{FF2B5EF4-FFF2-40B4-BE49-F238E27FC236}">
                <a16:creationId xmlns:a16="http://schemas.microsoft.com/office/drawing/2014/main" id="{77C654C0-F83A-4CEE-AAFD-EE6D14772309}"/>
              </a:ext>
            </a:extLst>
          </p:cNvPr>
          <p:cNvSpPr/>
          <p:nvPr/>
        </p:nvSpPr>
        <p:spPr>
          <a:xfrm>
            <a:off x="9363481" y="4578024"/>
            <a:ext cx="478145" cy="569329"/>
          </a:xfrm>
          <a:custGeom>
            <a:avLst/>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22" name="Right Triangle 17">
            <a:extLst>
              <a:ext uri="{FF2B5EF4-FFF2-40B4-BE49-F238E27FC236}">
                <a16:creationId xmlns:a16="http://schemas.microsoft.com/office/drawing/2014/main" id="{60BD773F-5F3A-4730-A096-83E4A289DD37}"/>
              </a:ext>
            </a:extLst>
          </p:cNvPr>
          <p:cNvSpPr/>
          <p:nvPr/>
        </p:nvSpPr>
        <p:spPr>
          <a:xfrm>
            <a:off x="8488437" y="4578024"/>
            <a:ext cx="478145" cy="569329"/>
          </a:xfrm>
          <a:custGeom>
            <a:avLst/>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23" name="Right Triangle 17">
            <a:extLst>
              <a:ext uri="{FF2B5EF4-FFF2-40B4-BE49-F238E27FC236}">
                <a16:creationId xmlns:a16="http://schemas.microsoft.com/office/drawing/2014/main" id="{26F7B518-06D8-4202-A314-CF358E969BFE}"/>
              </a:ext>
            </a:extLst>
          </p:cNvPr>
          <p:cNvSpPr/>
          <p:nvPr/>
        </p:nvSpPr>
        <p:spPr>
          <a:xfrm>
            <a:off x="10238513" y="4578024"/>
            <a:ext cx="478145" cy="569329"/>
          </a:xfrm>
          <a:custGeom>
            <a:avLst/>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24" name="Oval 44">
            <a:extLst>
              <a:ext uri="{FF2B5EF4-FFF2-40B4-BE49-F238E27FC236}">
                <a16:creationId xmlns:a16="http://schemas.microsoft.com/office/drawing/2014/main" id="{515A17DD-99A1-4E2C-97BC-C57946CAA86A}"/>
              </a:ext>
            </a:extLst>
          </p:cNvPr>
          <p:cNvSpPr/>
          <p:nvPr/>
        </p:nvSpPr>
        <p:spPr>
          <a:xfrm>
            <a:off x="11113557" y="4578024"/>
            <a:ext cx="478145" cy="569329"/>
          </a:xfrm>
          <a:custGeom>
            <a:avLst/>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67" kern="0">
              <a:solidFill>
                <a:srgbClr val="AE4500"/>
              </a:solidFill>
              <a:latin typeface="Arial"/>
              <a:ea typeface="맑은 고딕" pitchFamily="34"/>
              <a:cs typeface="Arial"/>
            </a:endParaRPr>
          </a:p>
        </p:txBody>
      </p:sp>
      <p:sp>
        <p:nvSpPr>
          <p:cNvPr id="25" name="Google Shape;6000;p67">
            <a:extLst>
              <a:ext uri="{FF2B5EF4-FFF2-40B4-BE49-F238E27FC236}">
                <a16:creationId xmlns:a16="http://schemas.microsoft.com/office/drawing/2014/main" id="{6307EF61-A9E7-4118-98FE-E64B62D45E84}"/>
              </a:ext>
            </a:extLst>
          </p:cNvPr>
          <p:cNvSpPr/>
          <p:nvPr/>
        </p:nvSpPr>
        <p:spPr>
          <a:xfrm>
            <a:off x="4351191" y="1478767"/>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nvGrpSpPr>
          <p:cNvPr id="26" name="Google Shape;6029;p67">
            <a:extLst>
              <a:ext uri="{FF2B5EF4-FFF2-40B4-BE49-F238E27FC236}">
                <a16:creationId xmlns:a16="http://schemas.microsoft.com/office/drawing/2014/main" id="{8FC3AF55-5311-4263-90B9-0CAD9A1C0FD5}"/>
              </a:ext>
            </a:extLst>
          </p:cNvPr>
          <p:cNvGrpSpPr/>
          <p:nvPr/>
        </p:nvGrpSpPr>
        <p:grpSpPr>
          <a:xfrm>
            <a:off x="9367808" y="5419905"/>
            <a:ext cx="404152" cy="560233"/>
            <a:chOff x="7025856" y="4064928"/>
            <a:chExt cx="303114" cy="420175"/>
          </a:xfrm>
          <a:solidFill>
            <a:srgbClr val="0198E2"/>
          </a:solidFill>
        </p:grpSpPr>
        <p:sp>
          <p:nvSpPr>
            <p:cNvPr id="27" name="Google Shape;6030;p67">
              <a:extLst>
                <a:ext uri="{FF2B5EF4-FFF2-40B4-BE49-F238E27FC236}">
                  <a16:creationId xmlns:a16="http://schemas.microsoft.com/office/drawing/2014/main" id="{BF9DD569-17EA-4651-B36E-A23DF630382B}"/>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28" name="Google Shape;6031;p67">
              <a:extLst>
                <a:ext uri="{FF2B5EF4-FFF2-40B4-BE49-F238E27FC236}">
                  <a16:creationId xmlns:a16="http://schemas.microsoft.com/office/drawing/2014/main" id="{AB8B94E3-F4EC-428B-BB05-01AE9955FC6A}"/>
                </a:ext>
              </a:extLst>
            </p:cNvPr>
            <p:cNvSpPr/>
            <p:nvPr/>
          </p:nvSpPr>
          <p:spPr>
            <a:xfrm>
              <a:off x="7163793" y="4172571"/>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29" name="Google Shape;6032;p67">
              <a:extLst>
                <a:ext uri="{FF2B5EF4-FFF2-40B4-BE49-F238E27FC236}">
                  <a16:creationId xmlns:a16="http://schemas.microsoft.com/office/drawing/2014/main" id="{A68721EC-4AF7-4B67-81BB-CA8F28DA952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30" name="Google Shape;6033;p67">
              <a:extLst>
                <a:ext uri="{FF2B5EF4-FFF2-40B4-BE49-F238E27FC236}">
                  <a16:creationId xmlns:a16="http://schemas.microsoft.com/office/drawing/2014/main" id="{C18FBAF7-DE87-4737-B441-092170938430}"/>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31" name="Google Shape;6066;p67">
            <a:extLst>
              <a:ext uri="{FF2B5EF4-FFF2-40B4-BE49-F238E27FC236}">
                <a16:creationId xmlns:a16="http://schemas.microsoft.com/office/drawing/2014/main" id="{5A661626-03C8-42D9-A9BF-C5816D3B7B67}"/>
              </a:ext>
            </a:extLst>
          </p:cNvPr>
          <p:cNvGrpSpPr/>
          <p:nvPr/>
        </p:nvGrpSpPr>
        <p:grpSpPr>
          <a:xfrm>
            <a:off x="4313797" y="2400898"/>
            <a:ext cx="644200" cy="641017"/>
            <a:chOff x="3235348" y="1800673"/>
            <a:chExt cx="483150" cy="480763"/>
          </a:xfrm>
          <a:solidFill>
            <a:srgbClr val="0198E2"/>
          </a:solidFill>
        </p:grpSpPr>
        <p:sp>
          <p:nvSpPr>
            <p:cNvPr id="32" name="Google Shape;6067;p67">
              <a:extLst>
                <a:ext uri="{FF2B5EF4-FFF2-40B4-BE49-F238E27FC236}">
                  <a16:creationId xmlns:a16="http://schemas.microsoft.com/office/drawing/2014/main" id="{F7C16BD4-1F7D-427B-A49A-F129EF063702}"/>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33" name="Google Shape;6068;p67">
              <a:extLst>
                <a:ext uri="{FF2B5EF4-FFF2-40B4-BE49-F238E27FC236}">
                  <a16:creationId xmlns:a16="http://schemas.microsoft.com/office/drawing/2014/main" id="{BED4F0AB-9EB3-4680-B058-132462B1CE9F}"/>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34" name="Google Shape;5976;p67">
            <a:extLst>
              <a:ext uri="{FF2B5EF4-FFF2-40B4-BE49-F238E27FC236}">
                <a16:creationId xmlns:a16="http://schemas.microsoft.com/office/drawing/2014/main" id="{36B2929B-BDD9-41CB-BC85-ABC831AF07AD}"/>
              </a:ext>
            </a:extLst>
          </p:cNvPr>
          <p:cNvGrpSpPr/>
          <p:nvPr/>
        </p:nvGrpSpPr>
        <p:grpSpPr>
          <a:xfrm>
            <a:off x="4399886" y="5618927"/>
            <a:ext cx="495396" cy="442068"/>
            <a:chOff x="3299914" y="4214195"/>
            <a:chExt cx="371547" cy="331551"/>
          </a:xfrm>
          <a:solidFill>
            <a:srgbClr val="0198E2"/>
          </a:solidFill>
        </p:grpSpPr>
        <p:sp>
          <p:nvSpPr>
            <p:cNvPr id="35" name="Google Shape;5977;p67">
              <a:extLst>
                <a:ext uri="{FF2B5EF4-FFF2-40B4-BE49-F238E27FC236}">
                  <a16:creationId xmlns:a16="http://schemas.microsoft.com/office/drawing/2014/main" id="{C7801113-AA00-45DC-BEC2-5ABBA977445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36" name="Google Shape;5978;p67">
              <a:extLst>
                <a:ext uri="{FF2B5EF4-FFF2-40B4-BE49-F238E27FC236}">
                  <a16:creationId xmlns:a16="http://schemas.microsoft.com/office/drawing/2014/main" id="{83DFFEFD-B079-49EC-AAD2-A1F8FA5E3B24}"/>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ah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37" name="Google Shape;5979;p67">
              <a:extLst>
                <a:ext uri="{FF2B5EF4-FFF2-40B4-BE49-F238E27FC236}">
                  <a16:creationId xmlns:a16="http://schemas.microsoft.com/office/drawing/2014/main" id="{905156CF-D187-495E-94F0-13A9B78310A6}"/>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38" name="Google Shape;5989;p67">
            <a:extLst>
              <a:ext uri="{FF2B5EF4-FFF2-40B4-BE49-F238E27FC236}">
                <a16:creationId xmlns:a16="http://schemas.microsoft.com/office/drawing/2014/main" id="{5E26B811-6624-4705-8E80-1CAFE7A58CEE}"/>
              </a:ext>
            </a:extLst>
          </p:cNvPr>
          <p:cNvGrpSpPr/>
          <p:nvPr/>
        </p:nvGrpSpPr>
        <p:grpSpPr>
          <a:xfrm>
            <a:off x="8432705" y="5501956"/>
            <a:ext cx="496544" cy="485827"/>
            <a:chOff x="6324529" y="4126467"/>
            <a:chExt cx="372408" cy="364370"/>
          </a:xfrm>
          <a:solidFill>
            <a:srgbClr val="0198E2"/>
          </a:solidFill>
        </p:grpSpPr>
        <p:sp>
          <p:nvSpPr>
            <p:cNvPr id="39" name="Google Shape;5990;p67">
              <a:extLst>
                <a:ext uri="{FF2B5EF4-FFF2-40B4-BE49-F238E27FC236}">
                  <a16:creationId xmlns:a16="http://schemas.microsoft.com/office/drawing/2014/main" id="{93722F6C-F22D-450E-A14F-C4DE5DB6428F}"/>
                </a:ext>
              </a:extLst>
            </p:cNvPr>
            <p:cNvSpPr/>
            <p:nvPr/>
          </p:nvSpPr>
          <p:spPr>
            <a:xfrm>
              <a:off x="6440210" y="4126467"/>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40" name="Google Shape;5991;p67">
              <a:extLst>
                <a:ext uri="{FF2B5EF4-FFF2-40B4-BE49-F238E27FC236}">
                  <a16:creationId xmlns:a16="http://schemas.microsoft.com/office/drawing/2014/main" id="{109EB30D-9484-432D-8D6A-738CCCC714D4}"/>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41" name="Google Shape;5992;p67">
              <a:extLst>
                <a:ext uri="{FF2B5EF4-FFF2-40B4-BE49-F238E27FC236}">
                  <a16:creationId xmlns:a16="http://schemas.microsoft.com/office/drawing/2014/main" id="{3680FEB0-AF11-48B9-8641-A07362625C21}"/>
                </a:ext>
              </a:extLst>
            </p:cNvPr>
            <p:cNvSpPr/>
            <p:nvPr/>
          </p:nvSpPr>
          <p:spPr>
            <a:xfrm>
              <a:off x="6324529" y="4198568"/>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42" name="Google Shape;6007;p67">
            <a:extLst>
              <a:ext uri="{FF2B5EF4-FFF2-40B4-BE49-F238E27FC236}">
                <a16:creationId xmlns:a16="http://schemas.microsoft.com/office/drawing/2014/main" id="{CBB0E8EA-BFAD-468D-8722-26A2F3D2F186}"/>
              </a:ext>
            </a:extLst>
          </p:cNvPr>
          <p:cNvGrpSpPr/>
          <p:nvPr/>
        </p:nvGrpSpPr>
        <p:grpSpPr>
          <a:xfrm>
            <a:off x="5285549" y="5542727"/>
            <a:ext cx="469684" cy="475695"/>
            <a:chOff x="3964161" y="4157045"/>
            <a:chExt cx="352263" cy="356771"/>
          </a:xfrm>
          <a:solidFill>
            <a:srgbClr val="0198E2"/>
          </a:solidFill>
        </p:grpSpPr>
        <p:sp>
          <p:nvSpPr>
            <p:cNvPr id="43" name="Google Shape;6008;p67">
              <a:extLst>
                <a:ext uri="{FF2B5EF4-FFF2-40B4-BE49-F238E27FC236}">
                  <a16:creationId xmlns:a16="http://schemas.microsoft.com/office/drawing/2014/main" id="{3DB09B69-9FE4-4C2F-B8D9-312A1D8BC4F9}"/>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ah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44" name="Google Shape;6009;p67">
              <a:extLst>
                <a:ext uri="{FF2B5EF4-FFF2-40B4-BE49-F238E27FC236}">
                  <a16:creationId xmlns:a16="http://schemas.microsoft.com/office/drawing/2014/main" id="{E12AA636-0A64-4356-BC53-D2A458882542}"/>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45" name="Google Shape;6018;p67">
            <a:extLst>
              <a:ext uri="{FF2B5EF4-FFF2-40B4-BE49-F238E27FC236}">
                <a16:creationId xmlns:a16="http://schemas.microsoft.com/office/drawing/2014/main" id="{CEF5A071-B857-4E67-8F2C-596D4DF707FA}"/>
              </a:ext>
            </a:extLst>
          </p:cNvPr>
          <p:cNvGrpSpPr/>
          <p:nvPr/>
        </p:nvGrpSpPr>
        <p:grpSpPr>
          <a:xfrm>
            <a:off x="10221236" y="5564684"/>
            <a:ext cx="486936" cy="443557"/>
            <a:chOff x="7665927" y="4173513"/>
            <a:chExt cx="365202" cy="332668"/>
          </a:xfrm>
          <a:solidFill>
            <a:srgbClr val="0198E2"/>
          </a:solidFill>
        </p:grpSpPr>
        <p:sp>
          <p:nvSpPr>
            <p:cNvPr id="46" name="Google Shape;6019;p67">
              <a:extLst>
                <a:ext uri="{FF2B5EF4-FFF2-40B4-BE49-F238E27FC236}">
                  <a16:creationId xmlns:a16="http://schemas.microsoft.com/office/drawing/2014/main" id="{5D52BC83-7C09-4DB9-8D2F-BDFECC14F84B}"/>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47" name="Google Shape;6020;p67">
              <a:extLst>
                <a:ext uri="{FF2B5EF4-FFF2-40B4-BE49-F238E27FC236}">
                  <a16:creationId xmlns:a16="http://schemas.microsoft.com/office/drawing/2014/main" id="{DFE3308A-309B-4633-BADE-1A75261A6628}"/>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48" name="Google Shape;6021;p67">
              <a:extLst>
                <a:ext uri="{FF2B5EF4-FFF2-40B4-BE49-F238E27FC236}">
                  <a16:creationId xmlns:a16="http://schemas.microsoft.com/office/drawing/2014/main" id="{434AFAEB-6E6F-4C23-B09C-7B0EE97F6DE2}"/>
                </a:ext>
              </a:extLst>
            </p:cNvPr>
            <p:cNvSpPr/>
            <p:nvPr/>
          </p:nvSpPr>
          <p:spPr>
            <a:xfrm>
              <a:off x="7985912"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49" name="Google Shape;6022;p67">
              <a:extLst>
                <a:ext uri="{FF2B5EF4-FFF2-40B4-BE49-F238E27FC236}">
                  <a16:creationId xmlns:a16="http://schemas.microsoft.com/office/drawing/2014/main" id="{7C24AA82-30C9-4AEE-AD7D-978C471E607D}"/>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50" name="Google Shape;6023;p67">
              <a:extLst>
                <a:ext uri="{FF2B5EF4-FFF2-40B4-BE49-F238E27FC236}">
                  <a16:creationId xmlns:a16="http://schemas.microsoft.com/office/drawing/2014/main" id="{60292285-60DB-42F7-A9C5-73F2585D1792}"/>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51" name="Google Shape;6024;p67">
              <a:extLst>
                <a:ext uri="{FF2B5EF4-FFF2-40B4-BE49-F238E27FC236}">
                  <a16:creationId xmlns:a16="http://schemas.microsoft.com/office/drawing/2014/main" id="{2C87AC4E-BBF2-41D4-82C2-1E8FED4AE461}"/>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52" name="Google Shape;6025;p67">
              <a:extLst>
                <a:ext uri="{FF2B5EF4-FFF2-40B4-BE49-F238E27FC236}">
                  <a16:creationId xmlns:a16="http://schemas.microsoft.com/office/drawing/2014/main" id="{ACA2DD77-134F-454E-B5CC-7C9B13826604}"/>
                </a:ext>
              </a:extLst>
            </p:cNvPr>
            <p:cNvSpPr/>
            <p:nvPr/>
          </p:nvSpPr>
          <p:spPr>
            <a:xfrm>
              <a:off x="7665927" y="4411239"/>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 f4 0 f2"/>
                <a:gd name="f16" fmla="+- f3 0 f2"/>
                <a:gd name="f17" fmla="*/ f16 1 1734"/>
                <a:gd name="f18" fmla="*/ f15 1 330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sp>
        <p:nvSpPr>
          <p:cNvPr id="53" name="Google Shape;6043;p67">
            <a:extLst>
              <a:ext uri="{FF2B5EF4-FFF2-40B4-BE49-F238E27FC236}">
                <a16:creationId xmlns:a16="http://schemas.microsoft.com/office/drawing/2014/main" id="{7CACFD33-D60F-478F-80F1-BC497BEB2062}"/>
              </a:ext>
            </a:extLst>
          </p:cNvPr>
          <p:cNvSpPr/>
          <p:nvPr/>
        </p:nvSpPr>
        <p:spPr>
          <a:xfrm>
            <a:off x="6077469"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0198E2"/>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nvGrpSpPr>
          <p:cNvPr id="54" name="Google Shape;6052;p67">
            <a:extLst>
              <a:ext uri="{FF2B5EF4-FFF2-40B4-BE49-F238E27FC236}">
                <a16:creationId xmlns:a16="http://schemas.microsoft.com/office/drawing/2014/main" id="{9D2FF0B1-372F-414E-B7E2-D9F36C20FADF}"/>
              </a:ext>
            </a:extLst>
          </p:cNvPr>
          <p:cNvGrpSpPr/>
          <p:nvPr/>
        </p:nvGrpSpPr>
        <p:grpSpPr>
          <a:xfrm>
            <a:off x="11105266" y="5521086"/>
            <a:ext cx="476109" cy="484535"/>
            <a:chOff x="8328949" y="4140814"/>
            <a:chExt cx="357082" cy="363401"/>
          </a:xfrm>
          <a:solidFill>
            <a:srgbClr val="0198E2"/>
          </a:solidFill>
        </p:grpSpPr>
        <p:sp>
          <p:nvSpPr>
            <p:cNvPr id="55" name="Google Shape;6053;p67">
              <a:extLst>
                <a:ext uri="{FF2B5EF4-FFF2-40B4-BE49-F238E27FC236}">
                  <a16:creationId xmlns:a16="http://schemas.microsoft.com/office/drawing/2014/main" id="{7397BC33-F813-494A-A4E7-AEDFBE0504C8}"/>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56" name="Google Shape;6054;p67">
              <a:extLst>
                <a:ext uri="{FF2B5EF4-FFF2-40B4-BE49-F238E27FC236}">
                  <a16:creationId xmlns:a16="http://schemas.microsoft.com/office/drawing/2014/main" id="{2B8CD329-44EE-40DD-89B8-CB513FA94DE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57" name="Google Shape;6055;p67">
              <a:extLst>
                <a:ext uri="{FF2B5EF4-FFF2-40B4-BE49-F238E27FC236}">
                  <a16:creationId xmlns:a16="http://schemas.microsoft.com/office/drawing/2014/main" id="{EAD99B9E-3BD7-4D2C-80CF-1E22BBCEE3B1}"/>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58" name="Google Shape;6078;p67">
            <a:extLst>
              <a:ext uri="{FF2B5EF4-FFF2-40B4-BE49-F238E27FC236}">
                <a16:creationId xmlns:a16="http://schemas.microsoft.com/office/drawing/2014/main" id="{C7B88563-6FA0-400C-8765-519E55C51589}"/>
              </a:ext>
            </a:extLst>
          </p:cNvPr>
          <p:cNvGrpSpPr/>
          <p:nvPr/>
        </p:nvGrpSpPr>
        <p:grpSpPr>
          <a:xfrm>
            <a:off x="6835005" y="5544799"/>
            <a:ext cx="486936" cy="484533"/>
            <a:chOff x="5126254" y="4158599"/>
            <a:chExt cx="365202" cy="363400"/>
          </a:xfrm>
          <a:solidFill>
            <a:srgbClr val="0198E2"/>
          </a:solidFill>
        </p:grpSpPr>
        <p:sp>
          <p:nvSpPr>
            <p:cNvPr id="59" name="Google Shape;6079;p67">
              <a:extLst>
                <a:ext uri="{FF2B5EF4-FFF2-40B4-BE49-F238E27FC236}">
                  <a16:creationId xmlns:a16="http://schemas.microsoft.com/office/drawing/2014/main" id="{9705818E-7E47-4CD8-A2E1-E4930B3D6C2B}"/>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 f4 0 f2"/>
                <a:gd name="f63" fmla="+- f3 0 f2"/>
                <a:gd name="f64" fmla="*/ f63 1 7467"/>
                <a:gd name="f65" fmla="*/ f62 1 7436"/>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60" name="Google Shape;6080;p67">
              <a:extLst>
                <a:ext uri="{FF2B5EF4-FFF2-40B4-BE49-F238E27FC236}">
                  <a16:creationId xmlns:a16="http://schemas.microsoft.com/office/drawing/2014/main" id="{69016D86-FB09-4B6F-930B-CC2EEF95C9A7}"/>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61" name="Google Shape;6081;p67">
              <a:extLst>
                <a:ext uri="{FF2B5EF4-FFF2-40B4-BE49-F238E27FC236}">
                  <a16:creationId xmlns:a16="http://schemas.microsoft.com/office/drawing/2014/main" id="{D37F65F6-60F9-40BB-8AE5-D1FA060A4065}"/>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62" name="Google Shape;6082;p67">
              <a:extLst>
                <a:ext uri="{FF2B5EF4-FFF2-40B4-BE49-F238E27FC236}">
                  <a16:creationId xmlns:a16="http://schemas.microsoft.com/office/drawing/2014/main" id="{408C63E9-B353-447D-BC1A-41F2CDF84000}"/>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63" name="Google Shape;6110;p67">
            <a:extLst>
              <a:ext uri="{FF2B5EF4-FFF2-40B4-BE49-F238E27FC236}">
                <a16:creationId xmlns:a16="http://schemas.microsoft.com/office/drawing/2014/main" id="{29AD4450-6570-42DD-88EF-5B3F5AC0B27E}"/>
              </a:ext>
            </a:extLst>
          </p:cNvPr>
          <p:cNvGrpSpPr/>
          <p:nvPr/>
        </p:nvGrpSpPr>
        <p:grpSpPr>
          <a:xfrm>
            <a:off x="7644055" y="5591324"/>
            <a:ext cx="483339" cy="378488"/>
            <a:chOff x="5733041" y="4193493"/>
            <a:chExt cx="362504" cy="283866"/>
          </a:xfrm>
          <a:solidFill>
            <a:srgbClr val="0198E2"/>
          </a:solidFill>
        </p:grpSpPr>
        <p:sp>
          <p:nvSpPr>
            <p:cNvPr id="64" name="Google Shape;6111;p67">
              <a:extLst>
                <a:ext uri="{FF2B5EF4-FFF2-40B4-BE49-F238E27FC236}">
                  <a16:creationId xmlns:a16="http://schemas.microsoft.com/office/drawing/2014/main" id="{E5EB2A4C-00EE-49D6-A845-C81867367ABF}"/>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65" name="Google Shape;6112;p67">
              <a:extLst>
                <a:ext uri="{FF2B5EF4-FFF2-40B4-BE49-F238E27FC236}">
                  <a16:creationId xmlns:a16="http://schemas.microsoft.com/office/drawing/2014/main" id="{2D6EF3BD-427A-4130-93BD-4F44383C41F2}"/>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66" name="Google Shape;5972;p67">
            <a:extLst>
              <a:ext uri="{FF2B5EF4-FFF2-40B4-BE49-F238E27FC236}">
                <a16:creationId xmlns:a16="http://schemas.microsoft.com/office/drawing/2014/main" id="{A3212BCB-0CEC-4A4B-957A-F655AE53B720}"/>
              </a:ext>
            </a:extLst>
          </p:cNvPr>
          <p:cNvGrpSpPr/>
          <p:nvPr/>
        </p:nvGrpSpPr>
        <p:grpSpPr>
          <a:xfrm>
            <a:off x="5231490" y="2522330"/>
            <a:ext cx="480669" cy="552943"/>
            <a:chOff x="3923617" y="1891747"/>
            <a:chExt cx="360502" cy="414707"/>
          </a:xfrm>
          <a:solidFill>
            <a:srgbClr val="0198E2"/>
          </a:solidFill>
        </p:grpSpPr>
        <p:sp>
          <p:nvSpPr>
            <p:cNvPr id="67" name="Google Shape;5973;p67">
              <a:extLst>
                <a:ext uri="{FF2B5EF4-FFF2-40B4-BE49-F238E27FC236}">
                  <a16:creationId xmlns:a16="http://schemas.microsoft.com/office/drawing/2014/main" id="{A12949C4-ED96-4B08-87B3-5545D4BF316E}"/>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68" name="Google Shape;5974;p67">
              <a:extLst>
                <a:ext uri="{FF2B5EF4-FFF2-40B4-BE49-F238E27FC236}">
                  <a16:creationId xmlns:a16="http://schemas.microsoft.com/office/drawing/2014/main" id="{24370597-3460-4EE3-8F92-B836977A82E0}"/>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69" name="Google Shape;5975;p67">
              <a:extLst>
                <a:ext uri="{FF2B5EF4-FFF2-40B4-BE49-F238E27FC236}">
                  <a16:creationId xmlns:a16="http://schemas.microsoft.com/office/drawing/2014/main" id="{DD62D3B2-96FE-48C9-BD4F-FA31BBA287AE}"/>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70" name="Google Shape;5984;p67">
            <a:extLst>
              <a:ext uri="{FF2B5EF4-FFF2-40B4-BE49-F238E27FC236}">
                <a16:creationId xmlns:a16="http://schemas.microsoft.com/office/drawing/2014/main" id="{622351E5-584D-4F32-8D6A-011601FD6DBC}"/>
              </a:ext>
            </a:extLst>
          </p:cNvPr>
          <p:cNvGrpSpPr/>
          <p:nvPr/>
        </p:nvGrpSpPr>
        <p:grpSpPr>
          <a:xfrm>
            <a:off x="9324637" y="2518245"/>
            <a:ext cx="554833" cy="553467"/>
            <a:chOff x="6993477" y="1888684"/>
            <a:chExt cx="416125" cy="415100"/>
          </a:xfrm>
          <a:solidFill>
            <a:srgbClr val="0198E2"/>
          </a:solidFill>
        </p:grpSpPr>
        <p:sp>
          <p:nvSpPr>
            <p:cNvPr id="71" name="Google Shape;5985;p67">
              <a:extLst>
                <a:ext uri="{FF2B5EF4-FFF2-40B4-BE49-F238E27FC236}">
                  <a16:creationId xmlns:a16="http://schemas.microsoft.com/office/drawing/2014/main" id="{6D741A01-F726-4B3C-AE38-870347C53DB4}"/>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72" name="Google Shape;5986;p67">
              <a:extLst>
                <a:ext uri="{FF2B5EF4-FFF2-40B4-BE49-F238E27FC236}">
                  <a16:creationId xmlns:a16="http://schemas.microsoft.com/office/drawing/2014/main" id="{77CEF489-AC2B-40C6-AF3E-2931F4E6C681}"/>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73" name="Google Shape;5987;p67">
              <a:extLst>
                <a:ext uri="{FF2B5EF4-FFF2-40B4-BE49-F238E27FC236}">
                  <a16:creationId xmlns:a16="http://schemas.microsoft.com/office/drawing/2014/main" id="{07532F84-9741-414E-A697-21DC3F2A4001}"/>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74" name="Google Shape;5988;p67">
              <a:extLst>
                <a:ext uri="{FF2B5EF4-FFF2-40B4-BE49-F238E27FC236}">
                  <a16:creationId xmlns:a16="http://schemas.microsoft.com/office/drawing/2014/main" id="{26B850C2-414A-4ADA-8366-F4A29CAAB54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75" name="Google Shape;6002;p67">
            <a:extLst>
              <a:ext uri="{FF2B5EF4-FFF2-40B4-BE49-F238E27FC236}">
                <a16:creationId xmlns:a16="http://schemas.microsoft.com/office/drawing/2014/main" id="{7BA7E17A-79E8-45B3-BA58-5873C8201220}"/>
              </a:ext>
            </a:extLst>
          </p:cNvPr>
          <p:cNvGrpSpPr/>
          <p:nvPr/>
        </p:nvGrpSpPr>
        <p:grpSpPr>
          <a:xfrm>
            <a:off x="6093086" y="2522329"/>
            <a:ext cx="640957" cy="553467"/>
            <a:chOff x="4569814" y="1891747"/>
            <a:chExt cx="480718" cy="415100"/>
          </a:xfrm>
          <a:solidFill>
            <a:srgbClr val="0198E2"/>
          </a:solidFill>
        </p:grpSpPr>
        <p:sp>
          <p:nvSpPr>
            <p:cNvPr id="76" name="Google Shape;6003;p67">
              <a:extLst>
                <a:ext uri="{FF2B5EF4-FFF2-40B4-BE49-F238E27FC236}">
                  <a16:creationId xmlns:a16="http://schemas.microsoft.com/office/drawing/2014/main" id="{B2880DD4-0A21-4909-AD0E-79DC25FA76B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77" name="Google Shape;6004;p67">
              <a:extLst>
                <a:ext uri="{FF2B5EF4-FFF2-40B4-BE49-F238E27FC236}">
                  <a16:creationId xmlns:a16="http://schemas.microsoft.com/office/drawing/2014/main" id="{2BCA3088-46DB-43F5-AF55-3E03754457F2}"/>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ah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78" name="Google Shape;6005;p67">
              <a:extLst>
                <a:ext uri="{FF2B5EF4-FFF2-40B4-BE49-F238E27FC236}">
                  <a16:creationId xmlns:a16="http://schemas.microsoft.com/office/drawing/2014/main" id="{F5041BCD-E218-4E1E-AB34-6EDD1F5626B8}"/>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79" name="Google Shape;6006;p67">
              <a:extLst>
                <a:ext uri="{FF2B5EF4-FFF2-40B4-BE49-F238E27FC236}">
                  <a16:creationId xmlns:a16="http://schemas.microsoft.com/office/drawing/2014/main" id="{077B749A-8E3C-4C29-A311-B077174F88F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80" name="Google Shape;6011;p67">
            <a:extLst>
              <a:ext uri="{FF2B5EF4-FFF2-40B4-BE49-F238E27FC236}">
                <a16:creationId xmlns:a16="http://schemas.microsoft.com/office/drawing/2014/main" id="{90BE95A5-803C-4DEE-87B3-9C1F6B85EC96}"/>
              </a:ext>
            </a:extLst>
          </p:cNvPr>
          <p:cNvGrpSpPr/>
          <p:nvPr/>
        </p:nvGrpSpPr>
        <p:grpSpPr>
          <a:xfrm>
            <a:off x="10113533" y="2490021"/>
            <a:ext cx="562489" cy="552639"/>
            <a:chOff x="7585149" y="1867515"/>
            <a:chExt cx="421867" cy="414479"/>
          </a:xfrm>
          <a:solidFill>
            <a:srgbClr val="0198E2"/>
          </a:solidFill>
        </p:grpSpPr>
        <p:sp>
          <p:nvSpPr>
            <p:cNvPr id="81" name="Google Shape;6012;p67">
              <a:extLst>
                <a:ext uri="{FF2B5EF4-FFF2-40B4-BE49-F238E27FC236}">
                  <a16:creationId xmlns:a16="http://schemas.microsoft.com/office/drawing/2014/main" id="{2A9D3023-7D98-4365-8B77-949EEAE48BB1}"/>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82" name="Google Shape;6013;p67">
              <a:extLst>
                <a:ext uri="{FF2B5EF4-FFF2-40B4-BE49-F238E27FC236}">
                  <a16:creationId xmlns:a16="http://schemas.microsoft.com/office/drawing/2014/main" id="{EAC89408-2948-4DF5-AAF4-DC685DFE531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83" name="Google Shape;6014;p67">
              <a:extLst>
                <a:ext uri="{FF2B5EF4-FFF2-40B4-BE49-F238E27FC236}">
                  <a16:creationId xmlns:a16="http://schemas.microsoft.com/office/drawing/2014/main" id="{97727B55-9F27-4A05-8001-296E79A0D028}"/>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84" name="Google Shape;6015;p67">
              <a:extLst>
                <a:ext uri="{FF2B5EF4-FFF2-40B4-BE49-F238E27FC236}">
                  <a16:creationId xmlns:a16="http://schemas.microsoft.com/office/drawing/2014/main" id="{588854AC-3162-400A-A0EE-73FC3ADD1FAA}"/>
                </a:ext>
              </a:extLst>
            </p:cNvPr>
            <p:cNvSpPr/>
            <p:nvPr/>
          </p:nvSpPr>
          <p:spPr>
            <a:xfrm>
              <a:off x="7892104" y="216978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85" name="Google Shape;6016;p67">
              <a:extLst>
                <a:ext uri="{FF2B5EF4-FFF2-40B4-BE49-F238E27FC236}">
                  <a16:creationId xmlns:a16="http://schemas.microsoft.com/office/drawing/2014/main" id="{62D1B268-2C0F-40AE-9BFB-FA4B4435348D}"/>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86" name="Google Shape;6017;p67">
              <a:extLst>
                <a:ext uri="{FF2B5EF4-FFF2-40B4-BE49-F238E27FC236}">
                  <a16:creationId xmlns:a16="http://schemas.microsoft.com/office/drawing/2014/main" id="{D1432AA8-9858-46A4-8326-3E8ECE4331F1}"/>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 f4 0 f2"/>
                <a:gd name="f26" fmla="+- f3 0 f2"/>
                <a:gd name="f27" fmla="*/ f26 1 3687"/>
                <a:gd name="f28" fmla="*/ f25 1 3514"/>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sp>
        <p:nvSpPr>
          <p:cNvPr id="87" name="Google Shape;6042;p67">
            <a:extLst>
              <a:ext uri="{FF2B5EF4-FFF2-40B4-BE49-F238E27FC236}">
                <a16:creationId xmlns:a16="http://schemas.microsoft.com/office/drawing/2014/main" id="{FBF1865A-2D78-430E-92F0-5BE600EEFC56}"/>
              </a:ext>
            </a:extLst>
          </p:cNvPr>
          <p:cNvSpPr/>
          <p:nvPr/>
        </p:nvSpPr>
        <p:spPr>
          <a:xfrm>
            <a:off x="6935784" y="2523415"/>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nvGrpSpPr>
          <p:cNvPr id="88" name="Google Shape;6047;p67">
            <a:extLst>
              <a:ext uri="{FF2B5EF4-FFF2-40B4-BE49-F238E27FC236}">
                <a16:creationId xmlns:a16="http://schemas.microsoft.com/office/drawing/2014/main" id="{510AC7B7-5F05-44BE-993C-E5C5FC04A286}"/>
              </a:ext>
            </a:extLst>
          </p:cNvPr>
          <p:cNvGrpSpPr/>
          <p:nvPr/>
        </p:nvGrpSpPr>
        <p:grpSpPr>
          <a:xfrm>
            <a:off x="10973885" y="2490313"/>
            <a:ext cx="553468" cy="504040"/>
            <a:chOff x="8230413" y="1867735"/>
            <a:chExt cx="415101" cy="378030"/>
          </a:xfrm>
          <a:solidFill>
            <a:srgbClr val="0198E2"/>
          </a:solidFill>
        </p:grpSpPr>
        <p:sp>
          <p:nvSpPr>
            <p:cNvPr id="89" name="Google Shape;6048;p67">
              <a:extLst>
                <a:ext uri="{FF2B5EF4-FFF2-40B4-BE49-F238E27FC236}">
                  <a16:creationId xmlns:a16="http://schemas.microsoft.com/office/drawing/2014/main" id="{666C9FE8-810D-4374-BD77-38D809519B69}"/>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90" name="Google Shape;6049;p67">
              <a:extLst>
                <a:ext uri="{FF2B5EF4-FFF2-40B4-BE49-F238E27FC236}">
                  <a16:creationId xmlns:a16="http://schemas.microsoft.com/office/drawing/2014/main" id="{CDD8A0A1-395B-49EA-9897-7190946AF6D1}"/>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91" name="Google Shape;6050;p67">
              <a:extLst>
                <a:ext uri="{FF2B5EF4-FFF2-40B4-BE49-F238E27FC236}">
                  <a16:creationId xmlns:a16="http://schemas.microsoft.com/office/drawing/2014/main" id="{04729DF2-EFB9-45F5-9383-4D2A6141FFE1}"/>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92" name="Google Shape;6051;p67">
              <a:extLst>
                <a:ext uri="{FF2B5EF4-FFF2-40B4-BE49-F238E27FC236}">
                  <a16:creationId xmlns:a16="http://schemas.microsoft.com/office/drawing/2014/main" id="{49B30967-62EE-45DB-874A-A23B45342E2C}"/>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93" name="Google Shape;6072;p67">
            <a:extLst>
              <a:ext uri="{FF2B5EF4-FFF2-40B4-BE49-F238E27FC236}">
                <a16:creationId xmlns:a16="http://schemas.microsoft.com/office/drawing/2014/main" id="{CB15AEBB-494B-4E72-AD83-0BF971302E21}"/>
              </a:ext>
            </a:extLst>
          </p:cNvPr>
          <p:cNvGrpSpPr/>
          <p:nvPr/>
        </p:nvGrpSpPr>
        <p:grpSpPr>
          <a:xfrm>
            <a:off x="7701991" y="2496469"/>
            <a:ext cx="553504" cy="553163"/>
            <a:chOff x="5776493" y="1872352"/>
            <a:chExt cx="415128" cy="414872"/>
          </a:xfrm>
          <a:solidFill>
            <a:srgbClr val="0198E2"/>
          </a:solidFill>
        </p:grpSpPr>
        <p:sp>
          <p:nvSpPr>
            <p:cNvPr id="94" name="Google Shape;6073;p67">
              <a:extLst>
                <a:ext uri="{FF2B5EF4-FFF2-40B4-BE49-F238E27FC236}">
                  <a16:creationId xmlns:a16="http://schemas.microsoft.com/office/drawing/2014/main" id="{1022B45D-BCBD-447E-AF6E-0392635C7D43}"/>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 f4 0 f2"/>
                <a:gd name="f12" fmla="+- f3 0 f2"/>
                <a:gd name="f13" fmla="*/ f12 1 1671"/>
                <a:gd name="f14" fmla="*/ f11 1 9830"/>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95" name="Google Shape;6074;p67">
              <a:extLst>
                <a:ext uri="{FF2B5EF4-FFF2-40B4-BE49-F238E27FC236}">
                  <a16:creationId xmlns:a16="http://schemas.microsoft.com/office/drawing/2014/main" id="{0C13F8FF-993C-4F46-86EF-A90121ABBC3C}"/>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 f4 0 f2"/>
                <a:gd name="f11" fmla="+- f3 0 f2"/>
                <a:gd name="f12" fmla="*/ f11 1 1671"/>
                <a:gd name="f13" fmla="*/ f10 1 983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96" name="Google Shape;6075;p67">
              <a:extLst>
                <a:ext uri="{FF2B5EF4-FFF2-40B4-BE49-F238E27FC236}">
                  <a16:creationId xmlns:a16="http://schemas.microsoft.com/office/drawing/2014/main" id="{1D0F7848-05E5-40AF-B03D-60AA4C309222}"/>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 f4 0 f2"/>
                <a:gd name="f19" fmla="+- f3 0 f2"/>
                <a:gd name="f20" fmla="*/ f19 1 7720"/>
                <a:gd name="f21" fmla="*/ f18 1 605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97" name="Google Shape;6076;p67">
              <a:extLst>
                <a:ext uri="{FF2B5EF4-FFF2-40B4-BE49-F238E27FC236}">
                  <a16:creationId xmlns:a16="http://schemas.microsoft.com/office/drawing/2014/main" id="{5864CD88-D3F7-48BA-89DD-F9EE4939BDA1}"/>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98" name="Google Shape;6077;p67">
              <a:extLst>
                <a:ext uri="{FF2B5EF4-FFF2-40B4-BE49-F238E27FC236}">
                  <a16:creationId xmlns:a16="http://schemas.microsoft.com/office/drawing/2014/main" id="{BEFA78A2-A98C-4431-A4E2-9CD476DC9C07}"/>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 f4 0 f2"/>
                <a:gd name="f29" fmla="+- f3 0 f2"/>
                <a:gd name="f30" fmla="*/ f29 1 11532"/>
                <a:gd name="f31" fmla="*/ f28 1 333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99" name="Google Shape;6107;p67">
            <a:extLst>
              <a:ext uri="{FF2B5EF4-FFF2-40B4-BE49-F238E27FC236}">
                <a16:creationId xmlns:a16="http://schemas.microsoft.com/office/drawing/2014/main" id="{90231D57-3D8B-4BC9-BB7D-51E5F3EFD93A}"/>
              </a:ext>
            </a:extLst>
          </p:cNvPr>
          <p:cNvGrpSpPr/>
          <p:nvPr/>
        </p:nvGrpSpPr>
        <p:grpSpPr>
          <a:xfrm>
            <a:off x="8529352" y="2475147"/>
            <a:ext cx="557600" cy="550760"/>
            <a:chOff x="6397014" y="1856360"/>
            <a:chExt cx="418200" cy="413070"/>
          </a:xfrm>
          <a:solidFill>
            <a:srgbClr val="0198E2"/>
          </a:solidFill>
        </p:grpSpPr>
        <p:sp>
          <p:nvSpPr>
            <p:cNvPr id="100" name="Google Shape;6108;p67">
              <a:extLst>
                <a:ext uri="{FF2B5EF4-FFF2-40B4-BE49-F238E27FC236}">
                  <a16:creationId xmlns:a16="http://schemas.microsoft.com/office/drawing/2014/main" id="{210D0358-329C-49A4-A1CC-BFAD9F7D7A53}"/>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 f4 0 f2"/>
                <a:gd name="f26" fmla="+- f3 0 f2"/>
                <a:gd name="f27" fmla="*/ f26 1 7972"/>
                <a:gd name="f28" fmla="*/ f25 1 788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101" name="Google Shape;6109;p67">
              <a:extLst>
                <a:ext uri="{FF2B5EF4-FFF2-40B4-BE49-F238E27FC236}">
                  <a16:creationId xmlns:a16="http://schemas.microsoft.com/office/drawing/2014/main" id="{075EFFF1-5A70-4EDD-8336-BFED7238808E}"/>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102" name="Google Shape;5593;p66">
            <a:extLst>
              <a:ext uri="{FF2B5EF4-FFF2-40B4-BE49-F238E27FC236}">
                <a16:creationId xmlns:a16="http://schemas.microsoft.com/office/drawing/2014/main" id="{F6C82A3A-DB5E-4DAC-8447-376B574D9514}"/>
              </a:ext>
            </a:extLst>
          </p:cNvPr>
          <p:cNvGrpSpPr/>
          <p:nvPr/>
        </p:nvGrpSpPr>
        <p:grpSpPr>
          <a:xfrm>
            <a:off x="5180721" y="3466332"/>
            <a:ext cx="669096" cy="669097"/>
            <a:chOff x="3885541" y="2599748"/>
            <a:chExt cx="501822" cy="501823"/>
          </a:xfrm>
          <a:solidFill>
            <a:srgbClr val="0198E2"/>
          </a:solidFill>
        </p:grpSpPr>
        <p:sp>
          <p:nvSpPr>
            <p:cNvPr id="103" name="Google Shape;5594;p66">
              <a:extLst>
                <a:ext uri="{FF2B5EF4-FFF2-40B4-BE49-F238E27FC236}">
                  <a16:creationId xmlns:a16="http://schemas.microsoft.com/office/drawing/2014/main" id="{33E57066-F70A-47F4-9F16-A837C7DF49BC}"/>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 f4 0 f2"/>
                <a:gd name="f30" fmla="+- f3 0 f2"/>
                <a:gd name="f31" fmla="*/ f30 1 7905"/>
                <a:gd name="f32" fmla="*/ f29 1 681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104" name="Google Shape;5595;p66">
              <a:extLst>
                <a:ext uri="{FF2B5EF4-FFF2-40B4-BE49-F238E27FC236}">
                  <a16:creationId xmlns:a16="http://schemas.microsoft.com/office/drawing/2014/main" id="{EBB73FFD-BC8F-4037-99DF-D42B3A486093}"/>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105" name="Google Shape;5596;p66">
            <a:extLst>
              <a:ext uri="{FF2B5EF4-FFF2-40B4-BE49-F238E27FC236}">
                <a16:creationId xmlns:a16="http://schemas.microsoft.com/office/drawing/2014/main" id="{BE36792F-5FD6-4D0D-9A23-31975CB2B85F}"/>
              </a:ext>
            </a:extLst>
          </p:cNvPr>
          <p:cNvGrpSpPr/>
          <p:nvPr/>
        </p:nvGrpSpPr>
        <p:grpSpPr>
          <a:xfrm>
            <a:off x="6907682" y="3560869"/>
            <a:ext cx="526693" cy="526695"/>
            <a:chOff x="5180761" y="2670651"/>
            <a:chExt cx="395020" cy="395021"/>
          </a:xfrm>
          <a:solidFill>
            <a:srgbClr val="0198E2"/>
          </a:solidFill>
        </p:grpSpPr>
        <p:sp>
          <p:nvSpPr>
            <p:cNvPr id="106" name="Google Shape;5597;p66">
              <a:extLst>
                <a:ext uri="{FF2B5EF4-FFF2-40B4-BE49-F238E27FC236}">
                  <a16:creationId xmlns:a16="http://schemas.microsoft.com/office/drawing/2014/main" id="{ACCA7377-B8BD-4D5F-85B2-0C2EB0A1FF87}"/>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107" name="Google Shape;5598;p66">
              <a:extLst>
                <a:ext uri="{FF2B5EF4-FFF2-40B4-BE49-F238E27FC236}">
                  <a16:creationId xmlns:a16="http://schemas.microsoft.com/office/drawing/2014/main" id="{D55E832B-F9C1-4EE7-A630-72576B7E5C62}"/>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108" name="Google Shape;5651;p66">
            <a:extLst>
              <a:ext uri="{FF2B5EF4-FFF2-40B4-BE49-F238E27FC236}">
                <a16:creationId xmlns:a16="http://schemas.microsoft.com/office/drawing/2014/main" id="{4333348A-99AF-40CA-A6A7-7114D4925BAE}"/>
              </a:ext>
            </a:extLst>
          </p:cNvPr>
          <p:cNvGrpSpPr/>
          <p:nvPr/>
        </p:nvGrpSpPr>
        <p:grpSpPr>
          <a:xfrm>
            <a:off x="10124371" y="3635898"/>
            <a:ext cx="588397" cy="379269"/>
            <a:chOff x="7593278" y="2726923"/>
            <a:chExt cx="441298" cy="284452"/>
          </a:xfrm>
          <a:solidFill>
            <a:srgbClr val="0198E2"/>
          </a:solidFill>
        </p:grpSpPr>
        <p:sp>
          <p:nvSpPr>
            <p:cNvPr id="109" name="Google Shape;5652;p66">
              <a:extLst>
                <a:ext uri="{FF2B5EF4-FFF2-40B4-BE49-F238E27FC236}">
                  <a16:creationId xmlns:a16="http://schemas.microsoft.com/office/drawing/2014/main" id="{58937834-3B4D-4581-A2AC-F04FA497370A}"/>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110" name="Google Shape;5653;p66">
              <a:extLst>
                <a:ext uri="{FF2B5EF4-FFF2-40B4-BE49-F238E27FC236}">
                  <a16:creationId xmlns:a16="http://schemas.microsoft.com/office/drawing/2014/main" id="{0CA991FF-C60D-41F1-A27E-DA6D12DE2DA9}"/>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grpSp>
        <p:nvGrpSpPr>
          <p:cNvPr id="111" name="Google Shape;5775;p66">
            <a:extLst>
              <a:ext uri="{FF2B5EF4-FFF2-40B4-BE49-F238E27FC236}">
                <a16:creationId xmlns:a16="http://schemas.microsoft.com/office/drawing/2014/main" id="{B0F171D5-D1EB-4DEB-902E-1DF2D9B6C81C}"/>
              </a:ext>
            </a:extLst>
          </p:cNvPr>
          <p:cNvGrpSpPr/>
          <p:nvPr/>
        </p:nvGrpSpPr>
        <p:grpSpPr>
          <a:xfrm>
            <a:off x="8576547" y="3664415"/>
            <a:ext cx="451908" cy="423659"/>
            <a:chOff x="6432410" y="2748311"/>
            <a:chExt cx="338931" cy="317744"/>
          </a:xfrm>
          <a:solidFill>
            <a:srgbClr val="0198E2"/>
          </a:solidFill>
        </p:grpSpPr>
        <p:sp>
          <p:nvSpPr>
            <p:cNvPr id="112" name="Google Shape;5776;p66">
              <a:extLst>
                <a:ext uri="{FF2B5EF4-FFF2-40B4-BE49-F238E27FC236}">
                  <a16:creationId xmlns:a16="http://schemas.microsoft.com/office/drawing/2014/main" id="{5B08D728-FE16-4ED4-9A51-9768ED7F9826}"/>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113" name="Google Shape;5777;p66">
              <a:extLst>
                <a:ext uri="{FF2B5EF4-FFF2-40B4-BE49-F238E27FC236}">
                  <a16:creationId xmlns:a16="http://schemas.microsoft.com/office/drawing/2014/main" id="{53ED36B2-C3FE-4FF1-A247-E15C97C026F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114" name="Google Shape;5778;p66">
              <a:extLst>
                <a:ext uri="{FF2B5EF4-FFF2-40B4-BE49-F238E27FC236}">
                  <a16:creationId xmlns:a16="http://schemas.microsoft.com/office/drawing/2014/main" id="{DF638DD4-B7F0-4FC9-A001-CD08B08488BA}"/>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 f4 0 f2"/>
                <a:gd name="f10" fmla="+- f3 0 f2"/>
                <a:gd name="f11" fmla="*/ f10 1 6776"/>
                <a:gd name="f12" fmla="*/ f9 1 564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115" name="Google Shape;5779;p66">
              <a:extLst>
                <a:ext uri="{FF2B5EF4-FFF2-40B4-BE49-F238E27FC236}">
                  <a16:creationId xmlns:a16="http://schemas.microsoft.com/office/drawing/2014/main" id="{38D9FA45-472B-40F2-9D00-DA4151D7A031}"/>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 f4 0 f2"/>
                <a:gd name="f15" fmla="+- f3 0 f2"/>
                <a:gd name="f16" fmla="*/ f15 1 6776"/>
                <a:gd name="f17" fmla="*/ f14 1 169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116" name="Google Shape;5780;p66">
              <a:extLst>
                <a:ext uri="{FF2B5EF4-FFF2-40B4-BE49-F238E27FC236}">
                  <a16:creationId xmlns:a16="http://schemas.microsoft.com/office/drawing/2014/main" id="{5F6A701B-E79E-4869-BC6B-E0A6D615BA21}"/>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sp>
          <p:nvSpPr>
            <p:cNvPr id="117" name="Google Shape;5781;p66">
              <a:extLst>
                <a:ext uri="{FF2B5EF4-FFF2-40B4-BE49-F238E27FC236}">
                  <a16:creationId xmlns:a16="http://schemas.microsoft.com/office/drawing/2014/main" id="{064848E8-5235-4727-8ED7-76AE0E90D447}"/>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 f4 0 f2"/>
                <a:gd name="f16" fmla="+- f3 0 f2"/>
                <a:gd name="f17" fmla="*/ f16 1 6776"/>
                <a:gd name="f18" fmla="*/ f15 1 1693"/>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67" kern="0">
                <a:solidFill>
                  <a:srgbClr val="AE4500"/>
                </a:solidFill>
                <a:latin typeface="Arial"/>
                <a:ea typeface="Arial"/>
                <a:cs typeface="Arial"/>
              </a:endParaRPr>
            </a:p>
          </p:txBody>
        </p:sp>
      </p:grpSp>
    </p:spTree>
    <p:extLst>
      <p:ext uri="{BB962C8B-B14F-4D97-AF65-F5344CB8AC3E}">
        <p14:creationId xmlns:p14="http://schemas.microsoft.com/office/powerpoint/2010/main" val="1043836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83674A-C131-4FC0-A1D8-F654F19201EA}"/>
              </a:ext>
            </a:extLst>
          </p:cNvPr>
          <p:cNvSpPr txBox="1">
            <a:spLocks noGrp="1"/>
          </p:cNvSpPr>
          <p:nvPr>
            <p:ph type="body" idx="4294967295"/>
          </p:nvPr>
        </p:nvSpPr>
        <p:spPr>
          <a:xfrm>
            <a:off x="323527" y="123481"/>
            <a:ext cx="11573195" cy="724241"/>
          </a:xfrm>
        </p:spPr>
        <p:txBody>
          <a:bodyPr anchor="ctr" anchorCtr="1"/>
          <a:lstStyle/>
          <a:p>
            <a:pPr marL="0" indent="0" algn="ctr">
              <a:buNone/>
            </a:pPr>
            <a:r>
              <a:rPr lang="en-US" sz="6400">
                <a:solidFill>
                  <a:srgbClr val="000000"/>
                </a:solidFill>
                <a:latin typeface="Arial"/>
                <a:cs typeface="Arial" pitchFamily="34"/>
              </a:rPr>
              <a:t>Fully Editable Icon Sets: B</a:t>
            </a:r>
          </a:p>
        </p:txBody>
      </p:sp>
      <p:sp>
        <p:nvSpPr>
          <p:cNvPr id="3" name="Freeform 108">
            <a:extLst>
              <a:ext uri="{FF2B5EF4-FFF2-40B4-BE49-F238E27FC236}">
                <a16:creationId xmlns:a16="http://schemas.microsoft.com/office/drawing/2014/main" id="{5A138B42-B4BA-485E-B5AF-2BB21AEAB376}"/>
              </a:ext>
            </a:extLst>
          </p:cNvPr>
          <p:cNvSpPr/>
          <p:nvPr/>
        </p:nvSpPr>
        <p:spPr>
          <a:xfrm>
            <a:off x="6041075" y="1656600"/>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ah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757F8C"/>
              </a:solidFill>
              <a:latin typeface="Arial"/>
              <a:ea typeface="맑은 고딕" pitchFamily="34"/>
              <a:cs typeface="Arial"/>
            </a:endParaRPr>
          </a:p>
        </p:txBody>
      </p:sp>
      <p:sp>
        <p:nvSpPr>
          <p:cNvPr id="4" name="Oval 8">
            <a:extLst>
              <a:ext uri="{FF2B5EF4-FFF2-40B4-BE49-F238E27FC236}">
                <a16:creationId xmlns:a16="http://schemas.microsoft.com/office/drawing/2014/main" id="{CE184EE3-375A-4A58-A56F-EB1457C0D151}"/>
              </a:ext>
            </a:extLst>
          </p:cNvPr>
          <p:cNvSpPr/>
          <p:nvPr/>
        </p:nvSpPr>
        <p:spPr>
          <a:xfrm>
            <a:off x="6965204" y="1671109"/>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ah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757F8C"/>
              </a:solidFill>
              <a:latin typeface="Arial"/>
              <a:ea typeface="맑은 고딕" pitchFamily="34"/>
              <a:cs typeface="Arial"/>
            </a:endParaRPr>
          </a:p>
        </p:txBody>
      </p:sp>
      <p:grpSp>
        <p:nvGrpSpPr>
          <p:cNvPr id="5" name="Group 110">
            <a:extLst>
              <a:ext uri="{FF2B5EF4-FFF2-40B4-BE49-F238E27FC236}">
                <a16:creationId xmlns:a16="http://schemas.microsoft.com/office/drawing/2014/main" id="{F0685EC4-5AE7-4BAA-818B-9F40C7273BB8}"/>
              </a:ext>
            </a:extLst>
          </p:cNvPr>
          <p:cNvGrpSpPr/>
          <p:nvPr/>
        </p:nvGrpSpPr>
        <p:grpSpPr>
          <a:xfrm>
            <a:off x="5116239" y="1656600"/>
            <a:ext cx="553869" cy="652296"/>
            <a:chOff x="3837179" y="1242450"/>
            <a:chExt cx="415402" cy="489222"/>
          </a:xfrm>
          <a:solidFill>
            <a:srgbClr val="0198E2"/>
          </a:solidFill>
        </p:grpSpPr>
        <p:sp>
          <p:nvSpPr>
            <p:cNvPr id="6" name="Freeform 111">
              <a:extLst>
                <a:ext uri="{FF2B5EF4-FFF2-40B4-BE49-F238E27FC236}">
                  <a16:creationId xmlns:a16="http://schemas.microsoft.com/office/drawing/2014/main" id="{3BF05C18-1C9F-46BF-AD1D-37F0F740683B}"/>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968 f82 1"/>
                <a:gd name="f88" fmla="*/ 1181117 f82 1"/>
                <a:gd name="f89" fmla="*/ 3328959 f82 1"/>
                <a:gd name="f90" fmla="*/ 3735758 f82 1"/>
                <a:gd name="f91" fmla="*/ 3871219 f82 1"/>
                <a:gd name="f92" fmla="*/ 4062605 f82 1"/>
                <a:gd name="f93" fmla="*/ 4317787 f82 1"/>
                <a:gd name="f94" fmla="*/ 4977005 f82 1"/>
                <a:gd name="f95" fmla="*/ 5039972 f82 1"/>
                <a:gd name="f96" fmla="*/ 5891405 f82 1"/>
                <a:gd name="f97" fmla="*/ 5859508 f82 1"/>
                <a:gd name="f98" fmla="*/ 3520345 f82 1"/>
                <a:gd name="f99" fmla="*/ 3079808 f82 1"/>
                <a:gd name="f100" fmla="*/ 2980491 f83 1"/>
                <a:gd name="f101" fmla="*/ 726547 f83 1"/>
                <a:gd name="f102" fmla="*/ 486068 f83 1"/>
                <a:gd name="f103" fmla="*/ 2371366 f82 1"/>
                <a:gd name="f104" fmla="*/ 4803 f83 1"/>
                <a:gd name="f105" fmla="*/ 460575 f83 1"/>
                <a:gd name="f106" fmla="*/ 289487 f83 1"/>
                <a:gd name="f107" fmla="*/ 480873 f83 1"/>
                <a:gd name="f108" fmla="*/ 322351 f83 1"/>
                <a:gd name="f109" fmla="*/ 513737 f83 1"/>
                <a:gd name="f110" fmla="*/ 449942 f83 1"/>
                <a:gd name="f111" fmla="*/ 1704584 f83 1"/>
                <a:gd name="f112" fmla="*/ 1895970 f83 1"/>
                <a:gd name="f113" fmla="*/ 4734863 f83 1"/>
                <a:gd name="f114" fmla="*/ 4841189 f83 1"/>
                <a:gd name="f115" fmla="*/ f84 1 f2"/>
                <a:gd name="f116" fmla="*/ f87 1 5891405"/>
                <a:gd name="f117" fmla="*/ f88 1 5891405"/>
                <a:gd name="f118" fmla="*/ f89 1 5891405"/>
                <a:gd name="f119" fmla="*/ f90 1 5891405"/>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331558"/>
                <a:gd name="f130" fmla="*/ f101 1 5331558"/>
                <a:gd name="f131" fmla="*/ f102 1 5331558"/>
                <a:gd name="f132" fmla="*/ f103 1 5891405"/>
                <a:gd name="f133" fmla="*/ f104 1 5331558"/>
                <a:gd name="f134" fmla="*/ f105 1 5331558"/>
                <a:gd name="f135" fmla="*/ f106 1 5331558"/>
                <a:gd name="f136" fmla="*/ f107 1 5331558"/>
                <a:gd name="f137" fmla="*/ f108 1 5331558"/>
                <a:gd name="f138" fmla="*/ f109 1 5331558"/>
                <a:gd name="f139" fmla="*/ f110 1 5331558"/>
                <a:gd name="f140" fmla="*/ f111 1 5331558"/>
                <a:gd name="f141" fmla="*/ f112 1 5331558"/>
                <a:gd name="f142" fmla="*/ f113 1 5331558"/>
                <a:gd name="f143" fmla="*/ f114 1 5331558"/>
                <a:gd name="f144" fmla="*/ f5 1 f85"/>
                <a:gd name="f145" fmla="*/ f6 1 f85"/>
                <a:gd name="f146" fmla="*/ f5 1 f86"/>
                <a:gd name="f147" fmla="*/ f7 1 f86"/>
                <a:gd name="f148" fmla="+- f115 0 f1"/>
                <a:gd name="f149" fmla="*/ f129 1 f85"/>
                <a:gd name="f150" fmla="*/ f116 1 f86"/>
                <a:gd name="f151" fmla="*/ f130 1 f85"/>
                <a:gd name="f152" fmla="*/ f117 1 f86"/>
                <a:gd name="f153" fmla="*/ f131 1 f85"/>
                <a:gd name="f154" fmla="*/ f132 1 f86"/>
                <a:gd name="f155" fmla="*/ f133 1 f85"/>
                <a:gd name="f156" fmla="*/ f128 1 f86"/>
                <a:gd name="f157" fmla="*/ f134 1 f85"/>
                <a:gd name="f158" fmla="*/ f118 1 f86"/>
                <a:gd name="f159" fmla="*/ f135 1 f85"/>
                <a:gd name="f160" fmla="*/ f119 1 f86"/>
                <a:gd name="f161" fmla="*/ f136 1 f85"/>
                <a:gd name="f162" fmla="*/ f120 1 f86"/>
                <a:gd name="f163" fmla="*/ f137 1 f85"/>
                <a:gd name="f164" fmla="*/ f121 1 f86"/>
                <a:gd name="f165" fmla="*/ f138 1 f85"/>
                <a:gd name="f166" fmla="*/ f122 1 f86"/>
                <a:gd name="f167" fmla="*/ f139 1 f85"/>
                <a:gd name="f168" fmla="*/ f123 1 f86"/>
                <a:gd name="f169" fmla="*/ f140 1 f85"/>
                <a:gd name="f170" fmla="*/ f124 1 f86"/>
                <a:gd name="f171" fmla="*/ f141 1 f85"/>
                <a:gd name="f172" fmla="*/ f125 1 f86"/>
                <a:gd name="f173" fmla="*/ f142 1 f85"/>
                <a:gd name="f174" fmla="*/ f126 1 f86"/>
                <a:gd name="f175" fmla="*/ f143 1 f85"/>
                <a:gd name="f176" fmla="*/ f127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ah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757F8C"/>
                </a:solidFill>
                <a:latin typeface="Arial"/>
                <a:ea typeface="맑은 고딕" pitchFamily="34"/>
                <a:cs typeface="Arial"/>
              </a:endParaRPr>
            </a:p>
          </p:txBody>
        </p:sp>
        <p:sp>
          <p:nvSpPr>
            <p:cNvPr id="7" name="Oval 37">
              <a:extLst>
                <a:ext uri="{FF2B5EF4-FFF2-40B4-BE49-F238E27FC236}">
                  <a16:creationId xmlns:a16="http://schemas.microsoft.com/office/drawing/2014/main" id="{E2BCCA1E-D3B9-4CC5-86B1-E97DD1357369}"/>
                </a:ext>
              </a:extLst>
            </p:cNvPr>
            <p:cNvSpPr/>
            <p:nvPr/>
          </p:nvSpPr>
          <p:spPr>
            <a:xfrm rot="18100527">
              <a:off x="3982997" y="1232469"/>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 0 0 13786"/>
                <a:gd name="f348" fmla="val 1089729"/>
                <a:gd name="f349" fmla="+- 0 0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 f4 0 f2"/>
                <a:gd name="f407" fmla="+- f3 0 f2"/>
                <a:gd name="f408" fmla="*/ f407 1 1170491"/>
                <a:gd name="f409" fmla="*/ f406 1 1745209"/>
                <a:gd name="f410" fmla="*/ f2 1 f408"/>
                <a:gd name="f411" fmla="*/ f3 1 f408"/>
                <a:gd name="f412" fmla="*/ f2 1 f409"/>
                <a:gd name="f413" fmla="*/ f4 1 f409"/>
                <a:gd name="f414" fmla="*/ f410 f404 1"/>
                <a:gd name="f415" fmla="*/ f411 f404 1"/>
                <a:gd name="f416" fmla="*/ f413 f405 1"/>
                <a:gd name="f417" fmla="*/ f412 f405 1"/>
              </a:gdLst>
              <a:ahLst/>
              <a:cxnLst>
                <a:cxn ang="3cd4">
                  <a:pos x="hc" y="t"/>
                </a:cxn>
                <a:cxn ang="0">
                  <a:pos x="r" y="vc"/>
                </a:cxn>
                <a:cxn ang="cd4">
                  <a:pos x="hc" y="b"/>
                </a:cxn>
                <a:cxn ang="cd2">
                  <a:pos x="l" y="vc"/>
                </a:cxn>
              </a:cxnLst>
              <a:rect l="f414" t="f417" r="f415" b="f416"/>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757F8C"/>
                </a:solidFill>
                <a:latin typeface="Arial"/>
                <a:ea typeface="맑은 고딕" pitchFamily="34"/>
                <a:cs typeface="Arial"/>
              </a:endParaRPr>
            </a:p>
          </p:txBody>
        </p:sp>
      </p:grpSp>
      <p:sp>
        <p:nvSpPr>
          <p:cNvPr id="8" name="Rectangle 19">
            <a:extLst>
              <a:ext uri="{FF2B5EF4-FFF2-40B4-BE49-F238E27FC236}">
                <a16:creationId xmlns:a16="http://schemas.microsoft.com/office/drawing/2014/main" id="{CF0A1C96-3681-43B9-8C07-D1253F6CDDEB}"/>
              </a:ext>
            </a:extLst>
          </p:cNvPr>
          <p:cNvSpPr/>
          <p:nvPr/>
        </p:nvSpPr>
        <p:spPr>
          <a:xfrm>
            <a:off x="4210227" y="1691994"/>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757F8C"/>
              </a:solidFill>
              <a:latin typeface="Arial"/>
              <a:ea typeface="맑은 고딕" pitchFamily="34"/>
              <a:cs typeface="Arial"/>
            </a:endParaRPr>
          </a:p>
        </p:txBody>
      </p:sp>
      <p:sp>
        <p:nvSpPr>
          <p:cNvPr id="9" name="Oval 47">
            <a:extLst>
              <a:ext uri="{FF2B5EF4-FFF2-40B4-BE49-F238E27FC236}">
                <a16:creationId xmlns:a16="http://schemas.microsoft.com/office/drawing/2014/main" id="{5775E643-E804-4313-82DD-A2F9FEFD4370}"/>
              </a:ext>
            </a:extLst>
          </p:cNvPr>
          <p:cNvSpPr/>
          <p:nvPr/>
        </p:nvSpPr>
        <p:spPr>
          <a:xfrm>
            <a:off x="11312005" y="1671145"/>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757F8C"/>
              </a:solidFill>
              <a:latin typeface="Arial"/>
              <a:ea typeface="맑은 고딕" pitchFamily="34"/>
              <a:cs typeface="Arial"/>
            </a:endParaRPr>
          </a:p>
        </p:txBody>
      </p:sp>
      <p:sp>
        <p:nvSpPr>
          <p:cNvPr id="10" name="Rounded Rectangle 2">
            <a:extLst>
              <a:ext uri="{FF2B5EF4-FFF2-40B4-BE49-F238E27FC236}">
                <a16:creationId xmlns:a16="http://schemas.microsoft.com/office/drawing/2014/main" id="{65783D4A-EACE-483A-928C-773ED5569C02}"/>
              </a:ext>
            </a:extLst>
          </p:cNvPr>
          <p:cNvSpPr/>
          <p:nvPr/>
        </p:nvSpPr>
        <p:spPr>
          <a:xfrm>
            <a:off x="5106631" y="5441802"/>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2217373 f120 1"/>
              <a:gd name="f129" fmla="*/ 1339611 f120 1"/>
              <a:gd name="f130" fmla="*/ 3487664 f119 1"/>
              <a:gd name="f131" fmla="*/ 436907 f120 1"/>
              <a:gd name="f132" fmla="*/ 0 f119 1"/>
              <a:gd name="f133" fmla="*/ 3523533 f120 1"/>
              <a:gd name="f134" fmla="*/ 3960440 f120 1"/>
              <a:gd name="f135" fmla="*/ 436907 f119 1"/>
              <a:gd name="f136" fmla="*/ 3523093 f119 1"/>
              <a:gd name="f137" fmla="*/ 3960000 f119 1"/>
              <a:gd name="f138" fmla="*/ 0 f120 1"/>
              <a:gd name="f139" fmla="*/ 1119009 f120 1"/>
              <a:gd name="f140" fmla="*/ 2222584 f119 1"/>
              <a:gd name="f141" fmla="*/ 1234998 f120 1"/>
              <a:gd name="f142" fmla="*/ 1431771 f119 1"/>
              <a:gd name="f143" fmla="*/ 1915898 f120 1"/>
              <a:gd name="f144" fmla="*/ 1219889 f119 1"/>
              <a:gd name="f145" fmla="*/ 1589196 f120 1"/>
              <a:gd name="f146" fmla="*/ 1434803 f119 1"/>
              <a:gd name="f147" fmla="*/ 1574511 f120 1"/>
              <a:gd name="f148" fmla="*/ 1939931 f119 1"/>
              <a:gd name="f149" fmla="*/ 2135727 f120 1"/>
              <a:gd name="f150" fmla="*/ 1554876 f119 1"/>
              <a:gd name="f151" fmla="*/ 891303 f119 1"/>
              <a:gd name="f152" fmla="*/ 2783502 f120 1"/>
              <a:gd name="f153" fmla="*/ 1606823 f119 1"/>
              <a:gd name="f154" fmla="*/ 2456028 f120 1"/>
              <a:gd name="f155" fmla="*/ 2225955 f119 1"/>
              <a:gd name="f156" fmla="*/ 2026974 f120 1"/>
              <a:gd name="f157" fmla="*/ 2018938 f119 1"/>
              <a:gd name="f158" fmla="*/ 1887692 f120 1"/>
              <a:gd name="f159" fmla="*/ 2422431 f119 1"/>
              <a:gd name="f160" fmla="*/ 2336342 f120 1"/>
              <a:gd name="f161" fmla="*/ 2720202 f119 1"/>
              <a:gd name="f162" fmla="*/ 3176454 f120 1"/>
              <a:gd name="f163" fmla="*/ 1627140 f119 1"/>
              <a:gd name="f164" fmla="*/ 1328015 f120 1"/>
              <a:gd name="f165" fmla="*/ 1812920 f119 1"/>
              <a:gd name="f166" fmla="*/ f121 1 f2"/>
              <a:gd name="f167" fmla="*/ f124 1 3960440"/>
              <a:gd name="f168" fmla="*/ f125 1 3960000"/>
              <a:gd name="f169" fmla="*/ f126 1 3960440"/>
              <a:gd name="f170" fmla="*/ f127 1 3960000"/>
              <a:gd name="f171" fmla="*/ f128 1 3960440"/>
              <a:gd name="f172" fmla="*/ f129 1 3960440"/>
              <a:gd name="f173" fmla="*/ f130 1 3960000"/>
              <a:gd name="f174" fmla="*/ f131 1 3960440"/>
              <a:gd name="f175" fmla="*/ f132 1 3960000"/>
              <a:gd name="f176" fmla="*/ f133 1 3960440"/>
              <a:gd name="f177" fmla="*/ f134 1 3960440"/>
              <a:gd name="f178" fmla="*/ f135 1 3960000"/>
              <a:gd name="f179" fmla="*/ f136 1 3960000"/>
              <a:gd name="f180" fmla="*/ f137 1 3960000"/>
              <a:gd name="f181" fmla="*/ f138 1 3960440"/>
              <a:gd name="f182" fmla="*/ f139 1 3960440"/>
              <a:gd name="f183" fmla="*/ f140 1 3960000"/>
              <a:gd name="f184" fmla="*/ f141 1 3960440"/>
              <a:gd name="f185" fmla="*/ f142 1 396000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82 1 f122"/>
              <a:gd name="f219" fmla="*/ f183 1 f123"/>
              <a:gd name="f220" fmla="*/ f207 1 f122"/>
              <a:gd name="f221" fmla="*/ f208 1 f123"/>
              <a:gd name="f222" fmla="*/ f184 1 f122"/>
              <a:gd name="f223" fmla="*/ f185 1 f123"/>
              <a:gd name="f224" fmla="*/ f171 1 f122"/>
              <a:gd name="f225" fmla="*/ f194 1 f123"/>
              <a:gd name="f226" fmla="*/ f195 1 f122"/>
              <a:gd name="f227" fmla="*/ f196 1 f123"/>
              <a:gd name="f228" fmla="*/ f197 1 f122"/>
              <a:gd name="f229" fmla="*/ f198 1 f123"/>
              <a:gd name="f230" fmla="*/ f199 1 f122"/>
              <a:gd name="f231" fmla="*/ f200 1 f123"/>
              <a:gd name="f232" fmla="*/ f192 1 f122"/>
              <a:gd name="f233" fmla="*/ f193 1 f123"/>
              <a:gd name="f234" fmla="*/ f186 1 f122"/>
              <a:gd name="f235" fmla="*/ f187 1 f123"/>
              <a:gd name="f236" fmla="*/ f188 1 f122"/>
              <a:gd name="f237" fmla="*/ f189 1 f123"/>
              <a:gd name="f238" fmla="*/ f190 1 f122"/>
              <a:gd name="f239" fmla="*/ f191 1 f123"/>
              <a:gd name="f240" fmla="*/ f172 1 f122"/>
              <a:gd name="f241" fmla="*/ f173 1 f123"/>
              <a:gd name="f242" fmla="*/ f201 1 f122"/>
              <a:gd name="f243" fmla="*/ f202 1 f123"/>
              <a:gd name="f244" fmla="*/ f203 1 f122"/>
              <a:gd name="f245" fmla="*/ f204 1 f123"/>
              <a:gd name="f246" fmla="*/ f205 1 f122"/>
              <a:gd name="f247" fmla="*/ f206 1 f123"/>
              <a:gd name="f248" fmla="*/ f174 1 f122"/>
              <a:gd name="f249" fmla="*/ f175 1 f123"/>
              <a:gd name="f250" fmla="*/ f176 1 f122"/>
              <a:gd name="f251" fmla="*/ f177 1 f122"/>
              <a:gd name="f252" fmla="*/ f178 1 f123"/>
              <a:gd name="f253" fmla="*/ f179 1 f123"/>
              <a:gd name="f254" fmla="*/ f180 1 f123"/>
              <a:gd name="f255" fmla="*/ f181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ah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0E2138"/>
              </a:solidFill>
              <a:latin typeface="Arial"/>
              <a:ea typeface="맑은 고딕" pitchFamily="34"/>
              <a:cs typeface="Arial"/>
            </a:endParaRPr>
          </a:p>
        </p:txBody>
      </p:sp>
      <p:sp>
        <p:nvSpPr>
          <p:cNvPr id="11" name="Rounded Rectangle 8">
            <a:extLst>
              <a:ext uri="{FF2B5EF4-FFF2-40B4-BE49-F238E27FC236}">
                <a16:creationId xmlns:a16="http://schemas.microsoft.com/office/drawing/2014/main" id="{B85DC93B-3CAE-41FF-9C55-BD035903B0A8}"/>
              </a:ext>
            </a:extLst>
          </p:cNvPr>
          <p:cNvSpPr/>
          <p:nvPr/>
        </p:nvSpPr>
        <p:spPr>
          <a:xfrm>
            <a:off x="4171822" y="5441802"/>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136833 f67 1"/>
              <a:gd name="f76" fmla="*/ 1785510 f66 1"/>
              <a:gd name="f77" fmla="*/ 1510185 f66 1"/>
              <a:gd name="f78" fmla="*/ 1489672 f67 1"/>
              <a:gd name="f79" fmla="*/ 3310385 f66 1"/>
              <a:gd name="f80" fmla="*/ 2673919 f67 1"/>
              <a:gd name="f81" fmla="*/ 2138897 f66 1"/>
              <a:gd name="f82" fmla="*/ 2679688 f67 1"/>
              <a:gd name="f83" fmla="*/ 3312366 f66 1"/>
              <a:gd name="f84" fmla="*/ 3326849 f67 1"/>
              <a:gd name="f85" fmla="*/ 3333768 f67 1"/>
              <a:gd name="f86" fmla="*/ 2128613 f66 1"/>
              <a:gd name="f87" fmla="*/ 2840340 f67 1"/>
              <a:gd name="f88" fmla="*/ 1479943 f66 1"/>
              <a:gd name="f89" fmla="*/ 878058 f67 1"/>
              <a:gd name="f90" fmla="*/ 648072 f66 1"/>
              <a:gd name="f91" fmla="*/ 971653 f66 1"/>
              <a:gd name="f92" fmla="*/ 1295234 f66 1"/>
              <a:gd name="f93" fmla="*/ 1201639 f67 1"/>
              <a:gd name="f94" fmla="*/ 333511 f67 1"/>
              <a:gd name="f95" fmla="*/ 0 f66 1"/>
              <a:gd name="f96" fmla="*/ 3554921 f67 1"/>
              <a:gd name="f97" fmla="*/ 3888432 f67 1"/>
              <a:gd name="f98" fmla="*/ 333511 f66 1"/>
              <a:gd name="f99" fmla="*/ 3626929 f66 1"/>
              <a:gd name="f100" fmla="*/ 3960440 f66 1"/>
              <a:gd name="f101" fmla="*/ 0 f67 1"/>
              <a:gd name="f102" fmla="*/ 2147184 f67 1"/>
              <a:gd name="f103" fmla="*/ 2155564 f66 1"/>
              <a:gd name="f104" fmla="*/ f68 1 f2"/>
              <a:gd name="f105" fmla="*/ f71 1 3888432"/>
              <a:gd name="f106" fmla="*/ f72 1 3960440"/>
              <a:gd name="f107" fmla="*/ f73 1 3960440"/>
              <a:gd name="f108" fmla="*/ f74 1 3888432"/>
              <a:gd name="f109" fmla="*/ f75 1 3888432"/>
              <a:gd name="f110" fmla="*/ f76 1 3960440"/>
              <a:gd name="f111" fmla="*/ f77 1 3960440"/>
              <a:gd name="f112" fmla="*/ f78 1 3888432"/>
              <a:gd name="f113" fmla="*/ f79 1 3960440"/>
              <a:gd name="f114" fmla="*/ f80 1 3888432"/>
              <a:gd name="f115" fmla="*/ f81 1 3960440"/>
              <a:gd name="f116" fmla="*/ f82 1 3888432"/>
              <a:gd name="f117" fmla="*/ f83 1 3960440"/>
              <a:gd name="f118" fmla="*/ f84 1 3888432"/>
              <a:gd name="f119" fmla="*/ f85 1 3888432"/>
              <a:gd name="f120" fmla="*/ f86 1 3960440"/>
              <a:gd name="f121" fmla="*/ f87 1 3888432"/>
              <a:gd name="f122" fmla="*/ f88 1 3960440"/>
              <a:gd name="f123" fmla="*/ f89 1 3888432"/>
              <a:gd name="f124" fmla="*/ f90 1 3960440"/>
              <a:gd name="f125" fmla="*/ f91 1 3960440"/>
              <a:gd name="f126" fmla="*/ f92 1 3960440"/>
              <a:gd name="f127" fmla="*/ f93 1 3888432"/>
              <a:gd name="f128" fmla="*/ f94 1 3888432"/>
              <a:gd name="f129" fmla="*/ f95 1 3960440"/>
              <a:gd name="f130" fmla="*/ f96 1 3888432"/>
              <a:gd name="f131" fmla="*/ f97 1 3888432"/>
              <a:gd name="f132" fmla="*/ f98 1 3960440"/>
              <a:gd name="f133" fmla="*/ f99 1 3960440"/>
              <a:gd name="f134" fmla="*/ f100 1 3960440"/>
              <a:gd name="f135" fmla="*/ f101 1 3888432"/>
              <a:gd name="f136" fmla="*/ f102 1 3888432"/>
              <a:gd name="f137" fmla="*/ f103 1 3960440"/>
              <a:gd name="f138" fmla="*/ f5 1 f69"/>
              <a:gd name="f139" fmla="*/ f6 1 f69"/>
              <a:gd name="f140" fmla="*/ f5 1 f70"/>
              <a:gd name="f141" fmla="*/ f7 1 f70"/>
              <a:gd name="f142" fmla="+- f104 0 f1"/>
              <a:gd name="f143" fmla="*/ f105 1 f69"/>
              <a:gd name="f144" fmla="*/ f106 1 f70"/>
              <a:gd name="f145" fmla="*/ f107 1 f70"/>
              <a:gd name="f146" fmla="*/ f108 1 f69"/>
              <a:gd name="f147" fmla="*/ f121 1 f69"/>
              <a:gd name="f148" fmla="*/ f122 1 f70"/>
              <a:gd name="f149" fmla="*/ f109 1 f69"/>
              <a:gd name="f150" fmla="*/ f110 1 f70"/>
              <a:gd name="f151" fmla="*/ f111 1 f70"/>
              <a:gd name="f152" fmla="*/ f112 1 f69"/>
              <a:gd name="f153" fmla="*/ f113 1 f70"/>
              <a:gd name="f154" fmla="*/ f136 1 f69"/>
              <a:gd name="f155" fmla="*/ f137 1 f70"/>
              <a:gd name="f156" fmla="*/ f114 1 f69"/>
              <a:gd name="f157" fmla="*/ f115 1 f70"/>
              <a:gd name="f158" fmla="*/ f116 1 f69"/>
              <a:gd name="f159" fmla="*/ f117 1 f70"/>
              <a:gd name="f160" fmla="*/ f118 1 f69"/>
              <a:gd name="f161" fmla="*/ f119 1 f69"/>
              <a:gd name="f162" fmla="*/ f120 1 f70"/>
              <a:gd name="f163" fmla="*/ f123 1 f69"/>
              <a:gd name="f164" fmla="*/ f124 1 f70"/>
              <a:gd name="f165" fmla="*/ f125 1 f70"/>
              <a:gd name="f166" fmla="*/ f126 1 f70"/>
              <a:gd name="f167" fmla="*/ f127 1 f69"/>
              <a:gd name="f168" fmla="*/ f128 1 f69"/>
              <a:gd name="f169" fmla="*/ f129 1 f70"/>
              <a:gd name="f170" fmla="*/ f130 1 f69"/>
              <a:gd name="f171" fmla="*/ f131 1 f69"/>
              <a:gd name="f172" fmla="*/ f132 1 f70"/>
              <a:gd name="f173" fmla="*/ f133 1 f70"/>
              <a:gd name="f174" fmla="*/ f134 1 f70"/>
              <a:gd name="f175" fmla="*/ f135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ah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0E2138"/>
              </a:solidFill>
              <a:latin typeface="Arial"/>
              <a:ea typeface="맑은 고딕" pitchFamily="34"/>
              <a:cs typeface="Arial"/>
            </a:endParaRPr>
          </a:p>
        </p:txBody>
      </p:sp>
      <p:sp>
        <p:nvSpPr>
          <p:cNvPr id="12" name="Rounded Rectangle 2">
            <a:extLst>
              <a:ext uri="{FF2B5EF4-FFF2-40B4-BE49-F238E27FC236}">
                <a16:creationId xmlns:a16="http://schemas.microsoft.com/office/drawing/2014/main" id="{D0A6362F-E6C6-48CC-82DE-A69E6766B553}"/>
              </a:ext>
            </a:extLst>
          </p:cNvPr>
          <p:cNvSpPr/>
          <p:nvPr/>
        </p:nvSpPr>
        <p:spPr>
          <a:xfrm>
            <a:off x="6969557" y="5441802"/>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1921633 f118 1"/>
              <a:gd name="f126" fmla="*/ 1942445 f118 1"/>
              <a:gd name="f127" fmla="*/ 1570340 f118 1"/>
              <a:gd name="f128" fmla="*/ 2257108 f118 1"/>
              <a:gd name="f129" fmla="*/ 3207849 f118 1"/>
              <a:gd name="f130" fmla="*/ 1493166 f118 1"/>
              <a:gd name="f131" fmla="*/ 2995677 f118 1"/>
              <a:gd name="f132" fmla="*/ 1008938 f118 1"/>
              <a:gd name="f133" fmla="*/ 308009 f118 1"/>
              <a:gd name="f134" fmla="*/ 0 f118 1"/>
              <a:gd name="f135" fmla="*/ 3651991 f118 1"/>
              <a:gd name="f136" fmla="*/ 3960000 f118 1"/>
              <a:gd name="f137" fmla="*/ 3140091 f118 1"/>
              <a:gd name="f138" fmla="*/ 1227260 f118 1"/>
              <a:gd name="f139" fmla="*/ 3449507 f118 1"/>
              <a:gd name="f140" fmla="*/ 1170564 f118 1"/>
              <a:gd name="f141" fmla="*/ 3324107 f118 1"/>
              <a:gd name="f142" fmla="*/ 851504 f118 1"/>
              <a:gd name="f143" fmla="*/ 1292845 f118 1"/>
              <a:gd name="f144" fmla="*/ 2496208 f118 1"/>
              <a:gd name="f145" fmla="*/ 770986 f118 1"/>
              <a:gd name="f146" fmla="*/ 815277 f118 1"/>
              <a:gd name="f147" fmla="*/ 836121 f118 1"/>
              <a:gd name="f148" fmla="*/ 965659 f118 1"/>
              <a:gd name="f149" fmla="*/ 1735195 f118 1"/>
              <a:gd name="f150" fmla="*/ 1196057 f118 1"/>
              <a:gd name="f151" fmla="*/ 1486410 f118 1"/>
              <a:gd name="f152" fmla="*/ 2607420 f118 1"/>
              <a:gd name="f153" fmla="*/ 813848 f118 1"/>
              <a:gd name="f154" fmla="*/ 2296824 f118 1"/>
              <a:gd name="f155" fmla="*/ 570453 f118 1"/>
              <a:gd name="f156" fmla="*/ 1629310 f118 1"/>
              <a:gd name="f157" fmla="*/ 489408 f118 1"/>
              <a:gd name="f158" fmla="*/ 2829018 f118 1"/>
              <a:gd name="f159" fmla="*/ 2062787 f118 1"/>
              <a:gd name="f160" fmla="*/ 3146219 f118 1"/>
              <a:gd name="f161" fmla="*/ 3074271 f118 1"/>
              <a:gd name="f162" fmla="*/ 2105563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87 1 f120"/>
              <a:gd name="f214" fmla="*/ f188 1 f120"/>
              <a:gd name="f215" fmla="*/ f168 1 f120"/>
              <a:gd name="f216" fmla="*/ f186 1 f120"/>
              <a:gd name="f217" fmla="*/ f169 1 f120"/>
              <a:gd name="f218" fmla="*/ f170 1 f120"/>
              <a:gd name="f219" fmla="*/ f189 1 f120"/>
              <a:gd name="f220" fmla="*/ f190 1 f120"/>
              <a:gd name="f221" fmla="*/ f191 1 f120"/>
              <a:gd name="f222" fmla="*/ f192 1 f120"/>
              <a:gd name="f223" fmla="*/ f198 1 f120"/>
              <a:gd name="f224" fmla="*/ f199 1 f120"/>
              <a:gd name="f225" fmla="*/ f193 1 f120"/>
              <a:gd name="f226" fmla="*/ f171 1 f120"/>
              <a:gd name="f227" fmla="*/ f196 1 f120"/>
              <a:gd name="f228" fmla="*/ f197 1 f120"/>
              <a:gd name="f229" fmla="*/ f194 1 f120"/>
              <a:gd name="f230" fmla="*/ f195 1 f120"/>
              <a:gd name="f231" fmla="*/ f200 1 f120"/>
              <a:gd name="f232" fmla="*/ f201 1 f120"/>
              <a:gd name="f233" fmla="*/ f202 1 f120"/>
              <a:gd name="f234" fmla="*/ f203 1 f120"/>
              <a:gd name="f235" fmla="*/ f204 1 f120"/>
              <a:gd name="f236" fmla="*/ f205 1 f120"/>
              <a:gd name="f237" fmla="*/ f172 1 f120"/>
              <a:gd name="f238" fmla="*/ f173 1 f120"/>
              <a:gd name="f239" fmla="*/ f182 1 f120"/>
              <a:gd name="f240" fmla="*/ f183 1 f120"/>
              <a:gd name="f241" fmla="*/ f180 1 f120"/>
              <a:gd name="f242" fmla="*/ f181 1 f120"/>
              <a:gd name="f243" fmla="*/ f184 1 f120"/>
              <a:gd name="f244" fmla="*/ f185 1 f120"/>
              <a:gd name="f245" fmla="*/ f174 1 f120"/>
              <a:gd name="f246" fmla="*/ f175 1 f120"/>
              <a:gd name="f247" fmla="*/ f176 1 f120"/>
              <a:gd name="f248" fmla="*/ f177 1 f120"/>
              <a:gd name="f249" fmla="*/ f178 1 f120"/>
              <a:gd name="f250" fmla="*/ f179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ah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0E2138"/>
              </a:solidFill>
              <a:latin typeface="Arial"/>
              <a:ea typeface="맑은 고딕" pitchFamily="34"/>
              <a:cs typeface="Arial"/>
            </a:endParaRPr>
          </a:p>
        </p:txBody>
      </p:sp>
      <p:sp>
        <p:nvSpPr>
          <p:cNvPr id="13" name="Rounded Rectangle 3">
            <a:extLst>
              <a:ext uri="{FF2B5EF4-FFF2-40B4-BE49-F238E27FC236}">
                <a16:creationId xmlns:a16="http://schemas.microsoft.com/office/drawing/2014/main" id="{275ABD67-1F70-4F1E-B0BF-FF9EBCD79A63}"/>
              </a:ext>
            </a:extLst>
          </p:cNvPr>
          <p:cNvSpPr/>
          <p:nvPr/>
        </p:nvSpPr>
        <p:spPr>
          <a:xfrm>
            <a:off x="6031467" y="5441802"/>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308009 f49 1"/>
              <a:gd name="f69" fmla="*/ 0 f49 1"/>
              <a:gd name="f70" fmla="*/ 3651991 f49 1"/>
              <a:gd name="f71" fmla="*/ 3960000 f49 1"/>
              <a:gd name="f72" fmla="*/ 704441 f49 1"/>
              <a:gd name="f73" fmla="*/ 3410216 f49 1"/>
              <a:gd name="f74" fmla="*/ 195189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6 1 f51"/>
              <a:gd name="f119" fmla="*/ f97 1 f51"/>
              <a:gd name="f120" fmla="*/ f98 1 f51"/>
              <a:gd name="f121" fmla="*/ f92 1 f51"/>
              <a:gd name="f122" fmla="*/ f93 1 f51"/>
              <a:gd name="f123" fmla="*/ f94 1 f51"/>
              <a:gd name="f124" fmla="*/ f95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ah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0E2138"/>
              </a:solidFill>
              <a:latin typeface="Arial"/>
              <a:ea typeface="맑은 고딕" pitchFamily="34"/>
              <a:cs typeface="Arial"/>
            </a:endParaRPr>
          </a:p>
        </p:txBody>
      </p:sp>
      <p:sp>
        <p:nvSpPr>
          <p:cNvPr id="14" name="Rounded Rectangle 10">
            <a:extLst>
              <a:ext uri="{FF2B5EF4-FFF2-40B4-BE49-F238E27FC236}">
                <a16:creationId xmlns:a16="http://schemas.microsoft.com/office/drawing/2014/main" id="{8359FED2-7D15-4185-8D20-D7622E8D6EB8}"/>
              </a:ext>
            </a:extLst>
          </p:cNvPr>
          <p:cNvSpPr/>
          <p:nvPr/>
        </p:nvSpPr>
        <p:spPr>
          <a:xfrm>
            <a:off x="7924642" y="5429390"/>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ah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757F8C"/>
              </a:solidFill>
              <a:latin typeface="Arial"/>
              <a:ea typeface="맑은 고딕" pitchFamily="34"/>
              <a:cs typeface="Arial"/>
            </a:endParaRPr>
          </a:p>
        </p:txBody>
      </p:sp>
      <p:sp>
        <p:nvSpPr>
          <p:cNvPr id="15" name="Block Arc 6">
            <a:extLst>
              <a:ext uri="{FF2B5EF4-FFF2-40B4-BE49-F238E27FC236}">
                <a16:creationId xmlns:a16="http://schemas.microsoft.com/office/drawing/2014/main" id="{5C03D210-391F-4F78-9154-E1FF6E90A7D4}"/>
              </a:ext>
            </a:extLst>
          </p:cNvPr>
          <p:cNvSpPr/>
          <p:nvPr/>
        </p:nvSpPr>
        <p:spPr>
          <a:xfrm>
            <a:off x="8814585" y="5472318"/>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175617 f178 1"/>
              <a:gd name="f184" fmla="*/ 2178566 f178 1"/>
              <a:gd name="f185" fmla="*/ 1144372 f178 1"/>
              <a:gd name="f186" fmla="*/ 1159393 f178 1"/>
              <a:gd name="f187" fmla="*/ 1703728 f178 1"/>
              <a:gd name="f188" fmla="*/ 2152290 f178 1"/>
              <a:gd name="f189" fmla="*/ 1654259 f178 1"/>
              <a:gd name="f190" fmla="*/ 1515986 f178 1"/>
              <a:gd name="f191" fmla="*/ 501 f178 1"/>
              <a:gd name="f192" fmla="*/ 324821 f178 1"/>
              <a:gd name="f193" fmla="*/ 2588887 f178 1"/>
              <a:gd name="f194" fmla="*/ 2195096 f178 1"/>
              <a:gd name="f195" fmla="*/ 2527630 f178 1"/>
              <a:gd name="f196" fmla="*/ 1665044 f178 1"/>
              <a:gd name="f197" fmla="*/ 819983 f178 1"/>
              <a:gd name="f198" fmla="*/ 807930 f178 1"/>
              <a:gd name="f199" fmla="*/ 802457 f178 1"/>
              <a:gd name="f200" fmla="*/ 801708 f178 1"/>
              <a:gd name="f201" fmla="*/ 1110076 f178 1"/>
              <a:gd name="f202" fmla="*/ 875315 f178 1"/>
              <a:gd name="f203" fmla="*/ 2054049 f178 1"/>
              <a:gd name="f204" fmla="*/ 2179658 f178 1"/>
              <a:gd name="f205" fmla="*/ 2188689 f178 1"/>
              <a:gd name="f206" fmla="*/ 2175828 f178 1"/>
              <a:gd name="f207" fmla="*/ 653899 f178 1"/>
              <a:gd name="f208" fmla="*/ 749845 f178 1"/>
              <a:gd name="f209" fmla="*/ 2301392 f178 1"/>
              <a:gd name="f210" fmla="*/ 2684410 f178 1"/>
              <a:gd name="f211" fmla="*/ 3053856 f178 1"/>
              <a:gd name="f212" fmla="*/ 2539075 f178 1"/>
              <a:gd name="f213" fmla="*/ 453774 f178 1"/>
              <a:gd name="f214" fmla="*/ 2249544 f178 1"/>
              <a:gd name="f215" fmla="*/ 2664630 f179 1"/>
              <a:gd name="f216" fmla="*/ 2658205 f179 1"/>
              <a:gd name="f217" fmla="*/ 1477043 f179 1"/>
              <a:gd name="f218" fmla="*/ 1409070 f179 1"/>
              <a:gd name="f219" fmla="*/ 1152384 f179 1"/>
              <a:gd name="f220" fmla="*/ 1514013 f179 1"/>
              <a:gd name="f221" fmla="*/ 1850815 f179 1"/>
              <a:gd name="f222" fmla="*/ 1830467 f179 1"/>
              <a:gd name="f223" fmla="*/ 1651152 f179 1"/>
              <a:gd name="f224" fmla="*/ 2580395 f179 1"/>
              <a:gd name="f225" fmla="*/ 3030464 f179 1"/>
              <a:gd name="f226" fmla="*/ 2585849 f179 1"/>
              <a:gd name="f227" fmla="*/ 1973374 f179 1"/>
              <a:gd name="f228" fmla="*/ 1390827 f179 1"/>
              <a:gd name="f229" fmla="*/ 783896 f179 1"/>
              <a:gd name="f230" fmla="*/ 1268509 f179 1"/>
              <a:gd name="f231" fmla="*/ 1328805 f179 1"/>
              <a:gd name="f232" fmla="*/ 1462242 f179 1"/>
              <a:gd name="f233" fmla="*/ 1956122 f179 1"/>
              <a:gd name="f234" fmla="*/ 2333414 f179 1"/>
              <a:gd name="f235" fmla="*/ 2324788 f179 1"/>
              <a:gd name="f236" fmla="*/ 2661746 f179 1"/>
              <a:gd name="f237" fmla="*/ 2691046 f179 1"/>
              <a:gd name="f238" fmla="*/ 2667011 f179 1"/>
              <a:gd name="f239" fmla="*/ 2332141 f179 1"/>
              <a:gd name="f240" fmla="*/ 776764 f179 1"/>
              <a:gd name="f241" fmla="*/ 631487 f179 1"/>
              <a:gd name="f242" fmla="*/ 2142017 f179 1"/>
              <a:gd name="f243" fmla="*/ 2324866 f179 1"/>
              <a:gd name="f244" fmla="*/ 294693 f179 1"/>
              <a:gd name="f245" fmla="*/ 489947 f179 1"/>
              <a:gd name="f246" fmla="*/ f180 1 f2"/>
              <a:gd name="f247" fmla="*/ f183 1 3221116"/>
              <a:gd name="f248" fmla="*/ f184 1 3221116"/>
              <a:gd name="f249" fmla="*/ f185 1 3221116"/>
              <a:gd name="f250" fmla="*/ f186 1 3221116"/>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189723"/>
              <a:gd name="f280" fmla="*/ f216 1 3189723"/>
              <a:gd name="f281" fmla="*/ f217 1 3189723"/>
              <a:gd name="f282" fmla="*/ f218 1 3189723"/>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5 1 f181"/>
              <a:gd name="f311" fmla="*/ f6 1 f181"/>
              <a:gd name="f312" fmla="*/ f5 1 f182"/>
              <a:gd name="f313" fmla="*/ f7 1 f182"/>
              <a:gd name="f314" fmla="+- f246 0 f1"/>
              <a:gd name="f315" fmla="*/ f279 1 f181"/>
              <a:gd name="f316" fmla="*/ f247 1 f182"/>
              <a:gd name="f317" fmla="*/ f280 1 f181"/>
              <a:gd name="f318" fmla="*/ f248 1 f182"/>
              <a:gd name="f319" fmla="*/ f281 1 f181"/>
              <a:gd name="f320" fmla="*/ f249 1 f182"/>
              <a:gd name="f321" fmla="*/ f282 1 f181"/>
              <a:gd name="f322" fmla="*/ f250 1 f182"/>
              <a:gd name="f323" fmla="*/ f283 1 f181"/>
              <a:gd name="f324" fmla="*/ f251 1 f182"/>
              <a:gd name="f325" fmla="*/ f284 1 f181"/>
              <a:gd name="f326" fmla="*/ f252 1 f182"/>
              <a:gd name="f327" fmla="*/ f285 1 f181"/>
              <a:gd name="f328" fmla="*/ f253 1 f182"/>
              <a:gd name="f329" fmla="*/ f286 1 f181"/>
              <a:gd name="f330" fmla="*/ f254 1 f182"/>
              <a:gd name="f331" fmla="*/ f287 1 f181"/>
              <a:gd name="f332" fmla="*/ f255 1 f182"/>
              <a:gd name="f333" fmla="*/ f288 1 f181"/>
              <a:gd name="f334" fmla="*/ f256 1 f182"/>
              <a:gd name="f335" fmla="*/ f289 1 f181"/>
              <a:gd name="f336" fmla="*/ f278 1 f182"/>
              <a:gd name="f337" fmla="*/ f290 1 f181"/>
              <a:gd name="f338" fmla="*/ f257 1 f182"/>
              <a:gd name="f339" fmla="*/ f291 1 f181"/>
              <a:gd name="f340" fmla="*/ f258 1 f182"/>
              <a:gd name="f341" fmla="*/ f292 1 f181"/>
              <a:gd name="f342" fmla="*/ f259 1 f182"/>
              <a:gd name="f343" fmla="*/ f293 1 f181"/>
              <a:gd name="f344" fmla="*/ f260 1 f182"/>
              <a:gd name="f345" fmla="*/ f294 1 f181"/>
              <a:gd name="f346" fmla="*/ f261 1 f182"/>
              <a:gd name="f347" fmla="*/ f295 1 f181"/>
              <a:gd name="f348" fmla="*/ f262 1 f182"/>
              <a:gd name="f349" fmla="*/ f263 1 f182"/>
              <a:gd name="f350" fmla="*/ f296 1 f181"/>
              <a:gd name="f351" fmla="*/ f264 1 f182"/>
              <a:gd name="f352" fmla="*/ f297 1 f181"/>
              <a:gd name="f353" fmla="*/ f265 1 f182"/>
              <a:gd name="f354" fmla="*/ f266 1 f182"/>
              <a:gd name="f355" fmla="*/ f298 1 f181"/>
              <a:gd name="f356" fmla="*/ f299 1 f181"/>
              <a:gd name="f357" fmla="*/ f267 1 f182"/>
              <a:gd name="f358" fmla="*/ f300 1 f181"/>
              <a:gd name="f359" fmla="*/ f268 1 f182"/>
              <a:gd name="f360" fmla="*/ f301 1 f181"/>
              <a:gd name="f361" fmla="*/ f269 1 f182"/>
              <a:gd name="f362" fmla="*/ f302 1 f181"/>
              <a:gd name="f363" fmla="*/ f270 1 f182"/>
              <a:gd name="f364" fmla="*/ f303 1 f181"/>
              <a:gd name="f365" fmla="*/ f271 1 f182"/>
              <a:gd name="f366" fmla="*/ f304 1 f181"/>
              <a:gd name="f367" fmla="*/ f272 1 f182"/>
              <a:gd name="f368" fmla="*/ f305 1 f181"/>
              <a:gd name="f369" fmla="*/ f273 1 f182"/>
              <a:gd name="f370" fmla="*/ f306 1 f181"/>
              <a:gd name="f371" fmla="*/ f274 1 f182"/>
              <a:gd name="f372" fmla="*/ f307 1 f181"/>
              <a:gd name="f373" fmla="*/ f275 1 f182"/>
              <a:gd name="f374" fmla="*/ f308 1 f181"/>
              <a:gd name="f375" fmla="*/ f276 1 f182"/>
              <a:gd name="f376" fmla="*/ f309 1 f181"/>
              <a:gd name="f377" fmla="*/ f277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ah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6400" kern="0">
              <a:solidFill>
                <a:srgbClr val="0E2138"/>
              </a:solidFill>
              <a:latin typeface="Arial"/>
              <a:ea typeface="맑은 고딕" pitchFamily="34"/>
              <a:cs typeface="Arial"/>
            </a:endParaRPr>
          </a:p>
        </p:txBody>
      </p:sp>
      <p:grpSp>
        <p:nvGrpSpPr>
          <p:cNvPr id="16" name="Google Shape;10001;p74">
            <a:extLst>
              <a:ext uri="{FF2B5EF4-FFF2-40B4-BE49-F238E27FC236}">
                <a16:creationId xmlns:a16="http://schemas.microsoft.com/office/drawing/2014/main" id="{A6BAACFE-EC99-44ED-A1FD-BF1A4A819839}"/>
              </a:ext>
            </a:extLst>
          </p:cNvPr>
          <p:cNvGrpSpPr/>
          <p:nvPr/>
        </p:nvGrpSpPr>
        <p:grpSpPr>
          <a:xfrm>
            <a:off x="10468698" y="5417613"/>
            <a:ext cx="547797" cy="583839"/>
            <a:chOff x="7851523" y="4063209"/>
            <a:chExt cx="410848" cy="437879"/>
          </a:xfrm>
          <a:solidFill>
            <a:srgbClr val="0198E2"/>
          </a:solidFill>
        </p:grpSpPr>
        <p:sp>
          <p:nvSpPr>
            <p:cNvPr id="17" name="Google Shape;10002;p74">
              <a:extLst>
                <a:ext uri="{FF2B5EF4-FFF2-40B4-BE49-F238E27FC236}">
                  <a16:creationId xmlns:a16="http://schemas.microsoft.com/office/drawing/2014/main" id="{1DF2E31B-A825-4721-A767-361D5054CF95}"/>
                </a:ext>
              </a:extLst>
            </p:cNvPr>
            <p:cNvSpPr/>
            <p:nvPr/>
          </p:nvSpPr>
          <p:spPr>
            <a:xfrm>
              <a:off x="7851523"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8" name="Google Shape;10003;p74">
              <a:extLst>
                <a:ext uri="{FF2B5EF4-FFF2-40B4-BE49-F238E27FC236}">
                  <a16:creationId xmlns:a16="http://schemas.microsoft.com/office/drawing/2014/main" id="{9C123C0B-4B07-4A55-9C66-59A459B846D5}"/>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9" name="Google Shape;10027;p74">
            <a:extLst>
              <a:ext uri="{FF2B5EF4-FFF2-40B4-BE49-F238E27FC236}">
                <a16:creationId xmlns:a16="http://schemas.microsoft.com/office/drawing/2014/main" id="{692058AE-FFB6-4B31-BA06-31920BF9B480}"/>
              </a:ext>
            </a:extLst>
          </p:cNvPr>
          <p:cNvGrpSpPr/>
          <p:nvPr/>
        </p:nvGrpSpPr>
        <p:grpSpPr>
          <a:xfrm>
            <a:off x="5311457" y="3702821"/>
            <a:ext cx="523671" cy="508113"/>
            <a:chOff x="3983592" y="2777115"/>
            <a:chExt cx="392753" cy="381085"/>
          </a:xfrm>
          <a:solidFill>
            <a:srgbClr val="0198E2"/>
          </a:solidFill>
        </p:grpSpPr>
        <p:sp>
          <p:nvSpPr>
            <p:cNvPr id="20" name="Google Shape;10028;p74">
              <a:extLst>
                <a:ext uri="{FF2B5EF4-FFF2-40B4-BE49-F238E27FC236}">
                  <a16:creationId xmlns:a16="http://schemas.microsoft.com/office/drawing/2014/main" id="{15827DF0-658C-48D1-B6C4-5A4E860213B7}"/>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 f4 0 f2"/>
                <a:gd name="f16" fmla="+- f3 0 f2"/>
                <a:gd name="f17" fmla="*/ f16 1 1671"/>
                <a:gd name="f18" fmla="*/ f15 1 164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1" name="Google Shape;10029;p74">
              <a:extLst>
                <a:ext uri="{FF2B5EF4-FFF2-40B4-BE49-F238E27FC236}">
                  <a16:creationId xmlns:a16="http://schemas.microsoft.com/office/drawing/2014/main" id="{24F5FC00-5454-467E-B6C0-6CE90F97AF30}"/>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 f4 0 f2"/>
                <a:gd name="f88" fmla="+- f3 0 f2"/>
                <a:gd name="f89" fmla="*/ f88 1 7719"/>
                <a:gd name="f90" fmla="*/ f87 1 6617"/>
                <a:gd name="f91" fmla="*/ f2 1 f89"/>
                <a:gd name="f92" fmla="*/ f3 1 f89"/>
                <a:gd name="f93" fmla="*/ f2 1 f90"/>
                <a:gd name="f94" fmla="*/ f4 1 f90"/>
                <a:gd name="f95" fmla="*/ f91 f85 1"/>
                <a:gd name="f96" fmla="*/ f92 f85 1"/>
                <a:gd name="f97" fmla="*/ f94 f86 1"/>
                <a:gd name="f98" fmla="*/ f93 f86 1"/>
              </a:gdLst>
              <a:ahLst/>
              <a:cxnLst>
                <a:cxn ang="3cd4">
                  <a:pos x="hc" y="t"/>
                </a:cxn>
                <a:cxn ang="0">
                  <a:pos x="r" y="vc"/>
                </a:cxn>
                <a:cxn ang="cd4">
                  <a:pos x="hc" y="b"/>
                </a:cxn>
                <a:cxn ang="cd2">
                  <a:pos x="l" y="vc"/>
                </a:cxn>
              </a:cxnLst>
              <a:rect l="f95" t="f98" r="f96" b="f97"/>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2" name="Google Shape;10030;p74">
              <a:extLst>
                <a:ext uri="{FF2B5EF4-FFF2-40B4-BE49-F238E27FC236}">
                  <a16:creationId xmlns:a16="http://schemas.microsoft.com/office/drawing/2014/main" id="{77F7287F-1F27-4CA1-AFB2-7131C39AD9C3}"/>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23" name="Google Shape;10074;p74">
            <a:extLst>
              <a:ext uri="{FF2B5EF4-FFF2-40B4-BE49-F238E27FC236}">
                <a16:creationId xmlns:a16="http://schemas.microsoft.com/office/drawing/2014/main" id="{6E1BD584-3952-4473-B8C2-322BFEB063C7}"/>
              </a:ext>
            </a:extLst>
          </p:cNvPr>
          <p:cNvGrpSpPr/>
          <p:nvPr/>
        </p:nvGrpSpPr>
        <p:grpSpPr>
          <a:xfrm>
            <a:off x="6104278" y="3669073"/>
            <a:ext cx="523671" cy="547017"/>
            <a:chOff x="4578208" y="2751804"/>
            <a:chExt cx="392753" cy="410263"/>
          </a:xfrm>
          <a:solidFill>
            <a:srgbClr val="0198E2"/>
          </a:solidFill>
        </p:grpSpPr>
        <p:sp>
          <p:nvSpPr>
            <p:cNvPr id="24" name="Google Shape;10075;p74">
              <a:extLst>
                <a:ext uri="{FF2B5EF4-FFF2-40B4-BE49-F238E27FC236}">
                  <a16:creationId xmlns:a16="http://schemas.microsoft.com/office/drawing/2014/main" id="{E12B72C6-E0FC-439E-A985-25821E13013A}"/>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ah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5" name="Google Shape;10076;p74">
              <a:extLst>
                <a:ext uri="{FF2B5EF4-FFF2-40B4-BE49-F238E27FC236}">
                  <a16:creationId xmlns:a16="http://schemas.microsoft.com/office/drawing/2014/main" id="{1FE7AAAD-D394-436B-921A-045B57ABCD3C}"/>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6" name="Google Shape;10077;p74">
              <a:extLst>
                <a:ext uri="{FF2B5EF4-FFF2-40B4-BE49-F238E27FC236}">
                  <a16:creationId xmlns:a16="http://schemas.microsoft.com/office/drawing/2014/main" id="{69D04EB5-B0F2-4DF1-8645-5489571DB29C}"/>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27" name="Google Shape;10084;p74">
            <a:extLst>
              <a:ext uri="{FF2B5EF4-FFF2-40B4-BE49-F238E27FC236}">
                <a16:creationId xmlns:a16="http://schemas.microsoft.com/office/drawing/2014/main" id="{4E7D8ABD-AF78-4680-BED9-E3C1007201D2}"/>
              </a:ext>
            </a:extLst>
          </p:cNvPr>
          <p:cNvGrpSpPr/>
          <p:nvPr/>
        </p:nvGrpSpPr>
        <p:grpSpPr>
          <a:xfrm>
            <a:off x="9506833" y="3681093"/>
            <a:ext cx="479547" cy="494715"/>
            <a:chOff x="7130125" y="2760820"/>
            <a:chExt cx="359660" cy="371036"/>
          </a:xfrm>
          <a:solidFill>
            <a:srgbClr val="0198E2"/>
          </a:solidFill>
        </p:grpSpPr>
        <p:sp>
          <p:nvSpPr>
            <p:cNvPr id="28" name="Google Shape;10085;p74">
              <a:extLst>
                <a:ext uri="{FF2B5EF4-FFF2-40B4-BE49-F238E27FC236}">
                  <a16:creationId xmlns:a16="http://schemas.microsoft.com/office/drawing/2014/main" id="{DB80E4EA-02F0-4569-982D-685B6E52FB62}"/>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9" name="Google Shape;10086;p74">
              <a:extLst>
                <a:ext uri="{FF2B5EF4-FFF2-40B4-BE49-F238E27FC236}">
                  <a16:creationId xmlns:a16="http://schemas.microsoft.com/office/drawing/2014/main" id="{5916CC37-1969-48F2-8AE6-C985427703A0}"/>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 f4 0 f2"/>
                <a:gd name="f48" fmla="+- f3 0 f2"/>
                <a:gd name="f49" fmla="*/ f48 1 1734"/>
                <a:gd name="f50" fmla="*/ f47 1 1636"/>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30" name="Google Shape;10087;p74">
              <a:extLst>
                <a:ext uri="{FF2B5EF4-FFF2-40B4-BE49-F238E27FC236}">
                  <a16:creationId xmlns:a16="http://schemas.microsoft.com/office/drawing/2014/main" id="{3E1F8ABA-6336-46B4-B7D4-DF7F28E9CE4B}"/>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 f4 0 f2"/>
                <a:gd name="f103" fmla="+- f3 0 f2"/>
                <a:gd name="f104" fmla="*/ f103 1 12760"/>
                <a:gd name="f105" fmla="*/ f102 1 123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31" name="Google Shape;10088;p74">
              <a:extLst>
                <a:ext uri="{FF2B5EF4-FFF2-40B4-BE49-F238E27FC236}">
                  <a16:creationId xmlns:a16="http://schemas.microsoft.com/office/drawing/2014/main" id="{0B929746-8DC1-4858-8E4E-045906EF5F63}"/>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32" name="Google Shape;10089;p74">
            <a:extLst>
              <a:ext uri="{FF2B5EF4-FFF2-40B4-BE49-F238E27FC236}">
                <a16:creationId xmlns:a16="http://schemas.microsoft.com/office/drawing/2014/main" id="{E92A2D5F-B546-4FBD-9FA2-5B05525D01B5}"/>
              </a:ext>
            </a:extLst>
          </p:cNvPr>
          <p:cNvGrpSpPr/>
          <p:nvPr/>
        </p:nvGrpSpPr>
        <p:grpSpPr>
          <a:xfrm>
            <a:off x="8538021" y="1572829"/>
            <a:ext cx="687348" cy="724668"/>
            <a:chOff x="6403515" y="1179621"/>
            <a:chExt cx="515511" cy="543501"/>
          </a:xfrm>
          <a:solidFill>
            <a:srgbClr val="0198E2"/>
          </a:solidFill>
        </p:grpSpPr>
        <p:sp>
          <p:nvSpPr>
            <p:cNvPr id="33" name="Google Shape;10090;p74">
              <a:extLst>
                <a:ext uri="{FF2B5EF4-FFF2-40B4-BE49-F238E27FC236}">
                  <a16:creationId xmlns:a16="http://schemas.microsoft.com/office/drawing/2014/main" id="{D46C2E98-0687-48EE-AF7E-80CA38D1CB2B}"/>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34" name="Google Shape;10091;p74">
              <a:extLst>
                <a:ext uri="{FF2B5EF4-FFF2-40B4-BE49-F238E27FC236}">
                  <a16:creationId xmlns:a16="http://schemas.microsoft.com/office/drawing/2014/main" id="{A0870699-9727-4279-9956-02A27E23E918}"/>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sp>
        <p:nvSpPr>
          <p:cNvPr id="35" name="Google Shape;10113;p74">
            <a:extLst>
              <a:ext uri="{FF2B5EF4-FFF2-40B4-BE49-F238E27FC236}">
                <a16:creationId xmlns:a16="http://schemas.microsoft.com/office/drawing/2014/main" id="{711FF752-34C5-4763-88A6-814996DB3A8D}"/>
              </a:ext>
            </a:extLst>
          </p:cNvPr>
          <p:cNvSpPr/>
          <p:nvPr/>
        </p:nvSpPr>
        <p:spPr>
          <a:xfrm>
            <a:off x="6972641" y="3640885"/>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 f4 0 f2"/>
              <a:gd name="f127" fmla="+- f3 0 f2"/>
              <a:gd name="f128" fmla="*/ f127 1 12760"/>
              <a:gd name="f129" fmla="*/ f126 1 12619"/>
              <a:gd name="f130" fmla="*/ f2 1 f128"/>
              <a:gd name="f131" fmla="*/ f3 1 f128"/>
              <a:gd name="f132" fmla="*/ f2 1 f129"/>
              <a:gd name="f133" fmla="*/ f4 1 f129"/>
              <a:gd name="f134" fmla="*/ f130 f124 1"/>
              <a:gd name="f135" fmla="*/ f131 f124 1"/>
              <a:gd name="f136" fmla="*/ f133 f125 1"/>
              <a:gd name="f137" fmla="*/ f132 f125 1"/>
            </a:gdLst>
            <a:ahLst/>
            <a:cxnLst>
              <a:cxn ang="3cd4">
                <a:pos x="hc" y="t"/>
              </a:cxn>
              <a:cxn ang="0">
                <a:pos x="r" y="vc"/>
              </a:cxn>
              <a:cxn ang="cd4">
                <a:pos x="hc" y="b"/>
              </a:cxn>
              <a:cxn ang="cd2">
                <a:pos x="l" y="vc"/>
              </a:cxn>
            </a:cxnLst>
            <a:rect l="f134" t="f137" r="f135" b="f136"/>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nvGrpSpPr>
          <p:cNvPr id="36" name="Google Shape;10118;p74">
            <a:extLst>
              <a:ext uri="{FF2B5EF4-FFF2-40B4-BE49-F238E27FC236}">
                <a16:creationId xmlns:a16="http://schemas.microsoft.com/office/drawing/2014/main" id="{166507D9-7C37-497F-9F8A-F8E0B2B3F495}"/>
              </a:ext>
            </a:extLst>
          </p:cNvPr>
          <p:cNvGrpSpPr/>
          <p:nvPr/>
        </p:nvGrpSpPr>
        <p:grpSpPr>
          <a:xfrm>
            <a:off x="11299094" y="2764182"/>
            <a:ext cx="467527" cy="505895"/>
            <a:chOff x="8474320" y="2073136"/>
            <a:chExt cx="350645" cy="379421"/>
          </a:xfrm>
          <a:solidFill>
            <a:srgbClr val="0198E2"/>
          </a:solidFill>
        </p:grpSpPr>
        <p:sp>
          <p:nvSpPr>
            <p:cNvPr id="37" name="Google Shape;10119;p74">
              <a:extLst>
                <a:ext uri="{FF2B5EF4-FFF2-40B4-BE49-F238E27FC236}">
                  <a16:creationId xmlns:a16="http://schemas.microsoft.com/office/drawing/2014/main" id="{7229922B-D843-4924-AD3E-62EE67840847}"/>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38" name="Google Shape;10120;p74">
              <a:extLst>
                <a:ext uri="{FF2B5EF4-FFF2-40B4-BE49-F238E27FC236}">
                  <a16:creationId xmlns:a16="http://schemas.microsoft.com/office/drawing/2014/main" id="{793E1564-08DF-43DC-85D5-E1683776105C}"/>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39" name="Google Shape;10121;p74">
              <a:extLst>
                <a:ext uri="{FF2B5EF4-FFF2-40B4-BE49-F238E27FC236}">
                  <a16:creationId xmlns:a16="http://schemas.microsoft.com/office/drawing/2014/main" id="{277B0FB0-CBED-4B2D-8B29-E5DF6F3D92A9}"/>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40" name="Google Shape;10122;p74">
              <a:extLst>
                <a:ext uri="{FF2B5EF4-FFF2-40B4-BE49-F238E27FC236}">
                  <a16:creationId xmlns:a16="http://schemas.microsoft.com/office/drawing/2014/main" id="{4069E4D6-8990-4A4B-BA4E-C71E2A532EE8}"/>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41" name="Google Shape;10123;p74">
              <a:extLst>
                <a:ext uri="{FF2B5EF4-FFF2-40B4-BE49-F238E27FC236}">
                  <a16:creationId xmlns:a16="http://schemas.microsoft.com/office/drawing/2014/main" id="{7B42F9AB-57B3-4E56-8CC8-9FF167EC32BA}"/>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42" name="Google Shape;10124;p74">
              <a:extLst>
                <a:ext uri="{FF2B5EF4-FFF2-40B4-BE49-F238E27FC236}">
                  <a16:creationId xmlns:a16="http://schemas.microsoft.com/office/drawing/2014/main" id="{F7D8F703-F704-46BD-8D0D-C0B4531C5EA4}"/>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43" name="Google Shape;10129;p74">
            <a:extLst>
              <a:ext uri="{FF2B5EF4-FFF2-40B4-BE49-F238E27FC236}">
                <a16:creationId xmlns:a16="http://schemas.microsoft.com/office/drawing/2014/main" id="{CB872514-05AF-44AE-BB33-6A13CF468A6A}"/>
              </a:ext>
            </a:extLst>
          </p:cNvPr>
          <p:cNvGrpSpPr/>
          <p:nvPr/>
        </p:nvGrpSpPr>
        <p:grpSpPr>
          <a:xfrm>
            <a:off x="7821716" y="1613794"/>
            <a:ext cx="570256" cy="714060"/>
            <a:chOff x="5866287" y="1210345"/>
            <a:chExt cx="427692" cy="535545"/>
          </a:xfrm>
          <a:solidFill>
            <a:srgbClr val="0198E2"/>
          </a:solidFill>
        </p:grpSpPr>
        <p:sp>
          <p:nvSpPr>
            <p:cNvPr id="44" name="Google Shape;10130;p74">
              <a:extLst>
                <a:ext uri="{FF2B5EF4-FFF2-40B4-BE49-F238E27FC236}">
                  <a16:creationId xmlns:a16="http://schemas.microsoft.com/office/drawing/2014/main" id="{82A5A278-7B5C-4665-A26D-1AB3CA146C51}"/>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 f4 0 f2"/>
                <a:gd name="f21" fmla="+- f3 0 f2"/>
                <a:gd name="f22" fmla="*/ f21 1 10807"/>
                <a:gd name="f23" fmla="*/ f20 1 36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45" name="Google Shape;10131;p74">
              <a:extLst>
                <a:ext uri="{FF2B5EF4-FFF2-40B4-BE49-F238E27FC236}">
                  <a16:creationId xmlns:a16="http://schemas.microsoft.com/office/drawing/2014/main" id="{BDF3AE09-AED4-4BF3-8F98-0BA00273D430}"/>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46" name="Google Shape;10132;p74">
              <a:extLst>
                <a:ext uri="{FF2B5EF4-FFF2-40B4-BE49-F238E27FC236}">
                  <a16:creationId xmlns:a16="http://schemas.microsoft.com/office/drawing/2014/main" id="{FC301D69-2962-4415-BD23-6C88F49D4EA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47" name="Google Shape;10154;p74">
            <a:extLst>
              <a:ext uri="{FF2B5EF4-FFF2-40B4-BE49-F238E27FC236}">
                <a16:creationId xmlns:a16="http://schemas.microsoft.com/office/drawing/2014/main" id="{B55ABA7D-06C9-442D-BD2D-CCC8E54664A8}"/>
              </a:ext>
            </a:extLst>
          </p:cNvPr>
          <p:cNvGrpSpPr/>
          <p:nvPr/>
        </p:nvGrpSpPr>
        <p:grpSpPr>
          <a:xfrm>
            <a:off x="7924642" y="3640458"/>
            <a:ext cx="523669" cy="557941"/>
            <a:chOff x="5943481" y="2730343"/>
            <a:chExt cx="392752" cy="418456"/>
          </a:xfrm>
          <a:solidFill>
            <a:srgbClr val="0198E2"/>
          </a:solidFill>
        </p:grpSpPr>
        <p:sp>
          <p:nvSpPr>
            <p:cNvPr id="48" name="Google Shape;10155;p74">
              <a:extLst>
                <a:ext uri="{FF2B5EF4-FFF2-40B4-BE49-F238E27FC236}">
                  <a16:creationId xmlns:a16="http://schemas.microsoft.com/office/drawing/2014/main" id="{A46AC843-D539-4465-A62B-C17B28BCA424}"/>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ah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49" name="Google Shape;10156;p74">
              <a:extLst>
                <a:ext uri="{FF2B5EF4-FFF2-40B4-BE49-F238E27FC236}">
                  <a16:creationId xmlns:a16="http://schemas.microsoft.com/office/drawing/2014/main" id="{4AE7E4F3-A044-4D13-A100-65F2D821F9C1}"/>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50" name="Google Shape;10157;p74">
              <a:extLst>
                <a:ext uri="{FF2B5EF4-FFF2-40B4-BE49-F238E27FC236}">
                  <a16:creationId xmlns:a16="http://schemas.microsoft.com/office/drawing/2014/main" id="{1D979AD9-ECF4-432F-96F0-46BA4767C87A}"/>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51" name="Google Shape;10158;p74">
              <a:extLst>
                <a:ext uri="{FF2B5EF4-FFF2-40B4-BE49-F238E27FC236}">
                  <a16:creationId xmlns:a16="http://schemas.microsoft.com/office/drawing/2014/main" id="{587D5722-26B1-4B3A-B055-4CF1CB2A496B}"/>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52" name="Google Shape;10159;p74">
              <a:extLst>
                <a:ext uri="{FF2B5EF4-FFF2-40B4-BE49-F238E27FC236}">
                  <a16:creationId xmlns:a16="http://schemas.microsoft.com/office/drawing/2014/main" id="{38798E79-D95F-41E2-B86F-DA61415D5160}"/>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53" name="Google Shape;10160;p74">
              <a:extLst>
                <a:ext uri="{FF2B5EF4-FFF2-40B4-BE49-F238E27FC236}">
                  <a16:creationId xmlns:a16="http://schemas.microsoft.com/office/drawing/2014/main" id="{7435067A-6812-458F-9A4C-F9A76A2597CC}"/>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54" name="Google Shape;10161;p74">
              <a:extLst>
                <a:ext uri="{FF2B5EF4-FFF2-40B4-BE49-F238E27FC236}">
                  <a16:creationId xmlns:a16="http://schemas.microsoft.com/office/drawing/2014/main" id="{DD2D31BD-39E8-4B5F-9210-57DF2150D87E}"/>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55" name="Google Shape;10172;p74">
            <a:extLst>
              <a:ext uri="{FF2B5EF4-FFF2-40B4-BE49-F238E27FC236}">
                <a16:creationId xmlns:a16="http://schemas.microsoft.com/office/drawing/2014/main" id="{1CF40112-725B-4FF6-ABB2-1DE912E8388C}"/>
              </a:ext>
            </a:extLst>
          </p:cNvPr>
          <p:cNvGrpSpPr/>
          <p:nvPr/>
        </p:nvGrpSpPr>
        <p:grpSpPr>
          <a:xfrm>
            <a:off x="9424964" y="1631802"/>
            <a:ext cx="683995" cy="722277"/>
            <a:chOff x="7068723" y="1223851"/>
            <a:chExt cx="512996" cy="541708"/>
          </a:xfrm>
          <a:solidFill>
            <a:srgbClr val="0198E2"/>
          </a:solidFill>
        </p:grpSpPr>
        <p:sp>
          <p:nvSpPr>
            <p:cNvPr id="56" name="Google Shape;10173;p74">
              <a:extLst>
                <a:ext uri="{FF2B5EF4-FFF2-40B4-BE49-F238E27FC236}">
                  <a16:creationId xmlns:a16="http://schemas.microsoft.com/office/drawing/2014/main" id="{43F6E55D-6C67-4894-811B-A852CE6C93E9}"/>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ah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57" name="Google Shape;10174;p74">
              <a:extLst>
                <a:ext uri="{FF2B5EF4-FFF2-40B4-BE49-F238E27FC236}">
                  <a16:creationId xmlns:a16="http://schemas.microsoft.com/office/drawing/2014/main" id="{1B982AA0-66C3-4268-8A07-24A748B833F4}"/>
                </a:ext>
              </a:extLst>
            </p:cNvPr>
            <p:cNvSpPr/>
            <p:nvPr/>
          </p:nvSpPr>
          <p:spPr>
            <a:xfrm>
              <a:off x="7068723"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ah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58" name="Google Shape;10175;p74">
              <a:extLst>
                <a:ext uri="{FF2B5EF4-FFF2-40B4-BE49-F238E27FC236}">
                  <a16:creationId xmlns:a16="http://schemas.microsoft.com/office/drawing/2014/main" id="{C206576E-2B0A-4F0E-B5B2-04DBD668E9B8}"/>
                </a:ext>
              </a:extLst>
            </p:cNvPr>
            <p:cNvSpPr/>
            <p:nvPr/>
          </p:nvSpPr>
          <p:spPr>
            <a:xfrm>
              <a:off x="7279218"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59" name="Google Shape;10184;p74">
            <a:extLst>
              <a:ext uri="{FF2B5EF4-FFF2-40B4-BE49-F238E27FC236}">
                <a16:creationId xmlns:a16="http://schemas.microsoft.com/office/drawing/2014/main" id="{04036523-315C-4359-B933-4FCAEC9B6371}"/>
              </a:ext>
            </a:extLst>
          </p:cNvPr>
          <p:cNvGrpSpPr/>
          <p:nvPr/>
        </p:nvGrpSpPr>
        <p:grpSpPr>
          <a:xfrm>
            <a:off x="4275845" y="3638751"/>
            <a:ext cx="523671" cy="559527"/>
            <a:chOff x="3206883" y="2729063"/>
            <a:chExt cx="392753" cy="419645"/>
          </a:xfrm>
          <a:solidFill>
            <a:srgbClr val="0198E2"/>
          </a:solidFill>
        </p:grpSpPr>
        <p:sp>
          <p:nvSpPr>
            <p:cNvPr id="60" name="Google Shape;10185;p74">
              <a:extLst>
                <a:ext uri="{FF2B5EF4-FFF2-40B4-BE49-F238E27FC236}">
                  <a16:creationId xmlns:a16="http://schemas.microsoft.com/office/drawing/2014/main" id="{29AB372A-31FE-464C-A6CC-C8EAC3F5BFD2}"/>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61" name="Google Shape;10186;p74">
              <a:extLst>
                <a:ext uri="{FF2B5EF4-FFF2-40B4-BE49-F238E27FC236}">
                  <a16:creationId xmlns:a16="http://schemas.microsoft.com/office/drawing/2014/main" id="{2F0217F2-0868-4B36-A894-2E270B15064F}"/>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sp>
        <p:nvSpPr>
          <p:cNvPr id="62" name="Google Shape;10189;p74">
            <a:extLst>
              <a:ext uri="{FF2B5EF4-FFF2-40B4-BE49-F238E27FC236}">
                <a16:creationId xmlns:a16="http://schemas.microsoft.com/office/drawing/2014/main" id="{353A52CB-CBD0-4504-BD1C-83546FB3E6BA}"/>
              </a:ext>
            </a:extLst>
          </p:cNvPr>
          <p:cNvSpPr/>
          <p:nvPr/>
        </p:nvSpPr>
        <p:spPr>
          <a:xfrm>
            <a:off x="8747955" y="3717608"/>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nvGrpSpPr>
          <p:cNvPr id="63" name="Google Shape;10190;p74">
            <a:extLst>
              <a:ext uri="{FF2B5EF4-FFF2-40B4-BE49-F238E27FC236}">
                <a16:creationId xmlns:a16="http://schemas.microsoft.com/office/drawing/2014/main" id="{A8DA3344-D69B-4DBD-8358-B44A5D1B3409}"/>
              </a:ext>
            </a:extLst>
          </p:cNvPr>
          <p:cNvGrpSpPr/>
          <p:nvPr/>
        </p:nvGrpSpPr>
        <p:grpSpPr>
          <a:xfrm>
            <a:off x="10482876" y="3656978"/>
            <a:ext cx="479584" cy="504980"/>
            <a:chOff x="7862157" y="2742733"/>
            <a:chExt cx="359688" cy="378735"/>
          </a:xfrm>
          <a:solidFill>
            <a:srgbClr val="0198E2"/>
          </a:solidFill>
        </p:grpSpPr>
        <p:sp>
          <p:nvSpPr>
            <p:cNvPr id="64" name="Google Shape;10191;p74">
              <a:extLst>
                <a:ext uri="{FF2B5EF4-FFF2-40B4-BE49-F238E27FC236}">
                  <a16:creationId xmlns:a16="http://schemas.microsoft.com/office/drawing/2014/main" id="{3C824E5C-18DC-4D11-96F4-4B466D750076}"/>
                </a:ext>
              </a:extLst>
            </p:cNvPr>
            <p:cNvSpPr/>
            <p:nvPr/>
          </p:nvSpPr>
          <p:spPr>
            <a:xfrm>
              <a:off x="7862157" y="2742733"/>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ah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65" name="Google Shape;10192;p74">
              <a:extLst>
                <a:ext uri="{FF2B5EF4-FFF2-40B4-BE49-F238E27FC236}">
                  <a16:creationId xmlns:a16="http://schemas.microsoft.com/office/drawing/2014/main" id="{F9170A66-E262-4392-A0C5-8EB2B71DA4A3}"/>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 f4 0 f2"/>
                <a:gd name="f59" fmla="+- f3 0 f2"/>
                <a:gd name="f60" fmla="*/ f59 1 8066"/>
                <a:gd name="f61" fmla="*/ f58 1 3813"/>
                <a:gd name="f62" fmla="*/ f2 1 f60"/>
                <a:gd name="f63" fmla="*/ f3 1 f60"/>
                <a:gd name="f64" fmla="*/ f2 1 f61"/>
                <a:gd name="f65" fmla="*/ f4 1 f61"/>
                <a:gd name="f66" fmla="*/ f62 f56 1"/>
                <a:gd name="f67" fmla="*/ f63 f56 1"/>
                <a:gd name="f68" fmla="*/ f65 f57 1"/>
                <a:gd name="f69" fmla="*/ f64 f57 1"/>
              </a:gdLst>
              <a:ahLst/>
              <a:cxnLst>
                <a:cxn ang="3cd4">
                  <a:pos x="hc" y="t"/>
                </a:cxn>
                <a:cxn ang="0">
                  <a:pos x="r" y="vc"/>
                </a:cxn>
                <a:cxn ang="cd4">
                  <a:pos x="hc" y="b"/>
                </a:cxn>
                <a:cxn ang="cd2">
                  <a:pos x="l" y="vc"/>
                </a:cxn>
              </a:cxnLst>
              <a:rect l="f66" t="f69" r="f67" b="f68"/>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66" name="Google Shape;10193;p74">
              <a:extLst>
                <a:ext uri="{FF2B5EF4-FFF2-40B4-BE49-F238E27FC236}">
                  <a16:creationId xmlns:a16="http://schemas.microsoft.com/office/drawing/2014/main" id="{4FAE27E1-81BF-4E81-8545-421D7E544398}"/>
                </a:ext>
              </a:extLst>
            </p:cNvPr>
            <p:cNvSpPr/>
            <p:nvPr/>
          </p:nvSpPr>
          <p:spPr>
            <a:xfrm>
              <a:off x="8053093" y="2742733"/>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67" name="Google Shape;10194;p74">
              <a:extLst>
                <a:ext uri="{FF2B5EF4-FFF2-40B4-BE49-F238E27FC236}">
                  <a16:creationId xmlns:a16="http://schemas.microsoft.com/office/drawing/2014/main" id="{681E2567-61EB-4742-ADBF-6D0731478233}"/>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68" name="Google Shape;10221;p74">
            <a:extLst>
              <a:ext uri="{FF2B5EF4-FFF2-40B4-BE49-F238E27FC236}">
                <a16:creationId xmlns:a16="http://schemas.microsoft.com/office/drawing/2014/main" id="{1952344E-87C7-4CB4-9489-1CE43CD92759}"/>
              </a:ext>
            </a:extLst>
          </p:cNvPr>
          <p:cNvGrpSpPr/>
          <p:nvPr/>
        </p:nvGrpSpPr>
        <p:grpSpPr>
          <a:xfrm>
            <a:off x="5113959" y="4622597"/>
            <a:ext cx="422623" cy="511209"/>
            <a:chOff x="3835469" y="3466947"/>
            <a:chExt cx="316967" cy="383407"/>
          </a:xfrm>
          <a:solidFill>
            <a:srgbClr val="0198E2"/>
          </a:solidFill>
        </p:grpSpPr>
        <p:sp>
          <p:nvSpPr>
            <p:cNvPr id="69" name="Google Shape;10222;p74">
              <a:extLst>
                <a:ext uri="{FF2B5EF4-FFF2-40B4-BE49-F238E27FC236}">
                  <a16:creationId xmlns:a16="http://schemas.microsoft.com/office/drawing/2014/main" id="{C3B27D2D-F73C-4EC8-B68E-B8A3136FBDF5}"/>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70" name="Google Shape;10223;p74">
              <a:extLst>
                <a:ext uri="{FF2B5EF4-FFF2-40B4-BE49-F238E27FC236}">
                  <a16:creationId xmlns:a16="http://schemas.microsoft.com/office/drawing/2014/main" id="{E1007046-67BD-42AD-B7A8-E88B0FBF5233}"/>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71" name="Google Shape;10224;p74">
              <a:extLst>
                <a:ext uri="{FF2B5EF4-FFF2-40B4-BE49-F238E27FC236}">
                  <a16:creationId xmlns:a16="http://schemas.microsoft.com/office/drawing/2014/main" id="{F761745C-5997-42CE-AF9A-CCBE6A1FDEDC}"/>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72" name="Google Shape;10240;p74">
            <a:extLst>
              <a:ext uri="{FF2B5EF4-FFF2-40B4-BE49-F238E27FC236}">
                <a16:creationId xmlns:a16="http://schemas.microsoft.com/office/drawing/2014/main" id="{E32226DE-F4F8-4581-B447-4E4CB1E3A206}"/>
              </a:ext>
            </a:extLst>
          </p:cNvPr>
          <p:cNvGrpSpPr/>
          <p:nvPr/>
        </p:nvGrpSpPr>
        <p:grpSpPr>
          <a:xfrm>
            <a:off x="6965534" y="4627486"/>
            <a:ext cx="486692" cy="480487"/>
            <a:chOff x="5224150" y="3470614"/>
            <a:chExt cx="365019" cy="360365"/>
          </a:xfrm>
          <a:solidFill>
            <a:srgbClr val="0198E2"/>
          </a:solidFill>
        </p:grpSpPr>
        <p:sp>
          <p:nvSpPr>
            <p:cNvPr id="73" name="Google Shape;10241;p74">
              <a:extLst>
                <a:ext uri="{FF2B5EF4-FFF2-40B4-BE49-F238E27FC236}">
                  <a16:creationId xmlns:a16="http://schemas.microsoft.com/office/drawing/2014/main" id="{2710CFBA-CF02-435D-BBC0-16BFDAEDEAA1}"/>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74" name="Google Shape;10242;p74">
              <a:extLst>
                <a:ext uri="{FF2B5EF4-FFF2-40B4-BE49-F238E27FC236}">
                  <a16:creationId xmlns:a16="http://schemas.microsoft.com/office/drawing/2014/main" id="{864E3730-D15E-4783-8DB6-A8B3D2797D28}"/>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75" name="Google Shape;10303;p74">
            <a:extLst>
              <a:ext uri="{FF2B5EF4-FFF2-40B4-BE49-F238E27FC236}">
                <a16:creationId xmlns:a16="http://schemas.microsoft.com/office/drawing/2014/main" id="{97574222-8977-41CF-8CBC-EE6440CEC326}"/>
              </a:ext>
            </a:extLst>
          </p:cNvPr>
          <p:cNvGrpSpPr/>
          <p:nvPr/>
        </p:nvGrpSpPr>
        <p:grpSpPr>
          <a:xfrm>
            <a:off x="7899453" y="4585630"/>
            <a:ext cx="480316" cy="511857"/>
            <a:chOff x="5924589" y="3439222"/>
            <a:chExt cx="360237" cy="383893"/>
          </a:xfrm>
          <a:solidFill>
            <a:srgbClr val="0198E2"/>
          </a:solidFill>
        </p:grpSpPr>
        <p:sp>
          <p:nvSpPr>
            <p:cNvPr id="76" name="Google Shape;10304;p74">
              <a:extLst>
                <a:ext uri="{FF2B5EF4-FFF2-40B4-BE49-F238E27FC236}">
                  <a16:creationId xmlns:a16="http://schemas.microsoft.com/office/drawing/2014/main" id="{988F67F2-7BF4-4CB7-99AD-5BAC13FB105E}"/>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77" name="Google Shape;10305;p74">
              <a:extLst>
                <a:ext uri="{FF2B5EF4-FFF2-40B4-BE49-F238E27FC236}">
                  <a16:creationId xmlns:a16="http://schemas.microsoft.com/office/drawing/2014/main" id="{3D5A53BC-9675-4D45-AAE6-69D01DD333A6}"/>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78" name="Google Shape;10306;p74">
              <a:extLst>
                <a:ext uri="{FF2B5EF4-FFF2-40B4-BE49-F238E27FC236}">
                  <a16:creationId xmlns:a16="http://schemas.microsoft.com/office/drawing/2014/main" id="{5D438C20-CF72-402B-BC2A-0F22995C5D3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79" name="Google Shape;10307;p74">
              <a:extLst>
                <a:ext uri="{FF2B5EF4-FFF2-40B4-BE49-F238E27FC236}">
                  <a16:creationId xmlns:a16="http://schemas.microsoft.com/office/drawing/2014/main" id="{6BBDA572-D27A-4868-A647-CA917CBC1E10}"/>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80" name="Google Shape;10308;p74">
              <a:extLst>
                <a:ext uri="{FF2B5EF4-FFF2-40B4-BE49-F238E27FC236}">
                  <a16:creationId xmlns:a16="http://schemas.microsoft.com/office/drawing/2014/main" id="{305D6BA3-2DF2-4D36-A830-0B6B89286ADC}"/>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81" name="Google Shape;10309;p74">
              <a:extLst>
                <a:ext uri="{FF2B5EF4-FFF2-40B4-BE49-F238E27FC236}">
                  <a16:creationId xmlns:a16="http://schemas.microsoft.com/office/drawing/2014/main" id="{E308ED15-8FE7-46E2-92EA-7B199C38095E}"/>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82" name="Google Shape;10310;p74">
              <a:extLst>
                <a:ext uri="{FF2B5EF4-FFF2-40B4-BE49-F238E27FC236}">
                  <a16:creationId xmlns:a16="http://schemas.microsoft.com/office/drawing/2014/main" id="{C5E4DEE9-3873-4DE1-8DDB-64FE7AA57564}"/>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83" name="Google Shape;10311;p74">
              <a:extLst>
                <a:ext uri="{FF2B5EF4-FFF2-40B4-BE49-F238E27FC236}">
                  <a16:creationId xmlns:a16="http://schemas.microsoft.com/office/drawing/2014/main" id="{B2FC7A55-BE15-41E9-B1C1-731F04328AD9}"/>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84" name="Google Shape;10312;p74">
              <a:extLst>
                <a:ext uri="{FF2B5EF4-FFF2-40B4-BE49-F238E27FC236}">
                  <a16:creationId xmlns:a16="http://schemas.microsoft.com/office/drawing/2014/main" id="{33BDE60C-D8ED-4CAC-A03E-C5EBC684F080}"/>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85" name="Google Shape;10313;p74">
              <a:extLst>
                <a:ext uri="{FF2B5EF4-FFF2-40B4-BE49-F238E27FC236}">
                  <a16:creationId xmlns:a16="http://schemas.microsoft.com/office/drawing/2014/main" id="{FA34C7D2-0319-4BD4-AD30-4909093AF3A0}"/>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86" name="Google Shape;10314;p74">
              <a:extLst>
                <a:ext uri="{FF2B5EF4-FFF2-40B4-BE49-F238E27FC236}">
                  <a16:creationId xmlns:a16="http://schemas.microsoft.com/office/drawing/2014/main" id="{4AA36D1B-243C-4E93-A398-3340BDE9A387}"/>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87" name="Google Shape;10315;p74">
              <a:extLst>
                <a:ext uri="{FF2B5EF4-FFF2-40B4-BE49-F238E27FC236}">
                  <a16:creationId xmlns:a16="http://schemas.microsoft.com/office/drawing/2014/main" id="{A121BE92-C6B3-4D6B-AE75-598C7841B6BC}"/>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88" name="Google Shape;10341;p74">
            <a:extLst>
              <a:ext uri="{FF2B5EF4-FFF2-40B4-BE49-F238E27FC236}">
                <a16:creationId xmlns:a16="http://schemas.microsoft.com/office/drawing/2014/main" id="{06BCEA84-016D-4F0D-AE01-D0A25EF87FC4}"/>
              </a:ext>
            </a:extLst>
          </p:cNvPr>
          <p:cNvGrpSpPr/>
          <p:nvPr/>
        </p:nvGrpSpPr>
        <p:grpSpPr>
          <a:xfrm>
            <a:off x="11370271" y="3665354"/>
            <a:ext cx="346008" cy="483473"/>
            <a:chOff x="8527703" y="2749015"/>
            <a:chExt cx="259506" cy="362605"/>
          </a:xfrm>
          <a:solidFill>
            <a:srgbClr val="0198E2"/>
          </a:solidFill>
        </p:grpSpPr>
        <p:sp>
          <p:nvSpPr>
            <p:cNvPr id="89" name="Google Shape;10342;p74">
              <a:extLst>
                <a:ext uri="{FF2B5EF4-FFF2-40B4-BE49-F238E27FC236}">
                  <a16:creationId xmlns:a16="http://schemas.microsoft.com/office/drawing/2014/main" id="{FE0BE677-3524-4E42-BEAD-A50092D869C6}"/>
                </a:ext>
              </a:extLst>
            </p:cNvPr>
            <p:cNvSpPr/>
            <p:nvPr/>
          </p:nvSpPr>
          <p:spPr>
            <a:xfrm>
              <a:off x="8527703" y="2749015"/>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90" name="Google Shape;10343;p74">
              <a:extLst>
                <a:ext uri="{FF2B5EF4-FFF2-40B4-BE49-F238E27FC236}">
                  <a16:creationId xmlns:a16="http://schemas.microsoft.com/office/drawing/2014/main" id="{08614A9A-B2F7-441A-8AB3-407BECF26211}"/>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91" name="Google Shape;10344;p74">
              <a:extLst>
                <a:ext uri="{FF2B5EF4-FFF2-40B4-BE49-F238E27FC236}">
                  <a16:creationId xmlns:a16="http://schemas.microsoft.com/office/drawing/2014/main" id="{0CE8A42C-22A3-402C-9FF9-4E6A277C4243}"/>
                </a:ext>
              </a:extLst>
            </p:cNvPr>
            <p:cNvSpPr/>
            <p:nvPr/>
          </p:nvSpPr>
          <p:spPr>
            <a:xfrm>
              <a:off x="8588483"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92" name="Google Shape;10345;p74">
              <a:extLst>
                <a:ext uri="{FF2B5EF4-FFF2-40B4-BE49-F238E27FC236}">
                  <a16:creationId xmlns:a16="http://schemas.microsoft.com/office/drawing/2014/main" id="{B7CB4895-B3D3-4789-A634-1D936A957D38}"/>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93" name="Google Shape;10346;p74">
              <a:extLst>
                <a:ext uri="{FF2B5EF4-FFF2-40B4-BE49-F238E27FC236}">
                  <a16:creationId xmlns:a16="http://schemas.microsoft.com/office/drawing/2014/main" id="{67476235-306E-473A-BC04-CF69F24413AE}"/>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94" name="Google Shape;10359;p74">
            <a:extLst>
              <a:ext uri="{FF2B5EF4-FFF2-40B4-BE49-F238E27FC236}">
                <a16:creationId xmlns:a16="http://schemas.microsoft.com/office/drawing/2014/main" id="{EC700CD1-EDFC-418D-8289-07C8885E8F04}"/>
              </a:ext>
            </a:extLst>
          </p:cNvPr>
          <p:cNvGrpSpPr/>
          <p:nvPr/>
        </p:nvGrpSpPr>
        <p:grpSpPr>
          <a:xfrm>
            <a:off x="8779666" y="4641761"/>
            <a:ext cx="481572" cy="451811"/>
            <a:chOff x="6584749" y="3481321"/>
            <a:chExt cx="361179" cy="338858"/>
          </a:xfrm>
          <a:solidFill>
            <a:srgbClr val="0198E2"/>
          </a:solidFill>
        </p:grpSpPr>
        <p:sp>
          <p:nvSpPr>
            <p:cNvPr id="95" name="Google Shape;10360;p74">
              <a:extLst>
                <a:ext uri="{FF2B5EF4-FFF2-40B4-BE49-F238E27FC236}">
                  <a16:creationId xmlns:a16="http://schemas.microsoft.com/office/drawing/2014/main" id="{59EE35B6-4B3C-4015-8159-6BEF70589874}"/>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ah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96" name="Google Shape;10361;p74">
              <a:extLst>
                <a:ext uri="{FF2B5EF4-FFF2-40B4-BE49-F238E27FC236}">
                  <a16:creationId xmlns:a16="http://schemas.microsoft.com/office/drawing/2014/main" id="{278E72B1-F502-4E88-9BC9-3DF25F7C528B}"/>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97" name="Google Shape;10362;p74">
              <a:extLst>
                <a:ext uri="{FF2B5EF4-FFF2-40B4-BE49-F238E27FC236}">
                  <a16:creationId xmlns:a16="http://schemas.microsoft.com/office/drawing/2014/main" id="{E2C7DAD6-DD47-45E0-91CE-22335C92D941}"/>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98" name="Google Shape;10363;p74">
              <a:extLst>
                <a:ext uri="{FF2B5EF4-FFF2-40B4-BE49-F238E27FC236}">
                  <a16:creationId xmlns:a16="http://schemas.microsoft.com/office/drawing/2014/main" id="{94EFD524-4462-4225-9A41-A4A89E89848B}"/>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99" name="Google Shape;10364;p74">
              <a:extLst>
                <a:ext uri="{FF2B5EF4-FFF2-40B4-BE49-F238E27FC236}">
                  <a16:creationId xmlns:a16="http://schemas.microsoft.com/office/drawing/2014/main" id="{B538100B-C7A8-4403-A335-5AE5F007981E}"/>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00" name="Google Shape;10365;p74">
              <a:extLst>
                <a:ext uri="{FF2B5EF4-FFF2-40B4-BE49-F238E27FC236}">
                  <a16:creationId xmlns:a16="http://schemas.microsoft.com/office/drawing/2014/main" id="{7ECF2E5F-D2C5-4094-B5DD-FA08CAE2AA57}"/>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01" name="Google Shape;10366;p74">
              <a:extLst>
                <a:ext uri="{FF2B5EF4-FFF2-40B4-BE49-F238E27FC236}">
                  <a16:creationId xmlns:a16="http://schemas.microsoft.com/office/drawing/2014/main" id="{B6960EC8-A2E3-469C-9DA8-22AE14420E52}"/>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02" name="Google Shape;10399;p74">
            <a:extLst>
              <a:ext uri="{FF2B5EF4-FFF2-40B4-BE49-F238E27FC236}">
                <a16:creationId xmlns:a16="http://schemas.microsoft.com/office/drawing/2014/main" id="{B0463B45-A177-4A47-8F26-3CF13966F9D6}"/>
              </a:ext>
            </a:extLst>
          </p:cNvPr>
          <p:cNvGrpSpPr/>
          <p:nvPr/>
        </p:nvGrpSpPr>
        <p:grpSpPr>
          <a:xfrm>
            <a:off x="4176393" y="4547347"/>
            <a:ext cx="480267" cy="509125"/>
            <a:chOff x="3132295" y="3410510"/>
            <a:chExt cx="360200" cy="381844"/>
          </a:xfrm>
          <a:solidFill>
            <a:srgbClr val="0198E2"/>
          </a:solidFill>
        </p:grpSpPr>
        <p:sp>
          <p:nvSpPr>
            <p:cNvPr id="103" name="Google Shape;10400;p74">
              <a:extLst>
                <a:ext uri="{FF2B5EF4-FFF2-40B4-BE49-F238E27FC236}">
                  <a16:creationId xmlns:a16="http://schemas.microsoft.com/office/drawing/2014/main" id="{547407CF-18C6-4B68-9B86-83797EB4675D}"/>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04" name="Google Shape;10401;p74">
              <a:extLst>
                <a:ext uri="{FF2B5EF4-FFF2-40B4-BE49-F238E27FC236}">
                  <a16:creationId xmlns:a16="http://schemas.microsoft.com/office/drawing/2014/main" id="{C7662E4B-507D-4FAE-9D4A-CBBF981DA3A1}"/>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05" name="Google Shape;10402;p74">
              <a:extLst>
                <a:ext uri="{FF2B5EF4-FFF2-40B4-BE49-F238E27FC236}">
                  <a16:creationId xmlns:a16="http://schemas.microsoft.com/office/drawing/2014/main" id="{A715EF3A-9DA7-42F7-947C-8B801FDBCD10}"/>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06" name="Google Shape;10403;p74">
              <a:extLst>
                <a:ext uri="{FF2B5EF4-FFF2-40B4-BE49-F238E27FC236}">
                  <a16:creationId xmlns:a16="http://schemas.microsoft.com/office/drawing/2014/main" id="{A8D8EB7A-4DDA-4335-8068-A99E8F62B1F3}"/>
                </a:ext>
              </a:extLst>
            </p:cNvPr>
            <p:cNvSpPr/>
            <p:nvPr/>
          </p:nvSpPr>
          <p:spPr>
            <a:xfrm>
              <a:off x="329557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07" name="Google Shape;10404;p74">
              <a:extLst>
                <a:ext uri="{FF2B5EF4-FFF2-40B4-BE49-F238E27FC236}">
                  <a16:creationId xmlns:a16="http://schemas.microsoft.com/office/drawing/2014/main" id="{0ABCCEC8-56CE-4824-BD94-25909D8E9ACD}"/>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08" name="Google Shape;10405;p74">
              <a:extLst>
                <a:ext uri="{FF2B5EF4-FFF2-40B4-BE49-F238E27FC236}">
                  <a16:creationId xmlns:a16="http://schemas.microsoft.com/office/drawing/2014/main" id="{409443F9-9AE1-4FA9-901A-4EED510CBE5E}"/>
                </a:ext>
              </a:extLst>
            </p:cNvPr>
            <p:cNvSpPr/>
            <p:nvPr/>
          </p:nvSpPr>
          <p:spPr>
            <a:xfrm>
              <a:off x="3141896"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09" name="Google Shape;10406;p74">
              <a:extLst>
                <a:ext uri="{FF2B5EF4-FFF2-40B4-BE49-F238E27FC236}">
                  <a16:creationId xmlns:a16="http://schemas.microsoft.com/office/drawing/2014/main" id="{7CF774A2-10F7-45BD-95A1-120057BDF2D1}"/>
                </a:ext>
              </a:extLst>
            </p:cNvPr>
            <p:cNvSpPr/>
            <p:nvPr/>
          </p:nvSpPr>
          <p:spPr>
            <a:xfrm>
              <a:off x="329557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10" name="Google Shape;10407;p74">
              <a:extLst>
                <a:ext uri="{FF2B5EF4-FFF2-40B4-BE49-F238E27FC236}">
                  <a16:creationId xmlns:a16="http://schemas.microsoft.com/office/drawing/2014/main" id="{491507A8-CCB7-439E-8E7E-20809E04954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11" name="Google Shape;10421;p74">
            <a:extLst>
              <a:ext uri="{FF2B5EF4-FFF2-40B4-BE49-F238E27FC236}">
                <a16:creationId xmlns:a16="http://schemas.microsoft.com/office/drawing/2014/main" id="{9F0D8DFC-7E43-42BB-9334-07464F7AD0D3}"/>
              </a:ext>
            </a:extLst>
          </p:cNvPr>
          <p:cNvGrpSpPr/>
          <p:nvPr/>
        </p:nvGrpSpPr>
        <p:grpSpPr>
          <a:xfrm>
            <a:off x="9515356" y="4559052"/>
            <a:ext cx="482864" cy="515976"/>
            <a:chOff x="7136517" y="3419289"/>
            <a:chExt cx="362148" cy="386982"/>
          </a:xfrm>
          <a:solidFill>
            <a:srgbClr val="0198E2"/>
          </a:solidFill>
        </p:grpSpPr>
        <p:sp>
          <p:nvSpPr>
            <p:cNvPr id="112" name="Google Shape;10422;p74">
              <a:extLst>
                <a:ext uri="{FF2B5EF4-FFF2-40B4-BE49-F238E27FC236}">
                  <a16:creationId xmlns:a16="http://schemas.microsoft.com/office/drawing/2014/main" id="{5F4FC740-4DF6-446F-AF43-C956152B8E44}"/>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13" name="Google Shape;10423;p74">
              <a:extLst>
                <a:ext uri="{FF2B5EF4-FFF2-40B4-BE49-F238E27FC236}">
                  <a16:creationId xmlns:a16="http://schemas.microsoft.com/office/drawing/2014/main" id="{23C8A699-E0D7-470C-A43C-749407B2FE50}"/>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ah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14" name="Google Shape;10424;p74">
              <a:extLst>
                <a:ext uri="{FF2B5EF4-FFF2-40B4-BE49-F238E27FC236}">
                  <a16:creationId xmlns:a16="http://schemas.microsoft.com/office/drawing/2014/main" id="{3188484E-BBC2-4DD1-BE6D-4DE404E96822}"/>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15" name="Google Shape;10425;p74">
              <a:extLst>
                <a:ext uri="{FF2B5EF4-FFF2-40B4-BE49-F238E27FC236}">
                  <a16:creationId xmlns:a16="http://schemas.microsoft.com/office/drawing/2014/main" id="{4BE9A291-ECA6-4FFB-A6ED-745A5F7D3D1F}"/>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16" name="Google Shape;10426;p74">
              <a:extLst>
                <a:ext uri="{FF2B5EF4-FFF2-40B4-BE49-F238E27FC236}">
                  <a16:creationId xmlns:a16="http://schemas.microsoft.com/office/drawing/2014/main" id="{EE4EFD35-DA3C-4BF2-A743-E5B24C99AE04}"/>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17" name="Google Shape;10427;p74">
              <a:extLst>
                <a:ext uri="{FF2B5EF4-FFF2-40B4-BE49-F238E27FC236}">
                  <a16:creationId xmlns:a16="http://schemas.microsoft.com/office/drawing/2014/main" id="{405CAFAC-9128-49D7-91E0-BE0885502218}"/>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18" name="Google Shape;10428;p74">
              <a:extLst>
                <a:ext uri="{FF2B5EF4-FFF2-40B4-BE49-F238E27FC236}">
                  <a16:creationId xmlns:a16="http://schemas.microsoft.com/office/drawing/2014/main" id="{DFF187A3-51C2-4BD5-A454-ADE1AA5BE1BF}"/>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19" name="Google Shape;10429;p74">
              <a:extLst>
                <a:ext uri="{FF2B5EF4-FFF2-40B4-BE49-F238E27FC236}">
                  <a16:creationId xmlns:a16="http://schemas.microsoft.com/office/drawing/2014/main" id="{20B21AD3-BA83-4BD3-A0AE-9C0EC9429530}"/>
                </a:ext>
              </a:extLst>
            </p:cNvPr>
            <p:cNvSpPr/>
            <p:nvPr/>
          </p:nvSpPr>
          <p:spPr>
            <a:xfrm>
              <a:off x="7200872"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20" name="Google Shape;10435;p74">
            <a:extLst>
              <a:ext uri="{FF2B5EF4-FFF2-40B4-BE49-F238E27FC236}">
                <a16:creationId xmlns:a16="http://schemas.microsoft.com/office/drawing/2014/main" id="{D91A69E5-C37A-4560-80FB-669DE92F26A5}"/>
              </a:ext>
            </a:extLst>
          </p:cNvPr>
          <p:cNvGrpSpPr/>
          <p:nvPr/>
        </p:nvGrpSpPr>
        <p:grpSpPr>
          <a:xfrm>
            <a:off x="9486972" y="5286305"/>
            <a:ext cx="709648" cy="701247"/>
            <a:chOff x="7115229" y="3964728"/>
            <a:chExt cx="532236" cy="525935"/>
          </a:xfrm>
          <a:solidFill>
            <a:srgbClr val="0198E2"/>
          </a:solidFill>
        </p:grpSpPr>
        <p:sp>
          <p:nvSpPr>
            <p:cNvPr id="121" name="Google Shape;10436;p74">
              <a:extLst>
                <a:ext uri="{FF2B5EF4-FFF2-40B4-BE49-F238E27FC236}">
                  <a16:creationId xmlns:a16="http://schemas.microsoft.com/office/drawing/2014/main" id="{843F8DF8-D93C-496E-B92D-79F05C425A5B}"/>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 f4 0 f2"/>
                <a:gd name="f15" fmla="+- f3 0 f2"/>
                <a:gd name="f16" fmla="*/ f15 1 694"/>
                <a:gd name="f17" fmla="*/ f14 1 173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22" name="Google Shape;10437;p74">
              <a:extLst>
                <a:ext uri="{FF2B5EF4-FFF2-40B4-BE49-F238E27FC236}">
                  <a16:creationId xmlns:a16="http://schemas.microsoft.com/office/drawing/2014/main" id="{A345B1DE-F8B1-4D0F-BCFE-0458A787940C}"/>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23" name="Google Shape;10438;p74">
              <a:extLst>
                <a:ext uri="{FF2B5EF4-FFF2-40B4-BE49-F238E27FC236}">
                  <a16:creationId xmlns:a16="http://schemas.microsoft.com/office/drawing/2014/main" id="{807F9DAA-FD20-4840-B204-21802D62337A}"/>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24" name="Google Shape;10439;p74">
              <a:extLst>
                <a:ext uri="{FF2B5EF4-FFF2-40B4-BE49-F238E27FC236}">
                  <a16:creationId xmlns:a16="http://schemas.microsoft.com/office/drawing/2014/main" id="{FAA12097-EFA2-4908-8E1F-1F0B140352FA}"/>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25" name="Google Shape;10440;p74">
              <a:extLst>
                <a:ext uri="{FF2B5EF4-FFF2-40B4-BE49-F238E27FC236}">
                  <a16:creationId xmlns:a16="http://schemas.microsoft.com/office/drawing/2014/main" id="{4EA407C0-AA0E-45FF-9477-49A201F09733}"/>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26" name="Google Shape;10441;p74">
              <a:extLst>
                <a:ext uri="{FF2B5EF4-FFF2-40B4-BE49-F238E27FC236}">
                  <a16:creationId xmlns:a16="http://schemas.microsoft.com/office/drawing/2014/main" id="{7704CAD1-B60F-4A07-AC5E-EEFDEC6B0CBD}"/>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27" name="Google Shape;10442;p74">
              <a:extLst>
                <a:ext uri="{FF2B5EF4-FFF2-40B4-BE49-F238E27FC236}">
                  <a16:creationId xmlns:a16="http://schemas.microsoft.com/office/drawing/2014/main" id="{C00234EB-DEC2-445E-96C1-22EBDE4F6E68}"/>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28" name="Google Shape;10443;p74">
            <a:extLst>
              <a:ext uri="{FF2B5EF4-FFF2-40B4-BE49-F238E27FC236}">
                <a16:creationId xmlns:a16="http://schemas.microsoft.com/office/drawing/2014/main" id="{BF3512E1-72C2-43C6-8657-C5C34FAAE707}"/>
              </a:ext>
            </a:extLst>
          </p:cNvPr>
          <p:cNvGrpSpPr/>
          <p:nvPr/>
        </p:nvGrpSpPr>
        <p:grpSpPr>
          <a:xfrm>
            <a:off x="11314395" y="4449567"/>
            <a:ext cx="551127" cy="587399"/>
            <a:chOff x="8485796" y="3337175"/>
            <a:chExt cx="413345" cy="440549"/>
          </a:xfrm>
          <a:solidFill>
            <a:srgbClr val="0198E2"/>
          </a:solidFill>
        </p:grpSpPr>
        <p:sp>
          <p:nvSpPr>
            <p:cNvPr id="129" name="Google Shape;10444;p74">
              <a:extLst>
                <a:ext uri="{FF2B5EF4-FFF2-40B4-BE49-F238E27FC236}">
                  <a16:creationId xmlns:a16="http://schemas.microsoft.com/office/drawing/2014/main" id="{934E67A7-57D1-4FCE-BF91-711B6ED79297}"/>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30" name="Google Shape;10445;p74">
              <a:extLst>
                <a:ext uri="{FF2B5EF4-FFF2-40B4-BE49-F238E27FC236}">
                  <a16:creationId xmlns:a16="http://schemas.microsoft.com/office/drawing/2014/main" id="{7C61859D-7345-4E07-BDCD-6203511DD7AC}"/>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ah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31" name="Google Shape;10446;p74">
              <a:extLst>
                <a:ext uri="{FF2B5EF4-FFF2-40B4-BE49-F238E27FC236}">
                  <a16:creationId xmlns:a16="http://schemas.microsoft.com/office/drawing/2014/main" id="{B1373362-5A62-493C-AB2F-056FD872327D}"/>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32" name="Google Shape;10447;p74">
              <a:extLst>
                <a:ext uri="{FF2B5EF4-FFF2-40B4-BE49-F238E27FC236}">
                  <a16:creationId xmlns:a16="http://schemas.microsoft.com/office/drawing/2014/main" id="{EC95A7F3-A8CA-4117-B79E-F71F65F671C4}"/>
                </a:ext>
              </a:extLst>
            </p:cNvPr>
            <p:cNvSpPr/>
            <p:nvPr/>
          </p:nvSpPr>
          <p:spPr>
            <a:xfrm>
              <a:off x="8739725"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 f4 0 f2"/>
                <a:gd name="f15" fmla="+- f3 0 f2"/>
                <a:gd name="f16" fmla="*/ f15 1 3561"/>
                <a:gd name="f17" fmla="*/ f14 1 343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33" name="Google Shape;10448;p74">
              <a:extLst>
                <a:ext uri="{FF2B5EF4-FFF2-40B4-BE49-F238E27FC236}">
                  <a16:creationId xmlns:a16="http://schemas.microsoft.com/office/drawing/2014/main" id="{0525ECC3-1CFC-4CAB-AC7E-93C6E6B89135}"/>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34" name="Google Shape;10449;p74">
              <a:extLst>
                <a:ext uri="{FF2B5EF4-FFF2-40B4-BE49-F238E27FC236}">
                  <a16:creationId xmlns:a16="http://schemas.microsoft.com/office/drawing/2014/main" id="{E678BFFE-8273-4C9E-BF72-9BE48D77DA0E}"/>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35" name="Google Shape;10468;p74">
            <a:extLst>
              <a:ext uri="{FF2B5EF4-FFF2-40B4-BE49-F238E27FC236}">
                <a16:creationId xmlns:a16="http://schemas.microsoft.com/office/drawing/2014/main" id="{7D4BFD02-79D0-4FED-92E0-C4F27A9B1B7C}"/>
              </a:ext>
            </a:extLst>
          </p:cNvPr>
          <p:cNvGrpSpPr/>
          <p:nvPr/>
        </p:nvGrpSpPr>
        <p:grpSpPr>
          <a:xfrm>
            <a:off x="6024688" y="4673827"/>
            <a:ext cx="482864" cy="513247"/>
            <a:chOff x="4518516" y="3505370"/>
            <a:chExt cx="362148" cy="384935"/>
          </a:xfrm>
          <a:solidFill>
            <a:srgbClr val="0198E2"/>
          </a:solidFill>
        </p:grpSpPr>
        <p:sp>
          <p:nvSpPr>
            <p:cNvPr id="136" name="Google Shape;10469;p74">
              <a:extLst>
                <a:ext uri="{FF2B5EF4-FFF2-40B4-BE49-F238E27FC236}">
                  <a16:creationId xmlns:a16="http://schemas.microsoft.com/office/drawing/2014/main" id="{41AE9460-33C3-4503-9189-EC87B8DA81DD}"/>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ah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37" name="Google Shape;10470;p74">
              <a:extLst>
                <a:ext uri="{FF2B5EF4-FFF2-40B4-BE49-F238E27FC236}">
                  <a16:creationId xmlns:a16="http://schemas.microsoft.com/office/drawing/2014/main" id="{1DD97BCD-D62D-4137-B9E0-6AC4CD6C6FF0}"/>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38" name="Google Shape;10471;p74">
              <a:extLst>
                <a:ext uri="{FF2B5EF4-FFF2-40B4-BE49-F238E27FC236}">
                  <a16:creationId xmlns:a16="http://schemas.microsoft.com/office/drawing/2014/main" id="{527F7EC5-2EC1-4677-A49B-BF46AA254A49}"/>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39" name="Google Shape;10483;p74">
            <a:extLst>
              <a:ext uri="{FF2B5EF4-FFF2-40B4-BE49-F238E27FC236}">
                <a16:creationId xmlns:a16="http://schemas.microsoft.com/office/drawing/2014/main" id="{D6BDA11F-D761-4E86-9303-FF9F721DDDE0}"/>
              </a:ext>
            </a:extLst>
          </p:cNvPr>
          <p:cNvGrpSpPr/>
          <p:nvPr/>
        </p:nvGrpSpPr>
        <p:grpSpPr>
          <a:xfrm>
            <a:off x="10482011" y="4540373"/>
            <a:ext cx="453395" cy="480499"/>
            <a:chOff x="7861508" y="3405280"/>
            <a:chExt cx="340046" cy="360374"/>
          </a:xfrm>
          <a:solidFill>
            <a:srgbClr val="0198E2"/>
          </a:solidFill>
        </p:grpSpPr>
        <p:sp>
          <p:nvSpPr>
            <p:cNvPr id="140" name="Google Shape;10484;p74">
              <a:extLst>
                <a:ext uri="{FF2B5EF4-FFF2-40B4-BE49-F238E27FC236}">
                  <a16:creationId xmlns:a16="http://schemas.microsoft.com/office/drawing/2014/main" id="{5D4922DD-9DD0-497E-B7CD-F59A815968AB}"/>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41" name="Google Shape;10485;p74">
              <a:extLst>
                <a:ext uri="{FF2B5EF4-FFF2-40B4-BE49-F238E27FC236}">
                  <a16:creationId xmlns:a16="http://schemas.microsoft.com/office/drawing/2014/main" id="{C486DE6E-6CF7-43CC-9EB7-3D82BBA7B4DC}"/>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42" name="Google Shape;10486;p74">
              <a:extLst>
                <a:ext uri="{FF2B5EF4-FFF2-40B4-BE49-F238E27FC236}">
                  <a16:creationId xmlns:a16="http://schemas.microsoft.com/office/drawing/2014/main" id="{3036688D-A51D-4D84-A6DA-2D0B47A1C88C}"/>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43" name="Google Shape;10487;p74">
              <a:extLst>
                <a:ext uri="{FF2B5EF4-FFF2-40B4-BE49-F238E27FC236}">
                  <a16:creationId xmlns:a16="http://schemas.microsoft.com/office/drawing/2014/main" id="{36C86D95-A45C-4F16-AB63-AA58463D7CAA}"/>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44" name="Google Shape;10488;p74">
              <a:extLst>
                <a:ext uri="{FF2B5EF4-FFF2-40B4-BE49-F238E27FC236}">
                  <a16:creationId xmlns:a16="http://schemas.microsoft.com/office/drawing/2014/main" id="{826CBBD4-5394-41BC-8E3F-0B0B2335D8F3}"/>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45" name="Google Shape;10497;p74">
            <a:extLst>
              <a:ext uri="{FF2B5EF4-FFF2-40B4-BE49-F238E27FC236}">
                <a16:creationId xmlns:a16="http://schemas.microsoft.com/office/drawing/2014/main" id="{A2618787-D001-4663-83CD-F8F0723EDFFC}"/>
              </a:ext>
            </a:extLst>
          </p:cNvPr>
          <p:cNvGrpSpPr/>
          <p:nvPr/>
        </p:nvGrpSpPr>
        <p:grpSpPr>
          <a:xfrm>
            <a:off x="10374111" y="2606100"/>
            <a:ext cx="630399" cy="670072"/>
            <a:chOff x="7780583" y="1954575"/>
            <a:chExt cx="472799" cy="502554"/>
          </a:xfrm>
          <a:solidFill>
            <a:srgbClr val="0198E2"/>
          </a:solidFill>
        </p:grpSpPr>
        <p:sp>
          <p:nvSpPr>
            <p:cNvPr id="146" name="Google Shape;10498;p74">
              <a:extLst>
                <a:ext uri="{FF2B5EF4-FFF2-40B4-BE49-F238E27FC236}">
                  <a16:creationId xmlns:a16="http://schemas.microsoft.com/office/drawing/2014/main" id="{615D8DEA-B000-4020-AFCE-6257D04FDC16}"/>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47" name="Google Shape;10499;p74">
              <a:extLst>
                <a:ext uri="{FF2B5EF4-FFF2-40B4-BE49-F238E27FC236}">
                  <a16:creationId xmlns:a16="http://schemas.microsoft.com/office/drawing/2014/main" id="{1F5C2A82-B7B2-4022-AC0F-A39EB7259E1C}"/>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48" name="Google Shape;10500;p74">
              <a:extLst>
                <a:ext uri="{FF2B5EF4-FFF2-40B4-BE49-F238E27FC236}">
                  <a16:creationId xmlns:a16="http://schemas.microsoft.com/office/drawing/2014/main" id="{8EC4123C-8AEC-4983-BC1A-14433E70FBB4}"/>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49" name="Google Shape;10501;p74">
              <a:extLst>
                <a:ext uri="{FF2B5EF4-FFF2-40B4-BE49-F238E27FC236}">
                  <a16:creationId xmlns:a16="http://schemas.microsoft.com/office/drawing/2014/main" id="{4D6F5EA1-BEEF-43B6-99EB-B848F0A7CFAB}"/>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50" name="Google Shape;10502;p74">
              <a:extLst>
                <a:ext uri="{FF2B5EF4-FFF2-40B4-BE49-F238E27FC236}">
                  <a16:creationId xmlns:a16="http://schemas.microsoft.com/office/drawing/2014/main" id="{D25F9D3D-B7C5-45C0-96C7-7E3DA517490F}"/>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51" name="Google Shape;10503;p74">
              <a:extLst>
                <a:ext uri="{FF2B5EF4-FFF2-40B4-BE49-F238E27FC236}">
                  <a16:creationId xmlns:a16="http://schemas.microsoft.com/office/drawing/2014/main" id="{F8DDEF33-9857-4D0D-88B9-E7A472BB3B98}"/>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52" name="Google Shape;10234;p74">
            <a:extLst>
              <a:ext uri="{FF2B5EF4-FFF2-40B4-BE49-F238E27FC236}">
                <a16:creationId xmlns:a16="http://schemas.microsoft.com/office/drawing/2014/main" id="{6A8BC9CB-7A9E-4917-8583-AF646808214D}"/>
              </a:ext>
            </a:extLst>
          </p:cNvPr>
          <p:cNvGrpSpPr/>
          <p:nvPr/>
        </p:nvGrpSpPr>
        <p:grpSpPr>
          <a:xfrm>
            <a:off x="5049255" y="2654320"/>
            <a:ext cx="627059" cy="670072"/>
            <a:chOff x="3786941" y="1990740"/>
            <a:chExt cx="470294" cy="502554"/>
          </a:xfrm>
          <a:solidFill>
            <a:srgbClr val="0198E2"/>
          </a:solidFill>
        </p:grpSpPr>
        <p:sp>
          <p:nvSpPr>
            <p:cNvPr id="153" name="Google Shape;10235;p74">
              <a:extLst>
                <a:ext uri="{FF2B5EF4-FFF2-40B4-BE49-F238E27FC236}">
                  <a16:creationId xmlns:a16="http://schemas.microsoft.com/office/drawing/2014/main" id="{C5A7C370-7996-462A-BFEF-E36ECF27BF9B}"/>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54" name="Google Shape;10236;p74">
              <a:extLst>
                <a:ext uri="{FF2B5EF4-FFF2-40B4-BE49-F238E27FC236}">
                  <a16:creationId xmlns:a16="http://schemas.microsoft.com/office/drawing/2014/main" id="{4288AF48-0D6C-49B0-A145-FD21EB4AD462}"/>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55" name="Google Shape;10237;p74">
              <a:extLst>
                <a:ext uri="{FF2B5EF4-FFF2-40B4-BE49-F238E27FC236}">
                  <a16:creationId xmlns:a16="http://schemas.microsoft.com/office/drawing/2014/main" id="{A1057492-0898-4955-9E02-87EEE2061410}"/>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56" name="Google Shape;10238;p74">
              <a:extLst>
                <a:ext uri="{FF2B5EF4-FFF2-40B4-BE49-F238E27FC236}">
                  <a16:creationId xmlns:a16="http://schemas.microsoft.com/office/drawing/2014/main" id="{0EDCCEE3-1B3C-49B8-8EE1-10158F3B24F9}"/>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57" name="Google Shape;10239;p74">
              <a:extLst>
                <a:ext uri="{FF2B5EF4-FFF2-40B4-BE49-F238E27FC236}">
                  <a16:creationId xmlns:a16="http://schemas.microsoft.com/office/drawing/2014/main" id="{EFF8C555-1311-444E-95E3-0685371802FF}"/>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58" name="Google Shape;10251;p74">
            <a:extLst>
              <a:ext uri="{FF2B5EF4-FFF2-40B4-BE49-F238E27FC236}">
                <a16:creationId xmlns:a16="http://schemas.microsoft.com/office/drawing/2014/main" id="{9D72196A-EB85-45F7-8994-367D1DFDEA7B}"/>
              </a:ext>
            </a:extLst>
          </p:cNvPr>
          <p:cNvGrpSpPr/>
          <p:nvPr/>
        </p:nvGrpSpPr>
        <p:grpSpPr>
          <a:xfrm>
            <a:off x="9500517" y="2659879"/>
            <a:ext cx="406347" cy="670060"/>
            <a:chOff x="7125388" y="1994909"/>
            <a:chExt cx="304760" cy="502545"/>
          </a:xfrm>
          <a:solidFill>
            <a:srgbClr val="0198E2"/>
          </a:solidFill>
        </p:grpSpPr>
        <p:sp>
          <p:nvSpPr>
            <p:cNvPr id="159" name="Google Shape;10252;p74">
              <a:extLst>
                <a:ext uri="{FF2B5EF4-FFF2-40B4-BE49-F238E27FC236}">
                  <a16:creationId xmlns:a16="http://schemas.microsoft.com/office/drawing/2014/main" id="{E379EEF3-C564-49B8-BABD-F5BE609B2066}"/>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60" name="Google Shape;10253;p74">
              <a:extLst>
                <a:ext uri="{FF2B5EF4-FFF2-40B4-BE49-F238E27FC236}">
                  <a16:creationId xmlns:a16="http://schemas.microsoft.com/office/drawing/2014/main" id="{206E28A1-9B15-46B5-968B-8B5C02859FD4}"/>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61" name="Google Shape;10254;p74">
              <a:extLst>
                <a:ext uri="{FF2B5EF4-FFF2-40B4-BE49-F238E27FC236}">
                  <a16:creationId xmlns:a16="http://schemas.microsoft.com/office/drawing/2014/main" id="{7F95B39B-D657-436A-AE6F-F68C9C875E6B}"/>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62" name="Google Shape;10255;p74">
              <a:extLst>
                <a:ext uri="{FF2B5EF4-FFF2-40B4-BE49-F238E27FC236}">
                  <a16:creationId xmlns:a16="http://schemas.microsoft.com/office/drawing/2014/main" id="{06734B51-4D8F-4022-9F4D-37432A0E906A}"/>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63" name="Google Shape;10256;p74">
              <a:extLst>
                <a:ext uri="{FF2B5EF4-FFF2-40B4-BE49-F238E27FC236}">
                  <a16:creationId xmlns:a16="http://schemas.microsoft.com/office/drawing/2014/main" id="{69D6DC03-C002-431E-B690-21F3809DF802}"/>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64" name="Google Shape;10257;p74">
              <a:extLst>
                <a:ext uri="{FF2B5EF4-FFF2-40B4-BE49-F238E27FC236}">
                  <a16:creationId xmlns:a16="http://schemas.microsoft.com/office/drawing/2014/main" id="{34084780-ECE8-4B18-AA00-2F540139C5CD}"/>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65" name="Google Shape;10258;p74">
              <a:extLst>
                <a:ext uri="{FF2B5EF4-FFF2-40B4-BE49-F238E27FC236}">
                  <a16:creationId xmlns:a16="http://schemas.microsoft.com/office/drawing/2014/main" id="{EAF71D43-75EE-455F-9D88-07D83EF79E60}"/>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66" name="Google Shape;10297;p74">
            <a:extLst>
              <a:ext uri="{FF2B5EF4-FFF2-40B4-BE49-F238E27FC236}">
                <a16:creationId xmlns:a16="http://schemas.microsoft.com/office/drawing/2014/main" id="{435461CA-5782-4639-956E-34B7B3FAAAB8}"/>
              </a:ext>
            </a:extLst>
          </p:cNvPr>
          <p:cNvGrpSpPr/>
          <p:nvPr/>
        </p:nvGrpSpPr>
        <p:grpSpPr>
          <a:xfrm>
            <a:off x="6018204" y="2642091"/>
            <a:ext cx="627009" cy="666499"/>
            <a:chOff x="4513652" y="1981568"/>
            <a:chExt cx="470257" cy="499874"/>
          </a:xfrm>
          <a:solidFill>
            <a:srgbClr val="0198E2"/>
          </a:solidFill>
        </p:grpSpPr>
        <p:sp>
          <p:nvSpPr>
            <p:cNvPr id="167" name="Google Shape;10298;p74">
              <a:extLst>
                <a:ext uri="{FF2B5EF4-FFF2-40B4-BE49-F238E27FC236}">
                  <a16:creationId xmlns:a16="http://schemas.microsoft.com/office/drawing/2014/main" id="{A88A1AAD-2B81-493F-92E1-10DF6772EDFB}"/>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68" name="Google Shape;10299;p74">
              <a:extLst>
                <a:ext uri="{FF2B5EF4-FFF2-40B4-BE49-F238E27FC236}">
                  <a16:creationId xmlns:a16="http://schemas.microsoft.com/office/drawing/2014/main" id="{6D0AE107-D77B-45DB-8090-65517AD3E841}"/>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69" name="Google Shape;10300;p74">
              <a:extLst>
                <a:ext uri="{FF2B5EF4-FFF2-40B4-BE49-F238E27FC236}">
                  <a16:creationId xmlns:a16="http://schemas.microsoft.com/office/drawing/2014/main" id="{7B36697E-D76B-4175-9382-693DC44D1755}"/>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70" name="Google Shape;10301;p74">
              <a:extLst>
                <a:ext uri="{FF2B5EF4-FFF2-40B4-BE49-F238E27FC236}">
                  <a16:creationId xmlns:a16="http://schemas.microsoft.com/office/drawing/2014/main" id="{22D49A1E-8458-460C-9281-64BC3193873F}"/>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71" name="Google Shape;10302;p74">
              <a:extLst>
                <a:ext uri="{FF2B5EF4-FFF2-40B4-BE49-F238E27FC236}">
                  <a16:creationId xmlns:a16="http://schemas.microsoft.com/office/drawing/2014/main" id="{933748F4-33CF-4389-828E-028234BFDE86}"/>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72" name="Google Shape;10352;p74">
            <a:extLst>
              <a:ext uri="{FF2B5EF4-FFF2-40B4-BE49-F238E27FC236}">
                <a16:creationId xmlns:a16="http://schemas.microsoft.com/office/drawing/2014/main" id="{3D88031B-4C2C-42F9-A406-1D60FF437B8F}"/>
              </a:ext>
            </a:extLst>
          </p:cNvPr>
          <p:cNvGrpSpPr/>
          <p:nvPr/>
        </p:nvGrpSpPr>
        <p:grpSpPr>
          <a:xfrm>
            <a:off x="6911059" y="2653394"/>
            <a:ext cx="628704" cy="672437"/>
            <a:chOff x="5183294" y="1990045"/>
            <a:chExt cx="471528" cy="504328"/>
          </a:xfrm>
          <a:solidFill>
            <a:srgbClr val="0198E2"/>
          </a:solidFill>
        </p:grpSpPr>
        <p:sp>
          <p:nvSpPr>
            <p:cNvPr id="173" name="Google Shape;10353;p74">
              <a:extLst>
                <a:ext uri="{FF2B5EF4-FFF2-40B4-BE49-F238E27FC236}">
                  <a16:creationId xmlns:a16="http://schemas.microsoft.com/office/drawing/2014/main" id="{C01207B8-650A-4996-86EF-7CD137B18AC0}"/>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74" name="Google Shape;10354;p74">
              <a:extLst>
                <a:ext uri="{FF2B5EF4-FFF2-40B4-BE49-F238E27FC236}">
                  <a16:creationId xmlns:a16="http://schemas.microsoft.com/office/drawing/2014/main" id="{60D0D9E3-CC3F-4600-B1E4-FA64BAD7764D}"/>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75" name="Google Shape;10355;p74">
              <a:extLst>
                <a:ext uri="{FF2B5EF4-FFF2-40B4-BE49-F238E27FC236}">
                  <a16:creationId xmlns:a16="http://schemas.microsoft.com/office/drawing/2014/main" id="{79F24C2F-25C4-450D-9A5D-9C5F9B07F921}"/>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76" name="Google Shape;10356;p74">
              <a:extLst>
                <a:ext uri="{FF2B5EF4-FFF2-40B4-BE49-F238E27FC236}">
                  <a16:creationId xmlns:a16="http://schemas.microsoft.com/office/drawing/2014/main" id="{DBFD12E1-2B04-4BB3-AAAA-0119433D4343}"/>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77" name="Google Shape;10357;p74">
              <a:extLst>
                <a:ext uri="{FF2B5EF4-FFF2-40B4-BE49-F238E27FC236}">
                  <a16:creationId xmlns:a16="http://schemas.microsoft.com/office/drawing/2014/main" id="{F770C294-CA3D-4C2D-A2B5-D45FF4EF0D5E}"/>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 f4 0 f2"/>
                <a:gd name="f61" fmla="+- f3 0 f2"/>
                <a:gd name="f62" fmla="*/ f61 1 3813"/>
                <a:gd name="f63" fmla="*/ f60 1 3479"/>
                <a:gd name="f64" fmla="*/ f2 1 f62"/>
                <a:gd name="f65" fmla="*/ f3 1 f62"/>
                <a:gd name="f66" fmla="*/ f2 1 f63"/>
                <a:gd name="f67" fmla="*/ f4 1 f63"/>
                <a:gd name="f68" fmla="*/ f64 f58 1"/>
                <a:gd name="f69" fmla="*/ f65 f58 1"/>
                <a:gd name="f70" fmla="*/ f67 f59 1"/>
                <a:gd name="f71" fmla="*/ f66 f59 1"/>
              </a:gdLst>
              <a:ahLst/>
              <a:cxnLst>
                <a:cxn ang="3cd4">
                  <a:pos x="hc" y="t"/>
                </a:cxn>
                <a:cxn ang="0">
                  <a:pos x="r" y="vc"/>
                </a:cxn>
                <a:cxn ang="cd4">
                  <a:pos x="hc" y="b"/>
                </a:cxn>
                <a:cxn ang="cd2">
                  <a:pos x="l" y="vc"/>
                </a:cxn>
              </a:cxnLst>
              <a:rect l="f68" t="f71" r="f69" b="f70"/>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78" name="Google Shape;10358;p74">
              <a:extLst>
                <a:ext uri="{FF2B5EF4-FFF2-40B4-BE49-F238E27FC236}">
                  <a16:creationId xmlns:a16="http://schemas.microsoft.com/office/drawing/2014/main" id="{DEF88544-458D-4FD1-BE7D-AFBAEBC5429E}"/>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 f4 0 f2"/>
                <a:gd name="f58" fmla="+- f3 0 f2"/>
                <a:gd name="f59" fmla="*/ f58 1 3813"/>
                <a:gd name="f60" fmla="*/ f57 1 3493"/>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79" name="Google Shape;10390;p74">
            <a:extLst>
              <a:ext uri="{FF2B5EF4-FFF2-40B4-BE49-F238E27FC236}">
                <a16:creationId xmlns:a16="http://schemas.microsoft.com/office/drawing/2014/main" id="{17F420DC-7C1E-47FF-A600-160F1F56FF5E}"/>
              </a:ext>
            </a:extLst>
          </p:cNvPr>
          <p:cNvGrpSpPr/>
          <p:nvPr/>
        </p:nvGrpSpPr>
        <p:grpSpPr>
          <a:xfrm>
            <a:off x="4171834" y="2668925"/>
            <a:ext cx="628705" cy="670072"/>
            <a:chOff x="3128875" y="2001694"/>
            <a:chExt cx="471529" cy="502554"/>
          </a:xfrm>
          <a:solidFill>
            <a:srgbClr val="0198E2"/>
          </a:solidFill>
        </p:grpSpPr>
        <p:sp>
          <p:nvSpPr>
            <p:cNvPr id="180" name="Google Shape;10391;p74">
              <a:extLst>
                <a:ext uri="{FF2B5EF4-FFF2-40B4-BE49-F238E27FC236}">
                  <a16:creationId xmlns:a16="http://schemas.microsoft.com/office/drawing/2014/main" id="{313EDE4D-FDC3-4982-BB0B-3239ABAE5E67}"/>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81" name="Google Shape;10392;p74">
              <a:extLst>
                <a:ext uri="{FF2B5EF4-FFF2-40B4-BE49-F238E27FC236}">
                  <a16:creationId xmlns:a16="http://schemas.microsoft.com/office/drawing/2014/main" id="{D207E187-DC80-409F-8551-6F348832FA4E}"/>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82" name="Google Shape;10393;p74">
              <a:extLst>
                <a:ext uri="{FF2B5EF4-FFF2-40B4-BE49-F238E27FC236}">
                  <a16:creationId xmlns:a16="http://schemas.microsoft.com/office/drawing/2014/main" id="{4946429E-111C-47E6-BA39-BA7BBF41A089}"/>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83" name="Google Shape;10394;p74">
              <a:extLst>
                <a:ext uri="{FF2B5EF4-FFF2-40B4-BE49-F238E27FC236}">
                  <a16:creationId xmlns:a16="http://schemas.microsoft.com/office/drawing/2014/main" id="{99AA7D86-0CAC-41D3-9401-A1066D3294DE}"/>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 f4 0 f2"/>
                <a:gd name="f18" fmla="+- f3 0 f2"/>
                <a:gd name="f19" fmla="*/ f18 1 1671"/>
                <a:gd name="f20" fmla="*/ f17 1 100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84" name="Google Shape;10395;p74">
              <a:extLst>
                <a:ext uri="{FF2B5EF4-FFF2-40B4-BE49-F238E27FC236}">
                  <a16:creationId xmlns:a16="http://schemas.microsoft.com/office/drawing/2014/main" id="{0A4A5CB3-8D9C-44F5-8662-C23F251492C6}"/>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85" name="Google Shape;10396;p74">
              <a:extLst>
                <a:ext uri="{FF2B5EF4-FFF2-40B4-BE49-F238E27FC236}">
                  <a16:creationId xmlns:a16="http://schemas.microsoft.com/office/drawing/2014/main" id="{FDFA5BF3-6C63-44CE-952C-4706C7FA25EE}"/>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86" name="Google Shape;10397;p74">
              <a:extLst>
                <a:ext uri="{FF2B5EF4-FFF2-40B4-BE49-F238E27FC236}">
                  <a16:creationId xmlns:a16="http://schemas.microsoft.com/office/drawing/2014/main" id="{DB654703-9D19-4C1F-93E7-2BFF060D889E}"/>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87" name="Google Shape;10398;p74">
              <a:extLst>
                <a:ext uri="{FF2B5EF4-FFF2-40B4-BE49-F238E27FC236}">
                  <a16:creationId xmlns:a16="http://schemas.microsoft.com/office/drawing/2014/main" id="{34C37A33-2B1D-48B8-95D8-9E813FD60F85}"/>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ah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88" name="Google Shape;10412;p74">
            <a:extLst>
              <a:ext uri="{FF2B5EF4-FFF2-40B4-BE49-F238E27FC236}">
                <a16:creationId xmlns:a16="http://schemas.microsoft.com/office/drawing/2014/main" id="{98664182-218F-4EB7-AD27-AB0BC6B17F41}"/>
              </a:ext>
            </a:extLst>
          </p:cNvPr>
          <p:cNvGrpSpPr/>
          <p:nvPr/>
        </p:nvGrpSpPr>
        <p:grpSpPr>
          <a:xfrm>
            <a:off x="7859731" y="2653881"/>
            <a:ext cx="588592" cy="667280"/>
            <a:chOff x="5894798" y="1990411"/>
            <a:chExt cx="441444" cy="500460"/>
          </a:xfrm>
          <a:solidFill>
            <a:srgbClr val="0198E2"/>
          </a:solidFill>
        </p:grpSpPr>
        <p:sp>
          <p:nvSpPr>
            <p:cNvPr id="189" name="Google Shape;10413;p74">
              <a:extLst>
                <a:ext uri="{FF2B5EF4-FFF2-40B4-BE49-F238E27FC236}">
                  <a16:creationId xmlns:a16="http://schemas.microsoft.com/office/drawing/2014/main" id="{48B79D81-168E-4A31-BDBC-0D9A7F7D013A}"/>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90" name="Google Shape;10414;p74">
              <a:extLst>
                <a:ext uri="{FF2B5EF4-FFF2-40B4-BE49-F238E27FC236}">
                  <a16:creationId xmlns:a16="http://schemas.microsoft.com/office/drawing/2014/main" id="{8ADDBF0E-2D94-4220-8052-21B4AE22574C}"/>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91" name="Google Shape;10415;p74">
              <a:extLst>
                <a:ext uri="{FF2B5EF4-FFF2-40B4-BE49-F238E27FC236}">
                  <a16:creationId xmlns:a16="http://schemas.microsoft.com/office/drawing/2014/main" id="{423FD286-3AC2-48C4-9E50-08B3BDAAB1E6}"/>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92" name="Google Shape;10416;p74">
              <a:extLst>
                <a:ext uri="{FF2B5EF4-FFF2-40B4-BE49-F238E27FC236}">
                  <a16:creationId xmlns:a16="http://schemas.microsoft.com/office/drawing/2014/main" id="{64E4EEF7-6DF0-4D65-A8C6-231269E182EC}"/>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93" name="Google Shape;10417;p74">
              <a:extLst>
                <a:ext uri="{FF2B5EF4-FFF2-40B4-BE49-F238E27FC236}">
                  <a16:creationId xmlns:a16="http://schemas.microsoft.com/office/drawing/2014/main" id="{72614EF8-FA59-4139-BC8C-42999BA85741}"/>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94" name="Google Shape;10418;p74">
              <a:extLst>
                <a:ext uri="{FF2B5EF4-FFF2-40B4-BE49-F238E27FC236}">
                  <a16:creationId xmlns:a16="http://schemas.microsoft.com/office/drawing/2014/main" id="{2AABC58E-D561-4A7F-9B20-1E088C519FCA}"/>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95" name="Google Shape;10419;p74">
              <a:extLst>
                <a:ext uri="{FF2B5EF4-FFF2-40B4-BE49-F238E27FC236}">
                  <a16:creationId xmlns:a16="http://schemas.microsoft.com/office/drawing/2014/main" id="{A41E0ADF-1D34-4C5F-BA00-A0123DE4B8C6}"/>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96" name="Google Shape;10420;p74">
              <a:extLst>
                <a:ext uri="{FF2B5EF4-FFF2-40B4-BE49-F238E27FC236}">
                  <a16:creationId xmlns:a16="http://schemas.microsoft.com/office/drawing/2014/main" id="{953B8E5E-1FD9-48AA-B841-F82DB492249F}"/>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197" name="Google Shape;10478;p74">
            <a:extLst>
              <a:ext uri="{FF2B5EF4-FFF2-40B4-BE49-F238E27FC236}">
                <a16:creationId xmlns:a16="http://schemas.microsoft.com/office/drawing/2014/main" id="{0D86E397-7ACD-4337-A477-E1B0B735EDC1}"/>
              </a:ext>
            </a:extLst>
          </p:cNvPr>
          <p:cNvGrpSpPr/>
          <p:nvPr/>
        </p:nvGrpSpPr>
        <p:grpSpPr>
          <a:xfrm>
            <a:off x="8602467" y="2653661"/>
            <a:ext cx="638727" cy="668243"/>
            <a:chOff x="6451850" y="1990246"/>
            <a:chExt cx="479045" cy="501182"/>
          </a:xfrm>
          <a:solidFill>
            <a:srgbClr val="0198E2"/>
          </a:solidFill>
        </p:grpSpPr>
        <p:sp>
          <p:nvSpPr>
            <p:cNvPr id="198" name="Google Shape;10479;p74">
              <a:extLst>
                <a:ext uri="{FF2B5EF4-FFF2-40B4-BE49-F238E27FC236}">
                  <a16:creationId xmlns:a16="http://schemas.microsoft.com/office/drawing/2014/main" id="{FC179BDC-2D47-47A7-9077-AFE95DF4377C}"/>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199" name="Google Shape;10480;p74">
              <a:extLst>
                <a:ext uri="{FF2B5EF4-FFF2-40B4-BE49-F238E27FC236}">
                  <a16:creationId xmlns:a16="http://schemas.microsoft.com/office/drawing/2014/main" id="{24ADE748-E256-436D-AA4C-2B0D8B0EA3FF}"/>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00" name="Google Shape;10481;p74">
              <a:extLst>
                <a:ext uri="{FF2B5EF4-FFF2-40B4-BE49-F238E27FC236}">
                  <a16:creationId xmlns:a16="http://schemas.microsoft.com/office/drawing/2014/main" id="{8CDF3F1F-8C0E-48DF-AF89-6BF21D6A56AC}"/>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01" name="Google Shape;10482;p74">
              <a:extLst>
                <a:ext uri="{FF2B5EF4-FFF2-40B4-BE49-F238E27FC236}">
                  <a16:creationId xmlns:a16="http://schemas.microsoft.com/office/drawing/2014/main" id="{874C580F-47D4-41DD-8050-1382D3C5D3CF}"/>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202" name="Google Shape;10101;p74">
            <a:extLst>
              <a:ext uri="{FF2B5EF4-FFF2-40B4-BE49-F238E27FC236}">
                <a16:creationId xmlns:a16="http://schemas.microsoft.com/office/drawing/2014/main" id="{80A560CB-D06B-4514-A7CE-CACE8A4B8C2A}"/>
              </a:ext>
            </a:extLst>
          </p:cNvPr>
          <p:cNvGrpSpPr/>
          <p:nvPr/>
        </p:nvGrpSpPr>
        <p:grpSpPr>
          <a:xfrm>
            <a:off x="11384596" y="5555346"/>
            <a:ext cx="437229" cy="432205"/>
            <a:chOff x="8538447" y="4166509"/>
            <a:chExt cx="327922" cy="324154"/>
          </a:xfrm>
          <a:solidFill>
            <a:srgbClr val="0198E2"/>
          </a:solidFill>
        </p:grpSpPr>
        <p:sp>
          <p:nvSpPr>
            <p:cNvPr id="203" name="Google Shape;10102;p74">
              <a:extLst>
                <a:ext uri="{FF2B5EF4-FFF2-40B4-BE49-F238E27FC236}">
                  <a16:creationId xmlns:a16="http://schemas.microsoft.com/office/drawing/2014/main" id="{B6DC06D1-F0AE-4068-845B-FAAD4091DA38}"/>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04" name="Google Shape;10103;p74">
              <a:extLst>
                <a:ext uri="{FF2B5EF4-FFF2-40B4-BE49-F238E27FC236}">
                  <a16:creationId xmlns:a16="http://schemas.microsoft.com/office/drawing/2014/main" id="{8B2790A8-5BC2-4EA0-821C-09DAF9F6A2BB}"/>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05" name="Google Shape;10104;p74">
              <a:extLst>
                <a:ext uri="{FF2B5EF4-FFF2-40B4-BE49-F238E27FC236}">
                  <a16:creationId xmlns:a16="http://schemas.microsoft.com/office/drawing/2014/main" id="{5BB4D549-985E-45B8-ABD3-C5FDE3AB277E}"/>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06" name="Google Shape;10105;p74">
              <a:extLst>
                <a:ext uri="{FF2B5EF4-FFF2-40B4-BE49-F238E27FC236}">
                  <a16:creationId xmlns:a16="http://schemas.microsoft.com/office/drawing/2014/main" id="{36C6176C-13DC-457C-8A92-E12F0EBF68AA}"/>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07" name="Google Shape;10106;p74">
              <a:extLst>
                <a:ext uri="{FF2B5EF4-FFF2-40B4-BE49-F238E27FC236}">
                  <a16:creationId xmlns:a16="http://schemas.microsoft.com/office/drawing/2014/main" id="{267439DC-0351-4DCD-84BD-EE2C6344FE24}"/>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grpSp>
        <p:nvGrpSpPr>
          <p:cNvPr id="208" name="Google Shape;10125;p74">
            <a:extLst>
              <a:ext uri="{FF2B5EF4-FFF2-40B4-BE49-F238E27FC236}">
                <a16:creationId xmlns:a16="http://schemas.microsoft.com/office/drawing/2014/main" id="{45AFEB3B-87E1-4379-806D-436456DAF1EF}"/>
              </a:ext>
            </a:extLst>
          </p:cNvPr>
          <p:cNvGrpSpPr/>
          <p:nvPr/>
        </p:nvGrpSpPr>
        <p:grpSpPr>
          <a:xfrm>
            <a:off x="10413382" y="1752186"/>
            <a:ext cx="594005" cy="634689"/>
            <a:chOff x="7810036" y="1314139"/>
            <a:chExt cx="445504" cy="476017"/>
          </a:xfrm>
          <a:solidFill>
            <a:srgbClr val="0198E2"/>
          </a:solidFill>
        </p:grpSpPr>
        <p:sp>
          <p:nvSpPr>
            <p:cNvPr id="209" name="Google Shape;10126;p74">
              <a:extLst>
                <a:ext uri="{FF2B5EF4-FFF2-40B4-BE49-F238E27FC236}">
                  <a16:creationId xmlns:a16="http://schemas.microsoft.com/office/drawing/2014/main" id="{7900CAB7-91F6-4E6F-B294-30EA4F39601E}"/>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10" name="Google Shape;10127;p74">
              <a:extLst>
                <a:ext uri="{FF2B5EF4-FFF2-40B4-BE49-F238E27FC236}">
                  <a16:creationId xmlns:a16="http://schemas.microsoft.com/office/drawing/2014/main" id="{3E6DD2B0-0D0D-4D93-AD0D-DF02CE8245C9}"/>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sp>
          <p:nvSpPr>
            <p:cNvPr id="211" name="Google Shape;10128;p74">
              <a:extLst>
                <a:ext uri="{FF2B5EF4-FFF2-40B4-BE49-F238E27FC236}">
                  <a16:creationId xmlns:a16="http://schemas.microsoft.com/office/drawing/2014/main" id="{1487E21B-BDA5-44D1-9464-CA7E0DE23484}"/>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6400" kern="0">
                <a:solidFill>
                  <a:srgbClr val="000000"/>
                </a:solidFill>
                <a:latin typeface="Arial"/>
                <a:ea typeface="Arial"/>
                <a:cs typeface="Arial"/>
              </a:endParaRPr>
            </a:p>
          </p:txBody>
        </p:sp>
      </p:grpSp>
    </p:spTree>
    <p:extLst>
      <p:ext uri="{BB962C8B-B14F-4D97-AF65-F5344CB8AC3E}">
        <p14:creationId xmlns:p14="http://schemas.microsoft.com/office/powerpoint/2010/main" val="2752002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AEBC8C-4AEA-46B5-B59B-E7F465B337BC}"/>
              </a:ext>
            </a:extLst>
          </p:cNvPr>
          <p:cNvSpPr txBox="1">
            <a:spLocks noGrp="1"/>
          </p:cNvSpPr>
          <p:nvPr>
            <p:ph type="body" idx="4294967295"/>
          </p:nvPr>
        </p:nvSpPr>
        <p:spPr>
          <a:xfrm>
            <a:off x="307189" y="166274"/>
            <a:ext cx="11573195" cy="724241"/>
          </a:xfrm>
        </p:spPr>
        <p:txBody>
          <a:bodyPr anchor="ctr" anchorCtr="1"/>
          <a:lstStyle/>
          <a:p>
            <a:pPr marL="0" indent="0" algn="ctr">
              <a:buNone/>
            </a:pPr>
            <a:r>
              <a:rPr lang="en-US" sz="6400">
                <a:solidFill>
                  <a:srgbClr val="000000"/>
                </a:solidFill>
                <a:latin typeface="Arial"/>
                <a:cs typeface="Arial" pitchFamily="34"/>
              </a:rPr>
              <a:t>Fully Editable Icon Sets: C</a:t>
            </a:r>
          </a:p>
        </p:txBody>
      </p:sp>
      <p:sp>
        <p:nvSpPr>
          <p:cNvPr id="3" name="Isosceles Triangle 68">
            <a:extLst>
              <a:ext uri="{FF2B5EF4-FFF2-40B4-BE49-F238E27FC236}">
                <a16:creationId xmlns:a16="http://schemas.microsoft.com/office/drawing/2014/main" id="{7AE8F85D-8772-40B0-9CF0-A570C2149334}"/>
              </a:ext>
            </a:extLst>
          </p:cNvPr>
          <p:cNvSpPr/>
          <p:nvPr/>
        </p:nvSpPr>
        <p:spPr>
          <a:xfrm rot="10799991">
            <a:off x="8394008" y="4492680"/>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757F8C"/>
              </a:solidFill>
              <a:latin typeface="Arial"/>
              <a:ea typeface="맑은 고딕" pitchFamily="34"/>
              <a:cs typeface="Arial"/>
            </a:endParaRPr>
          </a:p>
        </p:txBody>
      </p:sp>
      <p:sp>
        <p:nvSpPr>
          <p:cNvPr id="4" name="Rectangle 9">
            <a:extLst>
              <a:ext uri="{FF2B5EF4-FFF2-40B4-BE49-F238E27FC236}">
                <a16:creationId xmlns:a16="http://schemas.microsoft.com/office/drawing/2014/main" id="{02AC2D16-868B-44C1-A5CC-0A8BB2D1EAE0}"/>
              </a:ext>
            </a:extLst>
          </p:cNvPr>
          <p:cNvSpPr/>
          <p:nvPr/>
        </p:nvSpPr>
        <p:spPr>
          <a:xfrm>
            <a:off x="9031687" y="4582472"/>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757F8C"/>
              </a:solidFill>
              <a:latin typeface="Arial"/>
              <a:ea typeface="맑은 고딕" pitchFamily="34"/>
              <a:cs typeface="Arial"/>
            </a:endParaRPr>
          </a:p>
        </p:txBody>
      </p:sp>
      <p:sp>
        <p:nvSpPr>
          <p:cNvPr id="5" name="Freeform 18">
            <a:extLst>
              <a:ext uri="{FF2B5EF4-FFF2-40B4-BE49-F238E27FC236}">
                <a16:creationId xmlns:a16="http://schemas.microsoft.com/office/drawing/2014/main" id="{4B190127-B84C-4AA3-96AB-52EFED5D2CD4}"/>
              </a:ext>
            </a:extLst>
          </p:cNvPr>
          <p:cNvSpPr/>
          <p:nvPr/>
        </p:nvSpPr>
        <p:spPr>
          <a:xfrm>
            <a:off x="10920497" y="4648066"/>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ah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757F8C"/>
              </a:solidFill>
              <a:latin typeface="Arial"/>
              <a:ea typeface="맑은 고딕" pitchFamily="34"/>
              <a:cs typeface="Arial"/>
            </a:endParaRPr>
          </a:p>
        </p:txBody>
      </p:sp>
      <p:sp>
        <p:nvSpPr>
          <p:cNvPr id="6" name="Rounded Rectangle 25">
            <a:extLst>
              <a:ext uri="{FF2B5EF4-FFF2-40B4-BE49-F238E27FC236}">
                <a16:creationId xmlns:a16="http://schemas.microsoft.com/office/drawing/2014/main" id="{F43BD7B8-F6BF-4DCF-97CC-A9C041A1AB46}"/>
              </a:ext>
            </a:extLst>
          </p:cNvPr>
          <p:cNvSpPr/>
          <p:nvPr/>
        </p:nvSpPr>
        <p:spPr>
          <a:xfrm>
            <a:off x="10979054" y="5849477"/>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757F8C"/>
              </a:solidFill>
              <a:latin typeface="Arial"/>
              <a:ea typeface="맑은 고딕" pitchFamily="34"/>
              <a:cs typeface="Arial"/>
            </a:endParaRPr>
          </a:p>
        </p:txBody>
      </p:sp>
      <p:sp>
        <p:nvSpPr>
          <p:cNvPr id="7" name="Donut 39">
            <a:extLst>
              <a:ext uri="{FF2B5EF4-FFF2-40B4-BE49-F238E27FC236}">
                <a16:creationId xmlns:a16="http://schemas.microsoft.com/office/drawing/2014/main" id="{3B8C9C4F-5656-4B8F-8BFC-08130F70079B}"/>
              </a:ext>
            </a:extLst>
          </p:cNvPr>
          <p:cNvSpPr/>
          <p:nvPr/>
        </p:nvSpPr>
        <p:spPr>
          <a:xfrm>
            <a:off x="4185306" y="4555931"/>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E2138"/>
              </a:solidFill>
              <a:latin typeface="Arial"/>
              <a:ea typeface="맑은 고딕" pitchFamily="34"/>
              <a:cs typeface="Arial"/>
            </a:endParaRPr>
          </a:p>
        </p:txBody>
      </p:sp>
      <p:sp>
        <p:nvSpPr>
          <p:cNvPr id="8" name="Chord 38">
            <a:extLst>
              <a:ext uri="{FF2B5EF4-FFF2-40B4-BE49-F238E27FC236}">
                <a16:creationId xmlns:a16="http://schemas.microsoft.com/office/drawing/2014/main" id="{35D5D0F7-5FAB-44C6-986C-E14151BFE96D}"/>
              </a:ext>
            </a:extLst>
          </p:cNvPr>
          <p:cNvSpPr/>
          <p:nvPr/>
        </p:nvSpPr>
        <p:spPr>
          <a:xfrm>
            <a:off x="6671205" y="5636471"/>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757F8C"/>
              </a:solidFill>
              <a:latin typeface="Arial"/>
              <a:ea typeface="맑은 고딕" pitchFamily="34"/>
              <a:cs typeface="Arial"/>
            </a:endParaRPr>
          </a:p>
        </p:txBody>
      </p:sp>
      <p:sp>
        <p:nvSpPr>
          <p:cNvPr id="9" name="Oval 6">
            <a:extLst>
              <a:ext uri="{FF2B5EF4-FFF2-40B4-BE49-F238E27FC236}">
                <a16:creationId xmlns:a16="http://schemas.microsoft.com/office/drawing/2014/main" id="{F7907C66-A488-4D85-9DD8-2C82766A802A}"/>
              </a:ext>
            </a:extLst>
          </p:cNvPr>
          <p:cNvSpPr/>
          <p:nvPr/>
        </p:nvSpPr>
        <p:spPr>
          <a:xfrm>
            <a:off x="7508650" y="5806842"/>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ah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757F8C"/>
              </a:solidFill>
              <a:latin typeface="Arial"/>
              <a:ea typeface="맑은 고딕" pitchFamily="34"/>
              <a:cs typeface="Arial"/>
            </a:endParaRPr>
          </a:p>
        </p:txBody>
      </p:sp>
      <p:sp>
        <p:nvSpPr>
          <p:cNvPr id="10" name="Block Arc 25">
            <a:extLst>
              <a:ext uri="{FF2B5EF4-FFF2-40B4-BE49-F238E27FC236}">
                <a16:creationId xmlns:a16="http://schemas.microsoft.com/office/drawing/2014/main" id="{295387E4-6263-4619-8B93-FE2EF6CBE707}"/>
              </a:ext>
            </a:extLst>
          </p:cNvPr>
          <p:cNvSpPr/>
          <p:nvPr/>
        </p:nvSpPr>
        <p:spPr>
          <a:xfrm>
            <a:off x="5130211" y="5700917"/>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E2138"/>
              </a:solidFill>
              <a:latin typeface="Arial"/>
              <a:ea typeface="맑은 고딕" pitchFamily="34"/>
              <a:cs typeface="Arial"/>
            </a:endParaRPr>
          </a:p>
        </p:txBody>
      </p:sp>
      <p:sp>
        <p:nvSpPr>
          <p:cNvPr id="11" name="Block Arc 31">
            <a:extLst>
              <a:ext uri="{FF2B5EF4-FFF2-40B4-BE49-F238E27FC236}">
                <a16:creationId xmlns:a16="http://schemas.microsoft.com/office/drawing/2014/main" id="{1BE70FC2-12B9-4061-B43F-5CC6D5DEF547}"/>
              </a:ext>
            </a:extLst>
          </p:cNvPr>
          <p:cNvSpPr/>
          <p:nvPr/>
        </p:nvSpPr>
        <p:spPr>
          <a:xfrm>
            <a:off x="8354665" y="5743187"/>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E2138"/>
              </a:solidFill>
              <a:latin typeface="Arial"/>
              <a:ea typeface="맑은 고딕" pitchFamily="34"/>
              <a:cs typeface="Arial"/>
            </a:endParaRPr>
          </a:p>
        </p:txBody>
      </p:sp>
      <p:sp>
        <p:nvSpPr>
          <p:cNvPr id="12" name="Freeform 53">
            <a:extLst>
              <a:ext uri="{FF2B5EF4-FFF2-40B4-BE49-F238E27FC236}">
                <a16:creationId xmlns:a16="http://schemas.microsoft.com/office/drawing/2014/main" id="{9420DAED-FEEC-463A-8BF6-3AB5F4ED60DA}"/>
              </a:ext>
            </a:extLst>
          </p:cNvPr>
          <p:cNvSpPr/>
          <p:nvPr/>
        </p:nvSpPr>
        <p:spPr>
          <a:xfrm>
            <a:off x="10081528" y="5778289"/>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1495542 f64 1"/>
              <a:gd name="f69" fmla="*/ 909489 f64 1"/>
              <a:gd name="f70" fmla="*/ 414951 f64 1"/>
              <a:gd name="f71" fmla="*/ 293184 f64 1"/>
              <a:gd name="f72" fmla="*/ 520411 f64 1"/>
              <a:gd name="f73" fmla="*/ 11167 f64 1"/>
              <a:gd name="f74" fmla="*/ 771719 f64 1"/>
              <a:gd name="f75" fmla="*/ 2041440 f64 1"/>
              <a:gd name="f76" fmla="*/ 2296406 f64 1"/>
              <a:gd name="f77" fmla="*/ 1124906 f64 1"/>
              <a:gd name="f78" fmla="*/ 1676517 f64 1"/>
              <a:gd name="f79" fmla="*/ 2279640 f64 1"/>
              <a:gd name="f80" fmla="*/ 2094931 f64 1"/>
              <a:gd name="f81" fmla="*/ 1380482 f64 1"/>
              <a:gd name="f82" fmla="*/ 1747818 f63 1"/>
              <a:gd name="f83" fmla="*/ 1528613 f64 1"/>
              <a:gd name="f84" fmla="*/ 2354521 f63 1"/>
              <a:gd name="f85" fmla="*/ 2120816 f63 1"/>
              <a:gd name="f86" fmla="*/ 1788127 f63 1"/>
              <a:gd name="f87" fmla="*/ 1225390 f63 1"/>
              <a:gd name="f88" fmla="*/ 2322212 f63 1"/>
              <a:gd name="f89" fmla="*/ 2052845 f63 1"/>
              <a:gd name="f90" fmla="*/ 767428 f63 1"/>
              <a:gd name="f91" fmla="*/ 5505 f63 1"/>
              <a:gd name="f92" fmla="*/ 578452 f63 1"/>
              <a:gd name="f93" fmla="*/ 514597 f63 1"/>
              <a:gd name="f94" fmla="*/ 662729 f63 1"/>
              <a:gd name="f95" fmla="*/ 1004182 f63 1"/>
              <a:gd name="f96" fmla="*/ 1608523 f63 1"/>
              <a:gd name="f97" fmla="*/ 1557316 f63 1"/>
              <a:gd name="f98" fmla="*/ 1682537 f64 1"/>
              <a:gd name="f99" fmla="*/ 1962549 f63 1"/>
              <a:gd name="f100" fmla="*/ 1955104 f64 1"/>
              <a:gd name="f101" fmla="*/ 2095900 f63 1"/>
              <a:gd name="f102" fmla="*/ 1827546 f64 1"/>
              <a:gd name="f103" fmla="*/ 1826304 f63 1"/>
              <a:gd name="f104" fmla="*/ f65 1 f2"/>
              <a:gd name="f105" fmla="*/ f68 1 2296406"/>
              <a:gd name="f106" fmla="*/ f69 1 2296406"/>
              <a:gd name="f107" fmla="*/ f70 1 2296406"/>
              <a:gd name="f108" fmla="*/ f71 1 2296406"/>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354521"/>
              <a:gd name="f120" fmla="*/ f83 1 2296406"/>
              <a:gd name="f121" fmla="*/ f84 1 2354521"/>
              <a:gd name="f122" fmla="*/ f85 1 2354521"/>
              <a:gd name="f123" fmla="*/ f86 1 2354521"/>
              <a:gd name="f124" fmla="*/ f87 1 2354521"/>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16 1 f66"/>
              <a:gd name="f147" fmla="*/ f119 1 f67"/>
              <a:gd name="f148" fmla="*/ f139 1 f66"/>
              <a:gd name="f149" fmla="*/ f140 1 f67"/>
              <a:gd name="f150" fmla="*/ f137 1 f66"/>
              <a:gd name="f151" fmla="*/ f138 1 f67"/>
              <a:gd name="f152" fmla="*/ f135 1 f66"/>
              <a:gd name="f153" fmla="*/ f136 1 f67"/>
              <a:gd name="f154" fmla="*/ f120 1 f66"/>
              <a:gd name="f155" fmla="*/ f121 1 f67"/>
              <a:gd name="f156" fmla="*/ f118 1 f66"/>
              <a:gd name="f157" fmla="*/ f122 1 f67"/>
              <a:gd name="f158" fmla="*/ f105 1 f66"/>
              <a:gd name="f159" fmla="*/ f123 1 f67"/>
              <a:gd name="f160" fmla="*/ f106 1 f66"/>
              <a:gd name="f161" fmla="*/ f124 1 f67"/>
              <a:gd name="f162" fmla="*/ f107 1 f66"/>
              <a:gd name="f163" fmla="*/ f125 1 f67"/>
              <a:gd name="f164" fmla="*/ f108 1 f66"/>
              <a:gd name="f165" fmla="*/ f126 1 f67"/>
              <a:gd name="f166" fmla="*/ f109 1 f66"/>
              <a:gd name="f167" fmla="*/ f127 1 f67"/>
              <a:gd name="f168" fmla="*/ f110 1 f66"/>
              <a:gd name="f169" fmla="*/ f128 1 f67"/>
              <a:gd name="f170" fmla="*/ f111 1 f66"/>
              <a:gd name="f171" fmla="*/ f129 1 f67"/>
              <a:gd name="f172" fmla="*/ f112 1 f66"/>
              <a:gd name="f173" fmla="*/ f130 1 f67"/>
              <a:gd name="f174" fmla="*/ f113 1 f66"/>
              <a:gd name="f175" fmla="*/ f131 1 f67"/>
              <a:gd name="f176" fmla="*/ f114 1 f66"/>
              <a:gd name="f177" fmla="*/ f132 1 f67"/>
              <a:gd name="f178" fmla="*/ f115 1 f66"/>
              <a:gd name="f179" fmla="*/ f133 1 f67"/>
              <a:gd name="f180" fmla="*/ f117 1 f66"/>
              <a:gd name="f181" fmla="*/ f134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ah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757F8C"/>
              </a:solidFill>
              <a:latin typeface="Arial"/>
              <a:ea typeface="맑은 고딕" pitchFamily="34"/>
              <a:cs typeface="Arial"/>
            </a:endParaRPr>
          </a:p>
        </p:txBody>
      </p:sp>
      <p:sp>
        <p:nvSpPr>
          <p:cNvPr id="13" name="Block Arc 10">
            <a:extLst>
              <a:ext uri="{FF2B5EF4-FFF2-40B4-BE49-F238E27FC236}">
                <a16:creationId xmlns:a16="http://schemas.microsoft.com/office/drawing/2014/main" id="{668F5323-EE63-4C6A-A5D5-5ABE03267884}"/>
              </a:ext>
            </a:extLst>
          </p:cNvPr>
          <p:cNvSpPr/>
          <p:nvPr/>
        </p:nvSpPr>
        <p:spPr>
          <a:xfrm>
            <a:off x="4995574" y="4686445"/>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ah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E2138"/>
              </a:solidFill>
              <a:latin typeface="Arial"/>
              <a:ea typeface="맑은 고딕" pitchFamily="34"/>
              <a:cs typeface="Arial"/>
            </a:endParaRPr>
          </a:p>
        </p:txBody>
      </p:sp>
      <p:sp>
        <p:nvSpPr>
          <p:cNvPr id="14" name="Freeform 55">
            <a:extLst>
              <a:ext uri="{FF2B5EF4-FFF2-40B4-BE49-F238E27FC236}">
                <a16:creationId xmlns:a16="http://schemas.microsoft.com/office/drawing/2014/main" id="{08F6CCD3-29B2-4402-8376-CBF054BB2B62}"/>
              </a:ext>
            </a:extLst>
          </p:cNvPr>
          <p:cNvSpPr/>
          <p:nvPr/>
        </p:nvSpPr>
        <p:spPr>
          <a:xfrm>
            <a:off x="4385169" y="5548274"/>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757F8C"/>
              </a:solidFill>
              <a:latin typeface="Arial"/>
              <a:ea typeface="맑은 고딕" pitchFamily="34"/>
              <a:cs typeface="Arial"/>
            </a:endParaRPr>
          </a:p>
        </p:txBody>
      </p:sp>
      <p:sp>
        <p:nvSpPr>
          <p:cNvPr id="15" name="Round Same Side Corner Rectangle 36">
            <a:extLst>
              <a:ext uri="{FF2B5EF4-FFF2-40B4-BE49-F238E27FC236}">
                <a16:creationId xmlns:a16="http://schemas.microsoft.com/office/drawing/2014/main" id="{04EC1F18-699E-49AE-8E33-EDBF4C63569B}"/>
              </a:ext>
            </a:extLst>
          </p:cNvPr>
          <p:cNvSpPr/>
          <p:nvPr/>
        </p:nvSpPr>
        <p:spPr>
          <a:xfrm>
            <a:off x="9093904" y="5778277"/>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757F8C"/>
              </a:solidFill>
              <a:latin typeface="Arial"/>
              <a:ea typeface="맑은 고딕" pitchFamily="34"/>
              <a:cs typeface="Arial"/>
            </a:endParaRPr>
          </a:p>
        </p:txBody>
      </p:sp>
      <p:sp>
        <p:nvSpPr>
          <p:cNvPr id="16" name="Oval 21">
            <a:extLst>
              <a:ext uri="{FF2B5EF4-FFF2-40B4-BE49-F238E27FC236}">
                <a16:creationId xmlns:a16="http://schemas.microsoft.com/office/drawing/2014/main" id="{0CF23EDA-E85E-4CBE-923C-5C2E0B260601}"/>
              </a:ext>
            </a:extLst>
          </p:cNvPr>
          <p:cNvSpPr/>
          <p:nvPr/>
        </p:nvSpPr>
        <p:spPr>
          <a:xfrm>
            <a:off x="5899111" y="5752369"/>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ah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757F8C"/>
              </a:solidFill>
              <a:latin typeface="Arial"/>
              <a:ea typeface="맑은 고딕" pitchFamily="34"/>
              <a:cs typeface="Arial"/>
            </a:endParaRPr>
          </a:p>
        </p:txBody>
      </p:sp>
      <p:sp>
        <p:nvSpPr>
          <p:cNvPr id="17" name="Oval 32">
            <a:extLst>
              <a:ext uri="{FF2B5EF4-FFF2-40B4-BE49-F238E27FC236}">
                <a16:creationId xmlns:a16="http://schemas.microsoft.com/office/drawing/2014/main" id="{A057FD43-BE86-4801-8152-F0D28A3372FB}"/>
              </a:ext>
            </a:extLst>
          </p:cNvPr>
          <p:cNvSpPr/>
          <p:nvPr/>
        </p:nvSpPr>
        <p:spPr>
          <a:xfrm>
            <a:off x="10018715" y="4572452"/>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ah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757F8C"/>
              </a:solidFill>
              <a:latin typeface="Arial"/>
              <a:ea typeface="맑은 고딕" pitchFamily="34"/>
              <a:cs typeface="Arial"/>
            </a:endParaRPr>
          </a:p>
        </p:txBody>
      </p:sp>
      <p:grpSp>
        <p:nvGrpSpPr>
          <p:cNvPr id="18" name="Google Shape;6783;p88">
            <a:extLst>
              <a:ext uri="{FF2B5EF4-FFF2-40B4-BE49-F238E27FC236}">
                <a16:creationId xmlns:a16="http://schemas.microsoft.com/office/drawing/2014/main" id="{9FA20CF9-6663-481B-8CB8-76AA1648CE7B}"/>
              </a:ext>
            </a:extLst>
          </p:cNvPr>
          <p:cNvGrpSpPr/>
          <p:nvPr/>
        </p:nvGrpSpPr>
        <p:grpSpPr>
          <a:xfrm>
            <a:off x="10948073" y="1235317"/>
            <a:ext cx="566843" cy="566464"/>
            <a:chOff x="8211055" y="926488"/>
            <a:chExt cx="425132" cy="424848"/>
          </a:xfrm>
          <a:solidFill>
            <a:srgbClr val="0198E2"/>
          </a:solidFill>
        </p:grpSpPr>
        <p:sp>
          <p:nvSpPr>
            <p:cNvPr id="19" name="Google Shape;6784;p88">
              <a:extLst>
                <a:ext uri="{FF2B5EF4-FFF2-40B4-BE49-F238E27FC236}">
                  <a16:creationId xmlns:a16="http://schemas.microsoft.com/office/drawing/2014/main" id="{29FC6122-5E8D-4800-827E-0C89421083F8}"/>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 name="Google Shape;6785;p88">
              <a:extLst>
                <a:ext uri="{FF2B5EF4-FFF2-40B4-BE49-F238E27FC236}">
                  <a16:creationId xmlns:a16="http://schemas.microsoft.com/office/drawing/2014/main" id="{94325FAF-FA1A-414C-ABC0-5A274E99596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 name="Google Shape;6786;p88">
              <a:extLst>
                <a:ext uri="{FF2B5EF4-FFF2-40B4-BE49-F238E27FC236}">
                  <a16:creationId xmlns:a16="http://schemas.microsoft.com/office/drawing/2014/main" id="{BDE7D282-F345-4A75-8AD6-6D0D0C78D220}"/>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2" name="Google Shape;6787;p88">
              <a:extLst>
                <a:ext uri="{FF2B5EF4-FFF2-40B4-BE49-F238E27FC236}">
                  <a16:creationId xmlns:a16="http://schemas.microsoft.com/office/drawing/2014/main" id="{D61ED420-AA06-48D0-9EC3-31105ACA7A72}"/>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3" name="Google Shape;6788;p88">
              <a:extLst>
                <a:ext uri="{FF2B5EF4-FFF2-40B4-BE49-F238E27FC236}">
                  <a16:creationId xmlns:a16="http://schemas.microsoft.com/office/drawing/2014/main" id="{A4AE1C08-7150-4CFB-AE9E-394C06F9F38D}"/>
                </a:ext>
              </a:extLst>
            </p:cNvPr>
            <p:cNvSpPr/>
            <p:nvPr/>
          </p:nvSpPr>
          <p:spPr>
            <a:xfrm>
              <a:off x="8436766"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4" name="Google Shape;6800;p88">
            <a:extLst>
              <a:ext uri="{FF2B5EF4-FFF2-40B4-BE49-F238E27FC236}">
                <a16:creationId xmlns:a16="http://schemas.microsoft.com/office/drawing/2014/main" id="{B64898AF-3C71-41F3-8D89-2EEB7789C97A}"/>
              </a:ext>
            </a:extLst>
          </p:cNvPr>
          <p:cNvGrpSpPr/>
          <p:nvPr/>
        </p:nvGrpSpPr>
        <p:grpSpPr>
          <a:xfrm>
            <a:off x="9993551" y="2304727"/>
            <a:ext cx="552088" cy="550615"/>
            <a:chOff x="7495163" y="1728545"/>
            <a:chExt cx="414066" cy="412961"/>
          </a:xfrm>
          <a:solidFill>
            <a:srgbClr val="0198E2"/>
          </a:solidFill>
        </p:grpSpPr>
        <p:sp>
          <p:nvSpPr>
            <p:cNvPr id="25" name="Google Shape;6801;p88">
              <a:extLst>
                <a:ext uri="{FF2B5EF4-FFF2-40B4-BE49-F238E27FC236}">
                  <a16:creationId xmlns:a16="http://schemas.microsoft.com/office/drawing/2014/main" id="{69F5CD66-0DA4-4DE0-AAFC-C8E63E4609D9}"/>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6" name="Google Shape;6802;p88">
              <a:extLst>
                <a:ext uri="{FF2B5EF4-FFF2-40B4-BE49-F238E27FC236}">
                  <a16:creationId xmlns:a16="http://schemas.microsoft.com/office/drawing/2014/main" id="{3BE91E56-2458-43B9-BEDA-0AC09ABD33B3}"/>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7" name="Google Shape;6803;p88">
              <a:extLst>
                <a:ext uri="{FF2B5EF4-FFF2-40B4-BE49-F238E27FC236}">
                  <a16:creationId xmlns:a16="http://schemas.microsoft.com/office/drawing/2014/main" id="{CEE4D0EC-C9C4-48CA-83BC-038980FE606F}"/>
                </a:ext>
              </a:extLst>
            </p:cNvPr>
            <p:cNvSpPr/>
            <p:nvPr/>
          </p:nvSpPr>
          <p:spPr>
            <a:xfrm>
              <a:off x="7495163"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8" name="Google Shape;6804;p88">
              <a:extLst>
                <a:ext uri="{FF2B5EF4-FFF2-40B4-BE49-F238E27FC236}">
                  <a16:creationId xmlns:a16="http://schemas.microsoft.com/office/drawing/2014/main" id="{AE62A20E-AE99-4F50-A9F0-9D3E23B8CDF4}"/>
                </a:ext>
              </a:extLst>
            </p:cNvPr>
            <p:cNvSpPr/>
            <p:nvPr/>
          </p:nvSpPr>
          <p:spPr>
            <a:xfrm>
              <a:off x="776299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9" name="Google Shape;6805;p88">
              <a:extLst>
                <a:ext uri="{FF2B5EF4-FFF2-40B4-BE49-F238E27FC236}">
                  <a16:creationId xmlns:a16="http://schemas.microsoft.com/office/drawing/2014/main" id="{EA5024FE-4EC1-499C-8E98-3C33C238DCC5}"/>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0" name="Google Shape;6866;p88">
            <a:extLst>
              <a:ext uri="{FF2B5EF4-FFF2-40B4-BE49-F238E27FC236}">
                <a16:creationId xmlns:a16="http://schemas.microsoft.com/office/drawing/2014/main" id="{80E08B57-6AF1-49A5-A67B-3D92DB5382F8}"/>
              </a:ext>
            </a:extLst>
          </p:cNvPr>
          <p:cNvGrpSpPr/>
          <p:nvPr/>
        </p:nvGrpSpPr>
        <p:grpSpPr>
          <a:xfrm>
            <a:off x="5913583" y="4644029"/>
            <a:ext cx="508856" cy="563075"/>
            <a:chOff x="4435187" y="3483022"/>
            <a:chExt cx="381642" cy="422306"/>
          </a:xfrm>
          <a:solidFill>
            <a:srgbClr val="0198E2"/>
          </a:solidFill>
        </p:grpSpPr>
        <p:sp>
          <p:nvSpPr>
            <p:cNvPr id="31" name="Google Shape;6867;p88">
              <a:extLst>
                <a:ext uri="{FF2B5EF4-FFF2-40B4-BE49-F238E27FC236}">
                  <a16:creationId xmlns:a16="http://schemas.microsoft.com/office/drawing/2014/main" id="{15D53483-118A-40A1-918B-6D33C6EF49F9}"/>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2" name="Google Shape;6868;p88">
              <a:extLst>
                <a:ext uri="{FF2B5EF4-FFF2-40B4-BE49-F238E27FC236}">
                  <a16:creationId xmlns:a16="http://schemas.microsoft.com/office/drawing/2014/main" id="{A1C350D8-2582-4876-B423-1AAAC31E9CBD}"/>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ah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3" name="Google Shape;6869;p88">
              <a:extLst>
                <a:ext uri="{FF2B5EF4-FFF2-40B4-BE49-F238E27FC236}">
                  <a16:creationId xmlns:a16="http://schemas.microsoft.com/office/drawing/2014/main" id="{A7267D56-5036-48E7-A1D0-740A7FC8C9A2}"/>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4" name="Google Shape;6870;p88">
              <a:extLst>
                <a:ext uri="{FF2B5EF4-FFF2-40B4-BE49-F238E27FC236}">
                  <a16:creationId xmlns:a16="http://schemas.microsoft.com/office/drawing/2014/main" id="{7DB1A844-5BD1-4CBA-AA88-4C66B775D06A}"/>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5" name="Google Shape;6871;p88">
              <a:extLst>
                <a:ext uri="{FF2B5EF4-FFF2-40B4-BE49-F238E27FC236}">
                  <a16:creationId xmlns:a16="http://schemas.microsoft.com/office/drawing/2014/main" id="{F463C35B-8D64-4DD3-9BA7-FDA7A73B9266}"/>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6" name="Google Shape;6872;p88">
              <a:extLst>
                <a:ext uri="{FF2B5EF4-FFF2-40B4-BE49-F238E27FC236}">
                  <a16:creationId xmlns:a16="http://schemas.microsoft.com/office/drawing/2014/main" id="{333CBB60-7004-4F07-8B02-AAEC15583793}"/>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7" name="Google Shape;6957;p88">
            <a:extLst>
              <a:ext uri="{FF2B5EF4-FFF2-40B4-BE49-F238E27FC236}">
                <a16:creationId xmlns:a16="http://schemas.microsoft.com/office/drawing/2014/main" id="{68EE675F-4244-4906-9013-F7A62408C634}"/>
              </a:ext>
            </a:extLst>
          </p:cNvPr>
          <p:cNvGrpSpPr/>
          <p:nvPr/>
        </p:nvGrpSpPr>
        <p:grpSpPr>
          <a:xfrm>
            <a:off x="4974593" y="1314737"/>
            <a:ext cx="498079" cy="497116"/>
            <a:chOff x="3730944" y="986052"/>
            <a:chExt cx="373559" cy="372837"/>
          </a:xfrm>
          <a:solidFill>
            <a:srgbClr val="0198E2"/>
          </a:solidFill>
        </p:grpSpPr>
        <p:sp>
          <p:nvSpPr>
            <p:cNvPr id="38" name="Google Shape;6958;p88">
              <a:extLst>
                <a:ext uri="{FF2B5EF4-FFF2-40B4-BE49-F238E27FC236}">
                  <a16:creationId xmlns:a16="http://schemas.microsoft.com/office/drawing/2014/main" id="{77F725D7-0FEF-4586-AD13-D9448C5BBEFD}"/>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9" name="Google Shape;6959;p88">
              <a:extLst>
                <a:ext uri="{FF2B5EF4-FFF2-40B4-BE49-F238E27FC236}">
                  <a16:creationId xmlns:a16="http://schemas.microsoft.com/office/drawing/2014/main" id="{644B8412-100B-4BE9-AB29-B66DEB1738E2}"/>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0" name="Google Shape;6960;p88">
              <a:extLst>
                <a:ext uri="{FF2B5EF4-FFF2-40B4-BE49-F238E27FC236}">
                  <a16:creationId xmlns:a16="http://schemas.microsoft.com/office/drawing/2014/main" id="{B7978C19-FB0E-4FF5-8317-4248BF014DB1}"/>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1" name="Google Shape;6961;p88">
              <a:extLst>
                <a:ext uri="{FF2B5EF4-FFF2-40B4-BE49-F238E27FC236}">
                  <a16:creationId xmlns:a16="http://schemas.microsoft.com/office/drawing/2014/main" id="{04282959-DED7-4EC7-BFD3-F297E6FD2A7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2" name="Google Shape;6962;p88">
              <a:extLst>
                <a:ext uri="{FF2B5EF4-FFF2-40B4-BE49-F238E27FC236}">
                  <a16:creationId xmlns:a16="http://schemas.microsoft.com/office/drawing/2014/main" id="{525BB545-1995-4738-A980-F548C3182A80}"/>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3" name="Google Shape;6963;p88">
              <a:extLst>
                <a:ext uri="{FF2B5EF4-FFF2-40B4-BE49-F238E27FC236}">
                  <a16:creationId xmlns:a16="http://schemas.microsoft.com/office/drawing/2014/main" id="{B392D1CF-B92B-466E-892E-5CDE76F8BD4A}"/>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4" name="Google Shape;6964;p88">
              <a:extLst>
                <a:ext uri="{FF2B5EF4-FFF2-40B4-BE49-F238E27FC236}">
                  <a16:creationId xmlns:a16="http://schemas.microsoft.com/office/drawing/2014/main" id="{C9622D1E-B9E3-4E8A-8E20-83114426C71E}"/>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5" name="Google Shape;6965;p88">
              <a:extLst>
                <a:ext uri="{FF2B5EF4-FFF2-40B4-BE49-F238E27FC236}">
                  <a16:creationId xmlns:a16="http://schemas.microsoft.com/office/drawing/2014/main" id="{9C47678A-005A-4DB2-A552-95FBA4A3A078}"/>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6" name="Google Shape;6966;p88">
            <a:extLst>
              <a:ext uri="{FF2B5EF4-FFF2-40B4-BE49-F238E27FC236}">
                <a16:creationId xmlns:a16="http://schemas.microsoft.com/office/drawing/2014/main" id="{01E06F3A-D7EC-46AE-BC3D-70E72FD6E5E0}"/>
              </a:ext>
            </a:extLst>
          </p:cNvPr>
          <p:cNvGrpSpPr/>
          <p:nvPr/>
        </p:nvGrpSpPr>
        <p:grpSpPr>
          <a:xfrm>
            <a:off x="10919521" y="3411175"/>
            <a:ext cx="604881" cy="605820"/>
            <a:chOff x="8189640" y="2558381"/>
            <a:chExt cx="453661" cy="454365"/>
          </a:xfrm>
          <a:solidFill>
            <a:srgbClr val="0198E2"/>
          </a:solidFill>
        </p:grpSpPr>
        <p:sp>
          <p:nvSpPr>
            <p:cNvPr id="47" name="Google Shape;6967;p88">
              <a:extLst>
                <a:ext uri="{FF2B5EF4-FFF2-40B4-BE49-F238E27FC236}">
                  <a16:creationId xmlns:a16="http://schemas.microsoft.com/office/drawing/2014/main" id="{61CD8594-AAB7-428E-9B62-946127994ECC}"/>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8" name="Google Shape;6968;p88">
              <a:extLst>
                <a:ext uri="{FF2B5EF4-FFF2-40B4-BE49-F238E27FC236}">
                  <a16:creationId xmlns:a16="http://schemas.microsoft.com/office/drawing/2014/main" id="{61A86DF2-E2F5-4689-BCB7-C2E9CB98453F}"/>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 f4 0 f2"/>
                <a:gd name="f119" fmla="+- f3 0 f2"/>
                <a:gd name="f120" fmla="*/ f119 1 6869"/>
                <a:gd name="f121" fmla="*/ f118 1 6918"/>
                <a:gd name="f122" fmla="*/ f2 1 f120"/>
                <a:gd name="f123" fmla="*/ f3 1 f120"/>
                <a:gd name="f124" fmla="*/ f2 1 f121"/>
                <a:gd name="f125" fmla="*/ f4 1 f121"/>
                <a:gd name="f126" fmla="*/ f122 f116 1"/>
                <a:gd name="f127" fmla="*/ f123 f116 1"/>
                <a:gd name="f128" fmla="*/ f125 f117 1"/>
                <a:gd name="f129" fmla="*/ f124 f117 1"/>
              </a:gdLst>
              <a:ahLst/>
              <a:cxnLst>
                <a:cxn ang="3cd4">
                  <a:pos x="hc" y="t"/>
                </a:cxn>
                <a:cxn ang="0">
                  <a:pos x="r" y="vc"/>
                </a:cxn>
                <a:cxn ang="cd4">
                  <a:pos x="hc" y="b"/>
                </a:cxn>
                <a:cxn ang="cd2">
                  <a:pos x="l" y="vc"/>
                </a:cxn>
              </a:cxnLst>
              <a:rect l="f126" t="f129" r="f127" b="f128"/>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9" name="Google Shape;6969;p88">
              <a:extLst>
                <a:ext uri="{FF2B5EF4-FFF2-40B4-BE49-F238E27FC236}">
                  <a16:creationId xmlns:a16="http://schemas.microsoft.com/office/drawing/2014/main" id="{35FD04CE-A320-43D9-8734-120752F7E8BC}"/>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0" name="Google Shape;6970;p88">
              <a:extLst>
                <a:ext uri="{FF2B5EF4-FFF2-40B4-BE49-F238E27FC236}">
                  <a16:creationId xmlns:a16="http://schemas.microsoft.com/office/drawing/2014/main" id="{C7B54540-68C3-4035-9B8D-B02B6417F583}"/>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1" name="Google Shape;6760;p88">
            <a:extLst>
              <a:ext uri="{FF2B5EF4-FFF2-40B4-BE49-F238E27FC236}">
                <a16:creationId xmlns:a16="http://schemas.microsoft.com/office/drawing/2014/main" id="{F9F766D0-C8E4-436E-9DCA-0AAA023DC263}"/>
              </a:ext>
            </a:extLst>
          </p:cNvPr>
          <p:cNvGrpSpPr/>
          <p:nvPr/>
        </p:nvGrpSpPr>
        <p:grpSpPr>
          <a:xfrm>
            <a:off x="4202887" y="1247010"/>
            <a:ext cx="499957" cy="600565"/>
            <a:chOff x="3152165" y="935257"/>
            <a:chExt cx="374968" cy="450424"/>
          </a:xfrm>
          <a:solidFill>
            <a:srgbClr val="0198E2"/>
          </a:solidFill>
        </p:grpSpPr>
        <p:sp>
          <p:nvSpPr>
            <p:cNvPr id="52" name="Google Shape;6761;p88">
              <a:extLst>
                <a:ext uri="{FF2B5EF4-FFF2-40B4-BE49-F238E27FC236}">
                  <a16:creationId xmlns:a16="http://schemas.microsoft.com/office/drawing/2014/main" id="{F19D9E68-43FC-4EA6-8177-14966DD5030D}"/>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 f4 0 f2"/>
                <a:gd name="f19" fmla="+- f3 0 f2"/>
                <a:gd name="f20" fmla="*/ f19 1 2049"/>
                <a:gd name="f21" fmla="*/ f18 1 8098"/>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3" name="Google Shape;6762;p88">
              <a:extLst>
                <a:ext uri="{FF2B5EF4-FFF2-40B4-BE49-F238E27FC236}">
                  <a16:creationId xmlns:a16="http://schemas.microsoft.com/office/drawing/2014/main" id="{07439A46-A65E-46AF-A0A8-2D06BE67E757}"/>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4" name="Google Shape;6763;p88">
              <a:extLst>
                <a:ext uri="{FF2B5EF4-FFF2-40B4-BE49-F238E27FC236}">
                  <a16:creationId xmlns:a16="http://schemas.microsoft.com/office/drawing/2014/main" id="{AB5B4E38-C119-4BA5-BFEB-8126DB9371C3}"/>
                </a:ext>
              </a:extLst>
            </p:cNvPr>
            <p:cNvSpPr/>
            <p:nvPr/>
          </p:nvSpPr>
          <p:spPr>
            <a:xfrm>
              <a:off x="3441893"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5" name="Google Shape;6764;p88">
              <a:extLst>
                <a:ext uri="{FF2B5EF4-FFF2-40B4-BE49-F238E27FC236}">
                  <a16:creationId xmlns:a16="http://schemas.microsoft.com/office/drawing/2014/main" id="{147EAA9A-C115-4DB0-AD54-A08CBAE273B4}"/>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6" name="Google Shape;6765;p88">
              <a:extLst>
                <a:ext uri="{FF2B5EF4-FFF2-40B4-BE49-F238E27FC236}">
                  <a16:creationId xmlns:a16="http://schemas.microsoft.com/office/drawing/2014/main" id="{C7D161DA-84E9-42AA-BC2B-55DC42FBF915}"/>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7" name="Google Shape;6766;p88">
              <a:extLst>
                <a:ext uri="{FF2B5EF4-FFF2-40B4-BE49-F238E27FC236}">
                  <a16:creationId xmlns:a16="http://schemas.microsoft.com/office/drawing/2014/main" id="{C31CF3C0-40E7-461F-BF12-1AC5F6EBED54}"/>
                </a:ext>
              </a:extLst>
            </p:cNvPr>
            <p:cNvSpPr/>
            <p:nvPr/>
          </p:nvSpPr>
          <p:spPr>
            <a:xfrm>
              <a:off x="3256864"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 f4 0 f2"/>
                <a:gd name="f39" fmla="+- f3 0 f2"/>
                <a:gd name="f40" fmla="*/ f39 1 6869"/>
                <a:gd name="f41" fmla="*/ f38 1 7562"/>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8" name="Google Shape;6767;p88">
              <a:extLst>
                <a:ext uri="{FF2B5EF4-FFF2-40B4-BE49-F238E27FC236}">
                  <a16:creationId xmlns:a16="http://schemas.microsoft.com/office/drawing/2014/main" id="{D05B433E-5DC8-44B6-AAAF-E46285010E4D}"/>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9" name="Google Shape;6777;p88">
            <a:extLst>
              <a:ext uri="{FF2B5EF4-FFF2-40B4-BE49-F238E27FC236}">
                <a16:creationId xmlns:a16="http://schemas.microsoft.com/office/drawing/2014/main" id="{91D77F09-B25C-4782-BC4E-13C8E3F84A8F}"/>
              </a:ext>
            </a:extLst>
          </p:cNvPr>
          <p:cNvGrpSpPr/>
          <p:nvPr/>
        </p:nvGrpSpPr>
        <p:grpSpPr>
          <a:xfrm>
            <a:off x="8170298" y="1211287"/>
            <a:ext cx="600565" cy="600564"/>
            <a:chOff x="6127723" y="908465"/>
            <a:chExt cx="450424" cy="450423"/>
          </a:xfrm>
          <a:solidFill>
            <a:srgbClr val="0198E2"/>
          </a:solidFill>
        </p:grpSpPr>
        <p:sp>
          <p:nvSpPr>
            <p:cNvPr id="60" name="Google Shape;6778;p88">
              <a:extLst>
                <a:ext uri="{FF2B5EF4-FFF2-40B4-BE49-F238E27FC236}">
                  <a16:creationId xmlns:a16="http://schemas.microsoft.com/office/drawing/2014/main" id="{BCFED22A-29E8-4FE6-B879-5D71254E7AD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1" name="Google Shape;6779;p88">
              <a:extLst>
                <a:ext uri="{FF2B5EF4-FFF2-40B4-BE49-F238E27FC236}">
                  <a16:creationId xmlns:a16="http://schemas.microsoft.com/office/drawing/2014/main" id="{3F04871A-0AB0-4CB6-8CA6-16D1994A09FF}"/>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2" name="Google Shape;6780;p88">
              <a:extLst>
                <a:ext uri="{FF2B5EF4-FFF2-40B4-BE49-F238E27FC236}">
                  <a16:creationId xmlns:a16="http://schemas.microsoft.com/office/drawing/2014/main" id="{4809DD16-A66A-4C45-88BE-4FB8C3D4CE23}"/>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ah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3" name="Google Shape;6781;p88">
              <a:extLst>
                <a:ext uri="{FF2B5EF4-FFF2-40B4-BE49-F238E27FC236}">
                  <a16:creationId xmlns:a16="http://schemas.microsoft.com/office/drawing/2014/main" id="{84603ECA-1597-4F64-9AF9-F1D8ADF8C5CC}"/>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4" name="Google Shape;6782;p88">
              <a:extLst>
                <a:ext uri="{FF2B5EF4-FFF2-40B4-BE49-F238E27FC236}">
                  <a16:creationId xmlns:a16="http://schemas.microsoft.com/office/drawing/2014/main" id="{EEE97A33-D21F-4DB5-9CD1-4250574927FF}"/>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65" name="Google Shape;6827;p88">
            <a:extLst>
              <a:ext uri="{FF2B5EF4-FFF2-40B4-BE49-F238E27FC236}">
                <a16:creationId xmlns:a16="http://schemas.microsoft.com/office/drawing/2014/main" id="{2A274338-1B83-4ED8-A487-C1785DC11953}"/>
              </a:ext>
            </a:extLst>
          </p:cNvPr>
          <p:cNvGrpSpPr/>
          <p:nvPr/>
        </p:nvGrpSpPr>
        <p:grpSpPr>
          <a:xfrm>
            <a:off x="8926592" y="1221808"/>
            <a:ext cx="607037" cy="598920"/>
            <a:chOff x="6694944" y="916356"/>
            <a:chExt cx="455278" cy="449190"/>
          </a:xfrm>
          <a:solidFill>
            <a:srgbClr val="0198E2"/>
          </a:solidFill>
        </p:grpSpPr>
        <p:sp>
          <p:nvSpPr>
            <p:cNvPr id="66" name="Google Shape;6828;p88">
              <a:extLst>
                <a:ext uri="{FF2B5EF4-FFF2-40B4-BE49-F238E27FC236}">
                  <a16:creationId xmlns:a16="http://schemas.microsoft.com/office/drawing/2014/main" id="{265DCFFC-25B2-4BEB-AE4C-C8BC34AEF3A2}"/>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7" name="Google Shape;6829;p88">
              <a:extLst>
                <a:ext uri="{FF2B5EF4-FFF2-40B4-BE49-F238E27FC236}">
                  <a16:creationId xmlns:a16="http://schemas.microsoft.com/office/drawing/2014/main" id="{9CB729FE-C538-4633-84C6-E199C26C6152}"/>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8" name="Google Shape;6830;p88">
              <a:extLst>
                <a:ext uri="{FF2B5EF4-FFF2-40B4-BE49-F238E27FC236}">
                  <a16:creationId xmlns:a16="http://schemas.microsoft.com/office/drawing/2014/main" id="{378F2548-F734-47C3-9AFF-EE2503F76CB0}"/>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9" name="Google Shape;6831;p88">
              <a:extLst>
                <a:ext uri="{FF2B5EF4-FFF2-40B4-BE49-F238E27FC236}">
                  <a16:creationId xmlns:a16="http://schemas.microsoft.com/office/drawing/2014/main" id="{CE980673-10F7-41EA-A7D4-7A90665A7C59}"/>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0" name="Google Shape;6832;p88">
              <a:extLst>
                <a:ext uri="{FF2B5EF4-FFF2-40B4-BE49-F238E27FC236}">
                  <a16:creationId xmlns:a16="http://schemas.microsoft.com/office/drawing/2014/main" id="{A39C8373-EEAC-4C05-946C-43B65DB5604D}"/>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1" name="Google Shape;6833;p88">
              <a:extLst>
                <a:ext uri="{FF2B5EF4-FFF2-40B4-BE49-F238E27FC236}">
                  <a16:creationId xmlns:a16="http://schemas.microsoft.com/office/drawing/2014/main" id="{2670CFE6-FB6A-45DE-9E56-72069290183B}"/>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2" name="Google Shape;6834;p88">
              <a:extLst>
                <a:ext uri="{FF2B5EF4-FFF2-40B4-BE49-F238E27FC236}">
                  <a16:creationId xmlns:a16="http://schemas.microsoft.com/office/drawing/2014/main" id="{837D30F4-E9EF-4A89-B198-C76F9535EC40}"/>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3" name="Google Shape;6873;p88">
            <a:extLst>
              <a:ext uri="{FF2B5EF4-FFF2-40B4-BE49-F238E27FC236}">
                <a16:creationId xmlns:a16="http://schemas.microsoft.com/office/drawing/2014/main" id="{E303AB4E-3D0B-4B60-9F11-BA0FCF25FFD4}"/>
              </a:ext>
            </a:extLst>
          </p:cNvPr>
          <p:cNvGrpSpPr/>
          <p:nvPr/>
        </p:nvGrpSpPr>
        <p:grpSpPr>
          <a:xfrm>
            <a:off x="5860158" y="1222517"/>
            <a:ext cx="581033" cy="600564"/>
            <a:chOff x="4395118" y="916887"/>
            <a:chExt cx="435775" cy="450423"/>
          </a:xfrm>
          <a:solidFill>
            <a:srgbClr val="0198E2"/>
          </a:solidFill>
        </p:grpSpPr>
        <p:sp>
          <p:nvSpPr>
            <p:cNvPr id="74" name="Google Shape;6874;p88">
              <a:extLst>
                <a:ext uri="{FF2B5EF4-FFF2-40B4-BE49-F238E27FC236}">
                  <a16:creationId xmlns:a16="http://schemas.microsoft.com/office/drawing/2014/main" id="{7BD0CAD8-E7BE-471C-82AD-D4944813D44B}"/>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 f4 0 f2"/>
                <a:gd name="f70" fmla="+- f3 0 f2"/>
                <a:gd name="f71" fmla="*/ f70 1 6868"/>
                <a:gd name="f72" fmla="*/ f69 1 6850"/>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5" name="Google Shape;6875;p88">
              <a:extLst>
                <a:ext uri="{FF2B5EF4-FFF2-40B4-BE49-F238E27FC236}">
                  <a16:creationId xmlns:a16="http://schemas.microsoft.com/office/drawing/2014/main" id="{E619B5CF-66E8-4CE2-89B7-DB0F4145B149}"/>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6" name="Google Shape;6876;p88">
              <a:extLst>
                <a:ext uri="{FF2B5EF4-FFF2-40B4-BE49-F238E27FC236}">
                  <a16:creationId xmlns:a16="http://schemas.microsoft.com/office/drawing/2014/main" id="{7594D759-AD1C-48E8-8CA2-4722C6E282C6}"/>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7" name="Google Shape;6877;p88">
              <a:extLst>
                <a:ext uri="{FF2B5EF4-FFF2-40B4-BE49-F238E27FC236}">
                  <a16:creationId xmlns:a16="http://schemas.microsoft.com/office/drawing/2014/main" id="{5DB634FB-783F-432F-A75F-398F72E1ACEB}"/>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8" name="Google Shape;6884;p88">
            <a:extLst>
              <a:ext uri="{FF2B5EF4-FFF2-40B4-BE49-F238E27FC236}">
                <a16:creationId xmlns:a16="http://schemas.microsoft.com/office/drawing/2014/main" id="{1ED62BB1-5664-42BB-A804-EB4A808C4F20}"/>
              </a:ext>
            </a:extLst>
          </p:cNvPr>
          <p:cNvGrpSpPr/>
          <p:nvPr/>
        </p:nvGrpSpPr>
        <p:grpSpPr>
          <a:xfrm>
            <a:off x="9993552" y="1221808"/>
            <a:ext cx="571353" cy="601381"/>
            <a:chOff x="7495163" y="916356"/>
            <a:chExt cx="428515" cy="451036"/>
          </a:xfrm>
          <a:solidFill>
            <a:srgbClr val="0198E2"/>
          </a:solidFill>
        </p:grpSpPr>
        <p:sp>
          <p:nvSpPr>
            <p:cNvPr id="79" name="Google Shape;6885;p88">
              <a:extLst>
                <a:ext uri="{FF2B5EF4-FFF2-40B4-BE49-F238E27FC236}">
                  <a16:creationId xmlns:a16="http://schemas.microsoft.com/office/drawing/2014/main" id="{47F16995-3F78-4065-9315-CEA50964E020}"/>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0" name="Google Shape;6886;p88">
              <a:extLst>
                <a:ext uri="{FF2B5EF4-FFF2-40B4-BE49-F238E27FC236}">
                  <a16:creationId xmlns:a16="http://schemas.microsoft.com/office/drawing/2014/main" id="{C7D40D52-8A8B-4D62-9AF1-21B2F76B7749}"/>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1" name="Google Shape;6887;p88">
              <a:extLst>
                <a:ext uri="{FF2B5EF4-FFF2-40B4-BE49-F238E27FC236}">
                  <a16:creationId xmlns:a16="http://schemas.microsoft.com/office/drawing/2014/main" id="{46DBE6E5-53ED-4486-B05A-8B296EC0E4CD}"/>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2" name="Google Shape;6888;p88">
              <a:extLst>
                <a:ext uri="{FF2B5EF4-FFF2-40B4-BE49-F238E27FC236}">
                  <a16:creationId xmlns:a16="http://schemas.microsoft.com/office/drawing/2014/main" id="{500B0A05-A97E-4A7B-8D27-3412C10761B5}"/>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3" name="Google Shape;6889;p88">
              <a:extLst>
                <a:ext uri="{FF2B5EF4-FFF2-40B4-BE49-F238E27FC236}">
                  <a16:creationId xmlns:a16="http://schemas.microsoft.com/office/drawing/2014/main" id="{81BBDE7C-35A6-4363-B81F-8F6DE33B9569}"/>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4" name="Google Shape;6890;p88">
              <a:extLst>
                <a:ext uri="{FF2B5EF4-FFF2-40B4-BE49-F238E27FC236}">
                  <a16:creationId xmlns:a16="http://schemas.microsoft.com/office/drawing/2014/main" id="{4802726E-DA9A-45E3-A69B-40FAF2966336}"/>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5" name="Google Shape;6891;p88">
              <a:extLst>
                <a:ext uri="{FF2B5EF4-FFF2-40B4-BE49-F238E27FC236}">
                  <a16:creationId xmlns:a16="http://schemas.microsoft.com/office/drawing/2014/main" id="{D44933A3-9AE6-4F6B-9DD6-883B391A09BF}"/>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86" name="Google Shape;6922;p88">
            <a:extLst>
              <a:ext uri="{FF2B5EF4-FFF2-40B4-BE49-F238E27FC236}">
                <a16:creationId xmlns:a16="http://schemas.microsoft.com/office/drawing/2014/main" id="{1AB0E633-C612-45F2-885F-6BE0A38791CC}"/>
              </a:ext>
            </a:extLst>
          </p:cNvPr>
          <p:cNvGrpSpPr/>
          <p:nvPr/>
        </p:nvGrpSpPr>
        <p:grpSpPr>
          <a:xfrm>
            <a:off x="6627583" y="1222516"/>
            <a:ext cx="564795" cy="600565"/>
            <a:chOff x="4970687" y="916887"/>
            <a:chExt cx="423596" cy="450424"/>
          </a:xfrm>
          <a:solidFill>
            <a:srgbClr val="0198E2"/>
          </a:solidFill>
        </p:grpSpPr>
        <p:sp>
          <p:nvSpPr>
            <p:cNvPr id="87" name="Google Shape;6923;p88">
              <a:extLst>
                <a:ext uri="{FF2B5EF4-FFF2-40B4-BE49-F238E27FC236}">
                  <a16:creationId xmlns:a16="http://schemas.microsoft.com/office/drawing/2014/main" id="{63B23B30-ECFF-4993-BD4A-6513F1BF1E1D}"/>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8" name="Google Shape;6924;p88">
              <a:extLst>
                <a:ext uri="{FF2B5EF4-FFF2-40B4-BE49-F238E27FC236}">
                  <a16:creationId xmlns:a16="http://schemas.microsoft.com/office/drawing/2014/main" id="{195ABFDB-6EEA-4466-8A3F-4AF78D7C1E3F}"/>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9" name="Google Shape;6925;p88">
              <a:extLst>
                <a:ext uri="{FF2B5EF4-FFF2-40B4-BE49-F238E27FC236}">
                  <a16:creationId xmlns:a16="http://schemas.microsoft.com/office/drawing/2014/main" id="{169F3E09-5512-4E6F-862E-CBE5C222A39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0" name="Google Shape;6926;p88">
              <a:extLst>
                <a:ext uri="{FF2B5EF4-FFF2-40B4-BE49-F238E27FC236}">
                  <a16:creationId xmlns:a16="http://schemas.microsoft.com/office/drawing/2014/main" id="{6FF4168F-8E90-4211-9433-41A6277A2DD2}"/>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1" name="Google Shape;6927;p88">
              <a:extLst>
                <a:ext uri="{FF2B5EF4-FFF2-40B4-BE49-F238E27FC236}">
                  <a16:creationId xmlns:a16="http://schemas.microsoft.com/office/drawing/2014/main" id="{6BE5DECF-5A8A-4FF8-8E41-E93E41787683}"/>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2" name="Google Shape;6928;p88">
              <a:extLst>
                <a:ext uri="{FF2B5EF4-FFF2-40B4-BE49-F238E27FC236}">
                  <a16:creationId xmlns:a16="http://schemas.microsoft.com/office/drawing/2014/main" id="{C896CDC5-FA95-4592-95FA-D06D7B357EA2}"/>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3" name="Google Shape;6929;p88">
              <a:extLst>
                <a:ext uri="{FF2B5EF4-FFF2-40B4-BE49-F238E27FC236}">
                  <a16:creationId xmlns:a16="http://schemas.microsoft.com/office/drawing/2014/main" id="{CEA76444-6BA2-48B0-A710-AA313839AA55}"/>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4" name="Google Shape;6981;p88">
            <a:extLst>
              <a:ext uri="{FF2B5EF4-FFF2-40B4-BE49-F238E27FC236}">
                <a16:creationId xmlns:a16="http://schemas.microsoft.com/office/drawing/2014/main" id="{AC30F9C4-7E71-4FA6-B54C-76D27DD677EC}"/>
              </a:ext>
            </a:extLst>
          </p:cNvPr>
          <p:cNvGrpSpPr/>
          <p:nvPr/>
        </p:nvGrpSpPr>
        <p:grpSpPr>
          <a:xfrm>
            <a:off x="7353713" y="1222089"/>
            <a:ext cx="608648" cy="601443"/>
            <a:chOff x="5515285" y="916567"/>
            <a:chExt cx="456486" cy="451082"/>
          </a:xfrm>
          <a:solidFill>
            <a:srgbClr val="0198E2"/>
          </a:solidFill>
        </p:grpSpPr>
        <p:sp>
          <p:nvSpPr>
            <p:cNvPr id="95" name="Google Shape;6982;p88">
              <a:extLst>
                <a:ext uri="{FF2B5EF4-FFF2-40B4-BE49-F238E27FC236}">
                  <a16:creationId xmlns:a16="http://schemas.microsoft.com/office/drawing/2014/main" id="{50337FBD-9E83-497B-9818-D88E53884BA7}"/>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ah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6" name="Google Shape;6983;p88">
              <a:extLst>
                <a:ext uri="{FF2B5EF4-FFF2-40B4-BE49-F238E27FC236}">
                  <a16:creationId xmlns:a16="http://schemas.microsoft.com/office/drawing/2014/main" id="{1F2B5650-FCBA-486E-976E-B7236AE71EA2}"/>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7" name="Google Shape;6984;p88">
              <a:extLst>
                <a:ext uri="{FF2B5EF4-FFF2-40B4-BE49-F238E27FC236}">
                  <a16:creationId xmlns:a16="http://schemas.microsoft.com/office/drawing/2014/main" id="{BF048F1C-2B4B-4896-9927-23BA945BD8CF}"/>
                </a:ext>
              </a:extLst>
            </p:cNvPr>
            <p:cNvSpPr/>
            <p:nvPr/>
          </p:nvSpPr>
          <p:spPr>
            <a:xfrm>
              <a:off x="5759933" y="1210546"/>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8" name="Google Shape;6985;p88">
              <a:extLst>
                <a:ext uri="{FF2B5EF4-FFF2-40B4-BE49-F238E27FC236}">
                  <a16:creationId xmlns:a16="http://schemas.microsoft.com/office/drawing/2014/main" id="{CC36DB0D-E36E-45DB-B9DA-6573DDB6948C}"/>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9" name="Google Shape;7015;p88">
            <a:extLst>
              <a:ext uri="{FF2B5EF4-FFF2-40B4-BE49-F238E27FC236}">
                <a16:creationId xmlns:a16="http://schemas.microsoft.com/office/drawing/2014/main" id="{F4F2BA80-AF4B-4F78-BDF8-3229F262DC38}"/>
              </a:ext>
            </a:extLst>
          </p:cNvPr>
          <p:cNvGrpSpPr/>
          <p:nvPr/>
        </p:nvGrpSpPr>
        <p:grpSpPr>
          <a:xfrm>
            <a:off x="10894406" y="2239463"/>
            <a:ext cx="664804" cy="661855"/>
            <a:chOff x="8170804" y="1679597"/>
            <a:chExt cx="498603" cy="496391"/>
          </a:xfrm>
          <a:solidFill>
            <a:srgbClr val="0198E2"/>
          </a:solidFill>
        </p:grpSpPr>
        <p:sp>
          <p:nvSpPr>
            <p:cNvPr id="100" name="Google Shape;7016;p88">
              <a:extLst>
                <a:ext uri="{FF2B5EF4-FFF2-40B4-BE49-F238E27FC236}">
                  <a16:creationId xmlns:a16="http://schemas.microsoft.com/office/drawing/2014/main" id="{0690777E-822E-46CD-855C-F79ED5CA9A2D}"/>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 f4 0 f2"/>
                <a:gd name="f70" fmla="+- f3 0 f2"/>
                <a:gd name="f71" fmla="*/ f70 1 6837"/>
                <a:gd name="f72" fmla="*/ f69 1 7509"/>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1" name="Google Shape;7017;p88">
              <a:extLst>
                <a:ext uri="{FF2B5EF4-FFF2-40B4-BE49-F238E27FC236}">
                  <a16:creationId xmlns:a16="http://schemas.microsoft.com/office/drawing/2014/main" id="{BD951205-478B-4926-B5B8-93CFA6D40807}"/>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ah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02" name="Google Shape;6799;p88">
            <a:extLst>
              <a:ext uri="{FF2B5EF4-FFF2-40B4-BE49-F238E27FC236}">
                <a16:creationId xmlns:a16="http://schemas.microsoft.com/office/drawing/2014/main" id="{DB1708E0-5198-433A-8376-58C61FA88FF0}"/>
              </a:ext>
            </a:extLst>
          </p:cNvPr>
          <p:cNvSpPr/>
          <p:nvPr/>
        </p:nvSpPr>
        <p:spPr>
          <a:xfrm>
            <a:off x="5795467" y="2277209"/>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03" name="Google Shape;6862;p88">
            <a:extLst>
              <a:ext uri="{FF2B5EF4-FFF2-40B4-BE49-F238E27FC236}">
                <a16:creationId xmlns:a16="http://schemas.microsoft.com/office/drawing/2014/main" id="{58E81A86-23AE-4923-BB46-63202A65683E}"/>
              </a:ext>
            </a:extLst>
          </p:cNvPr>
          <p:cNvGrpSpPr/>
          <p:nvPr/>
        </p:nvGrpSpPr>
        <p:grpSpPr>
          <a:xfrm>
            <a:off x="6543580" y="2275186"/>
            <a:ext cx="614440" cy="598967"/>
            <a:chOff x="4907685" y="1706389"/>
            <a:chExt cx="460830" cy="449225"/>
          </a:xfrm>
          <a:solidFill>
            <a:srgbClr val="0198E2"/>
          </a:solidFill>
        </p:grpSpPr>
        <p:sp>
          <p:nvSpPr>
            <p:cNvPr id="104" name="Google Shape;6863;p88">
              <a:extLst>
                <a:ext uri="{FF2B5EF4-FFF2-40B4-BE49-F238E27FC236}">
                  <a16:creationId xmlns:a16="http://schemas.microsoft.com/office/drawing/2014/main" id="{B33911DC-324A-4C30-A2B8-F5A46E20227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5" name="Google Shape;6864;p88">
              <a:extLst>
                <a:ext uri="{FF2B5EF4-FFF2-40B4-BE49-F238E27FC236}">
                  <a16:creationId xmlns:a16="http://schemas.microsoft.com/office/drawing/2014/main" id="{EA3C49ED-AD6C-4AA9-8D04-D50E29F1B952}"/>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6" name="Google Shape;6865;p88">
              <a:extLst>
                <a:ext uri="{FF2B5EF4-FFF2-40B4-BE49-F238E27FC236}">
                  <a16:creationId xmlns:a16="http://schemas.microsoft.com/office/drawing/2014/main" id="{5B3F965E-B514-4F74-8312-B6B0C94ADF50}"/>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7" name="Google Shape;6913;p88">
            <a:extLst>
              <a:ext uri="{FF2B5EF4-FFF2-40B4-BE49-F238E27FC236}">
                <a16:creationId xmlns:a16="http://schemas.microsoft.com/office/drawing/2014/main" id="{C91D3DD7-9F92-49DA-A53C-73D16E32B2B8}"/>
              </a:ext>
            </a:extLst>
          </p:cNvPr>
          <p:cNvGrpSpPr/>
          <p:nvPr/>
        </p:nvGrpSpPr>
        <p:grpSpPr>
          <a:xfrm>
            <a:off x="7300497" y="2275466"/>
            <a:ext cx="600028" cy="598407"/>
            <a:chOff x="5475372" y="1706599"/>
            <a:chExt cx="450021" cy="448805"/>
          </a:xfrm>
          <a:solidFill>
            <a:srgbClr val="0198E2"/>
          </a:solidFill>
        </p:grpSpPr>
        <p:sp>
          <p:nvSpPr>
            <p:cNvPr id="108" name="Google Shape;6914;p88">
              <a:extLst>
                <a:ext uri="{FF2B5EF4-FFF2-40B4-BE49-F238E27FC236}">
                  <a16:creationId xmlns:a16="http://schemas.microsoft.com/office/drawing/2014/main" id="{0DBC55C1-6E11-44DB-BC51-70721E705C74}"/>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ah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9" name="Google Shape;6915;p88">
              <a:extLst>
                <a:ext uri="{FF2B5EF4-FFF2-40B4-BE49-F238E27FC236}">
                  <a16:creationId xmlns:a16="http://schemas.microsoft.com/office/drawing/2014/main" id="{081098F0-9F5D-4C43-A3B5-E1A6DB4F64BB}"/>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0" name="Google Shape;6947;p88">
            <a:extLst>
              <a:ext uri="{FF2B5EF4-FFF2-40B4-BE49-F238E27FC236}">
                <a16:creationId xmlns:a16="http://schemas.microsoft.com/office/drawing/2014/main" id="{D19CAC99-24F2-4B38-87B9-ED14CF3EB805}"/>
              </a:ext>
            </a:extLst>
          </p:cNvPr>
          <p:cNvGrpSpPr/>
          <p:nvPr/>
        </p:nvGrpSpPr>
        <p:grpSpPr>
          <a:xfrm>
            <a:off x="4197133" y="2301045"/>
            <a:ext cx="595188" cy="596823"/>
            <a:chOff x="3147849" y="1725783"/>
            <a:chExt cx="446391" cy="447617"/>
          </a:xfrm>
          <a:solidFill>
            <a:srgbClr val="0198E2"/>
          </a:solidFill>
        </p:grpSpPr>
        <p:sp>
          <p:nvSpPr>
            <p:cNvPr id="111" name="Google Shape;6948;p88">
              <a:extLst>
                <a:ext uri="{FF2B5EF4-FFF2-40B4-BE49-F238E27FC236}">
                  <a16:creationId xmlns:a16="http://schemas.microsoft.com/office/drawing/2014/main" id="{6EFCC3BD-66EE-4254-9153-D7B3588523D5}"/>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2" name="Google Shape;6949;p88">
              <a:extLst>
                <a:ext uri="{FF2B5EF4-FFF2-40B4-BE49-F238E27FC236}">
                  <a16:creationId xmlns:a16="http://schemas.microsoft.com/office/drawing/2014/main" id="{EF799342-CB9D-44E0-856E-2A78202969E8}"/>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3" name="Google Shape;6950;p88">
              <a:extLst>
                <a:ext uri="{FF2B5EF4-FFF2-40B4-BE49-F238E27FC236}">
                  <a16:creationId xmlns:a16="http://schemas.microsoft.com/office/drawing/2014/main" id="{20F51CF9-02AC-48B4-A525-6F33AF98FB7D}"/>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4" name="Google Shape;6951;p88">
              <a:extLst>
                <a:ext uri="{FF2B5EF4-FFF2-40B4-BE49-F238E27FC236}">
                  <a16:creationId xmlns:a16="http://schemas.microsoft.com/office/drawing/2014/main" id="{F1423E2B-3746-4C0F-B5C6-5F048A73260F}"/>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5" name="Google Shape;6952;p88">
              <a:extLst>
                <a:ext uri="{FF2B5EF4-FFF2-40B4-BE49-F238E27FC236}">
                  <a16:creationId xmlns:a16="http://schemas.microsoft.com/office/drawing/2014/main" id="{04209EE0-4FCB-473B-8537-7252EDC96B35}"/>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6" name="Google Shape;6953;p88">
              <a:extLst>
                <a:ext uri="{FF2B5EF4-FFF2-40B4-BE49-F238E27FC236}">
                  <a16:creationId xmlns:a16="http://schemas.microsoft.com/office/drawing/2014/main" id="{48F7F552-A4DC-4C74-BB0B-679C84FC9D57}"/>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7" name="Google Shape;6954;p88">
              <a:extLst>
                <a:ext uri="{FF2B5EF4-FFF2-40B4-BE49-F238E27FC236}">
                  <a16:creationId xmlns:a16="http://schemas.microsoft.com/office/drawing/2014/main" id="{1B54C926-6F0F-442C-8FB6-A6EE5D70952E}"/>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8" name="Google Shape;6955;p88">
              <a:extLst>
                <a:ext uri="{FF2B5EF4-FFF2-40B4-BE49-F238E27FC236}">
                  <a16:creationId xmlns:a16="http://schemas.microsoft.com/office/drawing/2014/main" id="{1CF328C2-967B-44C3-9C37-35C553E27F65}"/>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 f4 0 f2"/>
                <a:gd name="f37" fmla="+- f3 0 f2"/>
                <a:gd name="f38" fmla="*/ f37 1 2048"/>
                <a:gd name="f39" fmla="*/ f36 1 72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9" name="Google Shape;6956;p88">
              <a:extLst>
                <a:ext uri="{FF2B5EF4-FFF2-40B4-BE49-F238E27FC236}">
                  <a16:creationId xmlns:a16="http://schemas.microsoft.com/office/drawing/2014/main" id="{A491AC8E-1BF7-4804-B9FE-B3E8C181857E}"/>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0" name="Google Shape;6971;p88">
            <a:extLst>
              <a:ext uri="{FF2B5EF4-FFF2-40B4-BE49-F238E27FC236}">
                <a16:creationId xmlns:a16="http://schemas.microsoft.com/office/drawing/2014/main" id="{EACA0C3D-C23D-4513-8E79-064B2F29C40C}"/>
              </a:ext>
            </a:extLst>
          </p:cNvPr>
          <p:cNvGrpSpPr/>
          <p:nvPr/>
        </p:nvGrpSpPr>
        <p:grpSpPr>
          <a:xfrm>
            <a:off x="8143671" y="2266957"/>
            <a:ext cx="593616" cy="593567"/>
            <a:chOff x="6107753" y="1700217"/>
            <a:chExt cx="445212" cy="445175"/>
          </a:xfrm>
          <a:solidFill>
            <a:srgbClr val="0198E2"/>
          </a:solidFill>
        </p:grpSpPr>
        <p:sp>
          <p:nvSpPr>
            <p:cNvPr id="121" name="Google Shape;6972;p88">
              <a:extLst>
                <a:ext uri="{FF2B5EF4-FFF2-40B4-BE49-F238E27FC236}">
                  <a16:creationId xmlns:a16="http://schemas.microsoft.com/office/drawing/2014/main" id="{FC8E172B-9C58-4CEF-A463-C08AA9EF35B2}"/>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ah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2" name="Google Shape;6973;p88">
              <a:extLst>
                <a:ext uri="{FF2B5EF4-FFF2-40B4-BE49-F238E27FC236}">
                  <a16:creationId xmlns:a16="http://schemas.microsoft.com/office/drawing/2014/main" id="{B54FF772-D5FC-41C0-AC4C-74B80D037EE6}"/>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3" name="Google Shape;7004;p88">
            <a:extLst>
              <a:ext uri="{FF2B5EF4-FFF2-40B4-BE49-F238E27FC236}">
                <a16:creationId xmlns:a16="http://schemas.microsoft.com/office/drawing/2014/main" id="{02838ED8-F25E-4FC7-8827-A1116133600B}"/>
              </a:ext>
            </a:extLst>
          </p:cNvPr>
          <p:cNvGrpSpPr/>
          <p:nvPr/>
        </p:nvGrpSpPr>
        <p:grpSpPr>
          <a:xfrm>
            <a:off x="5042038" y="2277270"/>
            <a:ext cx="625705" cy="594799"/>
            <a:chOff x="3781528" y="1707952"/>
            <a:chExt cx="469279" cy="446099"/>
          </a:xfrm>
          <a:solidFill>
            <a:srgbClr val="0198E2"/>
          </a:solidFill>
        </p:grpSpPr>
        <p:sp>
          <p:nvSpPr>
            <p:cNvPr id="124" name="Google Shape;7005;p88">
              <a:extLst>
                <a:ext uri="{FF2B5EF4-FFF2-40B4-BE49-F238E27FC236}">
                  <a16:creationId xmlns:a16="http://schemas.microsoft.com/office/drawing/2014/main" id="{39ACE0F8-D661-4BBA-9C71-890BF3151A55}"/>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5" name="Google Shape;7006;p88">
              <a:extLst>
                <a:ext uri="{FF2B5EF4-FFF2-40B4-BE49-F238E27FC236}">
                  <a16:creationId xmlns:a16="http://schemas.microsoft.com/office/drawing/2014/main" id="{6ADA261C-BC28-4202-BBE2-551DAE9D3F9C}"/>
                </a:ext>
              </a:extLst>
            </p:cNvPr>
            <p:cNvSpPr/>
            <p:nvPr/>
          </p:nvSpPr>
          <p:spPr>
            <a:xfrm>
              <a:off x="3781528"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ah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6" name="Google Shape;7018;p88">
            <a:extLst>
              <a:ext uri="{FF2B5EF4-FFF2-40B4-BE49-F238E27FC236}">
                <a16:creationId xmlns:a16="http://schemas.microsoft.com/office/drawing/2014/main" id="{E02918D9-0FBD-455A-A412-D78DCB34A8BE}"/>
              </a:ext>
            </a:extLst>
          </p:cNvPr>
          <p:cNvGrpSpPr/>
          <p:nvPr/>
        </p:nvGrpSpPr>
        <p:grpSpPr>
          <a:xfrm>
            <a:off x="8973799" y="2276319"/>
            <a:ext cx="595200" cy="593616"/>
            <a:chOff x="6730349" y="1707239"/>
            <a:chExt cx="446400" cy="445212"/>
          </a:xfrm>
          <a:solidFill>
            <a:srgbClr val="0198E2"/>
          </a:solidFill>
        </p:grpSpPr>
        <p:sp>
          <p:nvSpPr>
            <p:cNvPr id="127" name="Google Shape;7019;p88">
              <a:extLst>
                <a:ext uri="{FF2B5EF4-FFF2-40B4-BE49-F238E27FC236}">
                  <a16:creationId xmlns:a16="http://schemas.microsoft.com/office/drawing/2014/main" id="{10FC8654-8A46-42F3-BF43-2EEDBC94328B}"/>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8" name="Google Shape;7020;p88">
              <a:extLst>
                <a:ext uri="{FF2B5EF4-FFF2-40B4-BE49-F238E27FC236}">
                  <a16:creationId xmlns:a16="http://schemas.microsoft.com/office/drawing/2014/main" id="{288113F7-E9E1-400B-82D0-6FEF760C82B3}"/>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29" name="Google Shape;5917;p86">
            <a:extLst>
              <a:ext uri="{FF2B5EF4-FFF2-40B4-BE49-F238E27FC236}">
                <a16:creationId xmlns:a16="http://schemas.microsoft.com/office/drawing/2014/main" id="{9444FCA3-3BE7-4CA7-B0A9-B7AB359B2FD9}"/>
              </a:ext>
            </a:extLst>
          </p:cNvPr>
          <p:cNvSpPr/>
          <p:nvPr/>
        </p:nvSpPr>
        <p:spPr>
          <a:xfrm>
            <a:off x="5786371" y="3436133"/>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0" name="Google Shape;5955;p86">
            <a:extLst>
              <a:ext uri="{FF2B5EF4-FFF2-40B4-BE49-F238E27FC236}">
                <a16:creationId xmlns:a16="http://schemas.microsoft.com/office/drawing/2014/main" id="{0ECC0AC1-C8AF-468A-80F7-0468A21B9E22}"/>
              </a:ext>
            </a:extLst>
          </p:cNvPr>
          <p:cNvSpPr/>
          <p:nvPr/>
        </p:nvSpPr>
        <p:spPr>
          <a:xfrm>
            <a:off x="6505834" y="3532656"/>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31" name="Google Shape;5983;p86">
            <a:extLst>
              <a:ext uri="{FF2B5EF4-FFF2-40B4-BE49-F238E27FC236}">
                <a16:creationId xmlns:a16="http://schemas.microsoft.com/office/drawing/2014/main" id="{BE732D9C-66B0-49B8-9AE6-820B7CF48C50}"/>
              </a:ext>
            </a:extLst>
          </p:cNvPr>
          <p:cNvGrpSpPr/>
          <p:nvPr/>
        </p:nvGrpSpPr>
        <p:grpSpPr>
          <a:xfrm>
            <a:off x="7369113" y="3452311"/>
            <a:ext cx="615049" cy="616012"/>
            <a:chOff x="5526834" y="2589233"/>
            <a:chExt cx="461287" cy="462009"/>
          </a:xfrm>
          <a:solidFill>
            <a:srgbClr val="0198E2"/>
          </a:solidFill>
        </p:grpSpPr>
        <p:sp>
          <p:nvSpPr>
            <p:cNvPr id="132" name="Google Shape;5984;p86">
              <a:extLst>
                <a:ext uri="{FF2B5EF4-FFF2-40B4-BE49-F238E27FC236}">
                  <a16:creationId xmlns:a16="http://schemas.microsoft.com/office/drawing/2014/main" id="{BB67A51F-154A-4973-A8D6-87BAC4F6E418}"/>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3" name="Google Shape;5985;p86">
              <a:extLst>
                <a:ext uri="{FF2B5EF4-FFF2-40B4-BE49-F238E27FC236}">
                  <a16:creationId xmlns:a16="http://schemas.microsoft.com/office/drawing/2014/main" id="{553372AF-3513-49BF-B1AB-A0A536A78590}"/>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4" name="Google Shape;5986;p86">
            <a:extLst>
              <a:ext uri="{FF2B5EF4-FFF2-40B4-BE49-F238E27FC236}">
                <a16:creationId xmlns:a16="http://schemas.microsoft.com/office/drawing/2014/main" id="{551C1AA1-016A-41E4-92FE-93D62E06BE2F}"/>
              </a:ext>
            </a:extLst>
          </p:cNvPr>
          <p:cNvGrpSpPr/>
          <p:nvPr/>
        </p:nvGrpSpPr>
        <p:grpSpPr>
          <a:xfrm>
            <a:off x="9805136" y="3428804"/>
            <a:ext cx="621097" cy="619072"/>
            <a:chOff x="7353851" y="2571603"/>
            <a:chExt cx="465823" cy="464304"/>
          </a:xfrm>
          <a:solidFill>
            <a:srgbClr val="0198E2"/>
          </a:solidFill>
        </p:grpSpPr>
        <p:sp>
          <p:nvSpPr>
            <p:cNvPr id="135" name="Google Shape;5987;p86">
              <a:extLst>
                <a:ext uri="{FF2B5EF4-FFF2-40B4-BE49-F238E27FC236}">
                  <a16:creationId xmlns:a16="http://schemas.microsoft.com/office/drawing/2014/main" id="{7BBDEA39-42BD-47EA-84F0-2C77C05CDF66}"/>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6" name="Google Shape;5988;p86">
              <a:extLst>
                <a:ext uri="{FF2B5EF4-FFF2-40B4-BE49-F238E27FC236}">
                  <a16:creationId xmlns:a16="http://schemas.microsoft.com/office/drawing/2014/main" id="{42FDC094-6857-481E-BD36-E0BE23D141ED}"/>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7" name="Google Shape;6005;p86">
            <a:extLst>
              <a:ext uri="{FF2B5EF4-FFF2-40B4-BE49-F238E27FC236}">
                <a16:creationId xmlns:a16="http://schemas.microsoft.com/office/drawing/2014/main" id="{54FBDFAF-376F-45F2-B27A-65014559F67F}"/>
              </a:ext>
            </a:extLst>
          </p:cNvPr>
          <p:cNvGrpSpPr/>
          <p:nvPr/>
        </p:nvGrpSpPr>
        <p:grpSpPr>
          <a:xfrm>
            <a:off x="6535131" y="4660392"/>
            <a:ext cx="541715" cy="545200"/>
            <a:chOff x="4901348" y="3495294"/>
            <a:chExt cx="406286" cy="408900"/>
          </a:xfrm>
          <a:solidFill>
            <a:srgbClr val="0198E2"/>
          </a:solidFill>
        </p:grpSpPr>
        <p:sp>
          <p:nvSpPr>
            <p:cNvPr id="138" name="Google Shape;6006;p86">
              <a:extLst>
                <a:ext uri="{FF2B5EF4-FFF2-40B4-BE49-F238E27FC236}">
                  <a16:creationId xmlns:a16="http://schemas.microsoft.com/office/drawing/2014/main" id="{18ACED5B-3A3E-4925-9016-043FDA1A454D}"/>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ah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9" name="Google Shape;6007;p86">
              <a:extLst>
                <a:ext uri="{FF2B5EF4-FFF2-40B4-BE49-F238E27FC236}">
                  <a16:creationId xmlns:a16="http://schemas.microsoft.com/office/drawing/2014/main" id="{62111909-5DC7-4336-B1BA-422084AAD210}"/>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0" name="Google Shape;6020;p86">
            <a:extLst>
              <a:ext uri="{FF2B5EF4-FFF2-40B4-BE49-F238E27FC236}">
                <a16:creationId xmlns:a16="http://schemas.microsoft.com/office/drawing/2014/main" id="{DFAC3B88-930D-4DB9-9E5F-25E4DD20A335}"/>
              </a:ext>
            </a:extLst>
          </p:cNvPr>
          <p:cNvGrpSpPr/>
          <p:nvPr/>
        </p:nvGrpSpPr>
        <p:grpSpPr>
          <a:xfrm>
            <a:off x="8197754" y="3444020"/>
            <a:ext cx="363893" cy="616000"/>
            <a:chOff x="6148315" y="2583015"/>
            <a:chExt cx="272920" cy="462000"/>
          </a:xfrm>
          <a:solidFill>
            <a:srgbClr val="0198E2"/>
          </a:solidFill>
        </p:grpSpPr>
        <p:sp>
          <p:nvSpPr>
            <p:cNvPr id="141" name="Google Shape;6021;p86">
              <a:extLst>
                <a:ext uri="{FF2B5EF4-FFF2-40B4-BE49-F238E27FC236}">
                  <a16:creationId xmlns:a16="http://schemas.microsoft.com/office/drawing/2014/main" id="{3FEB4563-28BA-4D5C-88D2-9DA3DB1D4B3F}"/>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2" name="Google Shape;6022;p86">
              <a:extLst>
                <a:ext uri="{FF2B5EF4-FFF2-40B4-BE49-F238E27FC236}">
                  <a16:creationId xmlns:a16="http://schemas.microsoft.com/office/drawing/2014/main" id="{8870DCDA-71EA-48AB-BF5B-DED4E6DC36E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3" name="Google Shape;6038;p86">
            <a:extLst>
              <a:ext uri="{FF2B5EF4-FFF2-40B4-BE49-F238E27FC236}">
                <a16:creationId xmlns:a16="http://schemas.microsoft.com/office/drawing/2014/main" id="{5E5B055C-E0AD-4AF6-9CE2-5C93887541F5}"/>
              </a:ext>
            </a:extLst>
          </p:cNvPr>
          <p:cNvGrpSpPr/>
          <p:nvPr/>
        </p:nvGrpSpPr>
        <p:grpSpPr>
          <a:xfrm>
            <a:off x="5061411" y="3472660"/>
            <a:ext cx="605917" cy="616793"/>
            <a:chOff x="3796058" y="2604494"/>
            <a:chExt cx="454438" cy="462595"/>
          </a:xfrm>
          <a:solidFill>
            <a:srgbClr val="0198E2"/>
          </a:solidFill>
        </p:grpSpPr>
        <p:sp>
          <p:nvSpPr>
            <p:cNvPr id="144" name="Google Shape;6039;p86">
              <a:extLst>
                <a:ext uri="{FF2B5EF4-FFF2-40B4-BE49-F238E27FC236}">
                  <a16:creationId xmlns:a16="http://schemas.microsoft.com/office/drawing/2014/main" id="{EBEBE999-7E7C-48B5-B590-645983DA2F24}"/>
                </a:ext>
              </a:extLst>
            </p:cNvPr>
            <p:cNvSpPr/>
            <p:nvPr/>
          </p:nvSpPr>
          <p:spPr>
            <a:xfrm>
              <a:off x="3796058" y="2604494"/>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 f4 0 f2"/>
                <a:gd name="f33" fmla="+- f3 0 f2"/>
                <a:gd name="f34" fmla="*/ f33 1 3813"/>
                <a:gd name="f35" fmla="*/ f32 1 6159"/>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5" name="Google Shape;6040;p86">
              <a:extLst>
                <a:ext uri="{FF2B5EF4-FFF2-40B4-BE49-F238E27FC236}">
                  <a16:creationId xmlns:a16="http://schemas.microsoft.com/office/drawing/2014/main" id="{86A8C839-5398-4E2E-B575-0217A1621751}"/>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ah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6" name="Google Shape;6041;p86">
              <a:extLst>
                <a:ext uri="{FF2B5EF4-FFF2-40B4-BE49-F238E27FC236}">
                  <a16:creationId xmlns:a16="http://schemas.microsoft.com/office/drawing/2014/main" id="{B86C9BA7-DCB7-4BAC-8B8D-BC2BC1CAF9E3}"/>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7" name="Google Shape;6048;p86">
            <a:extLst>
              <a:ext uri="{FF2B5EF4-FFF2-40B4-BE49-F238E27FC236}">
                <a16:creationId xmlns:a16="http://schemas.microsoft.com/office/drawing/2014/main" id="{663C7C35-7B05-4DA0-814B-FDF64882781E}"/>
              </a:ext>
            </a:extLst>
          </p:cNvPr>
          <p:cNvGrpSpPr/>
          <p:nvPr/>
        </p:nvGrpSpPr>
        <p:grpSpPr>
          <a:xfrm>
            <a:off x="8940382" y="3435035"/>
            <a:ext cx="608964" cy="619072"/>
            <a:chOff x="6705286" y="2576276"/>
            <a:chExt cx="456723" cy="464304"/>
          </a:xfrm>
          <a:solidFill>
            <a:srgbClr val="0198E2"/>
          </a:solidFill>
        </p:grpSpPr>
        <p:sp>
          <p:nvSpPr>
            <p:cNvPr id="148" name="Google Shape;6049;p86">
              <a:extLst>
                <a:ext uri="{FF2B5EF4-FFF2-40B4-BE49-F238E27FC236}">
                  <a16:creationId xmlns:a16="http://schemas.microsoft.com/office/drawing/2014/main" id="{72D5EAE6-BAA7-43F8-AC53-5C0F475DBC3F}"/>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9" name="Google Shape;6050;p86">
              <a:extLst>
                <a:ext uri="{FF2B5EF4-FFF2-40B4-BE49-F238E27FC236}">
                  <a16:creationId xmlns:a16="http://schemas.microsoft.com/office/drawing/2014/main" id="{C628DEF5-451D-4BD2-8A3C-BF6DE674F9D3}"/>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0" name="Google Shape;6051;p86">
              <a:extLst>
                <a:ext uri="{FF2B5EF4-FFF2-40B4-BE49-F238E27FC236}">
                  <a16:creationId xmlns:a16="http://schemas.microsoft.com/office/drawing/2014/main" id="{0B3893BB-8D43-40F7-A384-9CBE2D79FA8A}"/>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1" name="Google Shape;5717;p85">
            <a:extLst>
              <a:ext uri="{FF2B5EF4-FFF2-40B4-BE49-F238E27FC236}">
                <a16:creationId xmlns:a16="http://schemas.microsoft.com/office/drawing/2014/main" id="{E7B4940F-F8BB-4EAE-83D9-FE86CA7A77C8}"/>
              </a:ext>
            </a:extLst>
          </p:cNvPr>
          <p:cNvGrpSpPr/>
          <p:nvPr/>
        </p:nvGrpSpPr>
        <p:grpSpPr>
          <a:xfrm>
            <a:off x="7423782" y="4698064"/>
            <a:ext cx="656503" cy="517245"/>
            <a:chOff x="5567836" y="3523548"/>
            <a:chExt cx="492377" cy="387934"/>
          </a:xfrm>
          <a:solidFill>
            <a:srgbClr val="0198E2"/>
          </a:solidFill>
        </p:grpSpPr>
        <p:sp>
          <p:nvSpPr>
            <p:cNvPr id="152" name="Google Shape;5718;p85">
              <a:extLst>
                <a:ext uri="{FF2B5EF4-FFF2-40B4-BE49-F238E27FC236}">
                  <a16:creationId xmlns:a16="http://schemas.microsoft.com/office/drawing/2014/main" id="{AEF7664F-2C87-48B0-9B60-3D2D7164769E}"/>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3" name="Google Shape;5719;p85">
              <a:extLst>
                <a:ext uri="{FF2B5EF4-FFF2-40B4-BE49-F238E27FC236}">
                  <a16:creationId xmlns:a16="http://schemas.microsoft.com/office/drawing/2014/main" id="{57D41230-D1B7-40DF-8D15-662FF9971F6F}"/>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4" name="Google Shape;5720;p85">
              <a:extLst>
                <a:ext uri="{FF2B5EF4-FFF2-40B4-BE49-F238E27FC236}">
                  <a16:creationId xmlns:a16="http://schemas.microsoft.com/office/drawing/2014/main" id="{E646F49E-40FB-4310-AF00-9305BE303167}"/>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5" name="Google Shape;5721;p85">
              <a:extLst>
                <a:ext uri="{FF2B5EF4-FFF2-40B4-BE49-F238E27FC236}">
                  <a16:creationId xmlns:a16="http://schemas.microsoft.com/office/drawing/2014/main" id="{9331A31F-5341-4B41-8F25-0A554E431DB4}"/>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6" name="Google Shape;5722;p85">
              <a:extLst>
                <a:ext uri="{FF2B5EF4-FFF2-40B4-BE49-F238E27FC236}">
                  <a16:creationId xmlns:a16="http://schemas.microsoft.com/office/drawing/2014/main" id="{9B81E052-6E69-4CC1-9B93-0E9A97168030}"/>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grpSp>
        <p:nvGrpSpPr>
          <p:cNvPr id="157" name="Google Shape;5723;p85">
            <a:extLst>
              <a:ext uri="{FF2B5EF4-FFF2-40B4-BE49-F238E27FC236}">
                <a16:creationId xmlns:a16="http://schemas.microsoft.com/office/drawing/2014/main" id="{A5B67698-EE45-4AD0-A28F-65E10454A7EF}"/>
              </a:ext>
            </a:extLst>
          </p:cNvPr>
          <p:cNvGrpSpPr/>
          <p:nvPr/>
        </p:nvGrpSpPr>
        <p:grpSpPr>
          <a:xfrm>
            <a:off x="4103925" y="3461126"/>
            <a:ext cx="741956" cy="609831"/>
            <a:chOff x="3077943" y="2595844"/>
            <a:chExt cx="556467" cy="457373"/>
          </a:xfrm>
          <a:solidFill>
            <a:srgbClr val="0198E2"/>
          </a:solidFill>
        </p:grpSpPr>
        <p:sp>
          <p:nvSpPr>
            <p:cNvPr id="158" name="Google Shape;5724;p85">
              <a:extLst>
                <a:ext uri="{FF2B5EF4-FFF2-40B4-BE49-F238E27FC236}">
                  <a16:creationId xmlns:a16="http://schemas.microsoft.com/office/drawing/2014/main" id="{84197A56-2845-431C-B8D6-F8D9F4D9C903}"/>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9" name="Google Shape;5725;p85">
              <a:extLst>
                <a:ext uri="{FF2B5EF4-FFF2-40B4-BE49-F238E27FC236}">
                  <a16:creationId xmlns:a16="http://schemas.microsoft.com/office/drawing/2014/main" id="{CD28F4CE-C8BF-4C84-9AF1-659D6307380A}"/>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0" name="Google Shape;5726;p85">
              <a:extLst>
                <a:ext uri="{FF2B5EF4-FFF2-40B4-BE49-F238E27FC236}">
                  <a16:creationId xmlns:a16="http://schemas.microsoft.com/office/drawing/2014/main" id="{B1FF8DED-0037-4E29-9070-FEE287B50F8A}"/>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1" name="Google Shape;5727;p85">
              <a:extLst>
                <a:ext uri="{FF2B5EF4-FFF2-40B4-BE49-F238E27FC236}">
                  <a16:creationId xmlns:a16="http://schemas.microsoft.com/office/drawing/2014/main" id="{452B9889-5054-4F02-9FFD-11AA597454E6}"/>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2" name="Google Shape;5728;p85">
              <a:extLst>
                <a:ext uri="{FF2B5EF4-FFF2-40B4-BE49-F238E27FC236}">
                  <a16:creationId xmlns:a16="http://schemas.microsoft.com/office/drawing/2014/main" id="{2BAAD9E5-2851-4916-A469-7C62AD400F62}"/>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3" name="Google Shape;5729;p85">
              <a:extLst>
                <a:ext uri="{FF2B5EF4-FFF2-40B4-BE49-F238E27FC236}">
                  <a16:creationId xmlns:a16="http://schemas.microsoft.com/office/drawing/2014/main" id="{1125286F-7BF0-4C5A-9865-F3F7870DC5CD}"/>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spTree>
    <p:extLst>
      <p:ext uri="{BB962C8B-B14F-4D97-AF65-F5344CB8AC3E}">
        <p14:creationId xmlns:p14="http://schemas.microsoft.com/office/powerpoint/2010/main" val="46687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E5A0706-9313-9740-ACD6-F959844B7C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2923135"/>
          </a:xfrm>
          <a:custGeom>
            <a:avLst/>
            <a:gdLst>
              <a:gd name="connsiteX0" fmla="*/ 0 w 12192000"/>
              <a:gd name="connsiteY0" fmla="*/ 0 h 2923135"/>
              <a:gd name="connsiteX1" fmla="*/ 12192000 w 12192000"/>
              <a:gd name="connsiteY1" fmla="*/ 0 h 2923135"/>
              <a:gd name="connsiteX2" fmla="*/ 12192000 w 12192000"/>
              <a:gd name="connsiteY2" fmla="*/ 2923135 h 2923135"/>
              <a:gd name="connsiteX3" fmla="*/ 0 w 12192000"/>
              <a:gd name="connsiteY3" fmla="*/ 2923135 h 2923135"/>
            </a:gdLst>
            <a:ahLst/>
            <a:cxnLst>
              <a:cxn ang="0">
                <a:pos x="connsiteX0" y="connsiteY0"/>
              </a:cxn>
              <a:cxn ang="0">
                <a:pos x="connsiteX1" y="connsiteY1"/>
              </a:cxn>
              <a:cxn ang="0">
                <a:pos x="connsiteX2" y="connsiteY2"/>
              </a:cxn>
              <a:cxn ang="0">
                <a:pos x="connsiteX3" y="connsiteY3"/>
              </a:cxn>
            </a:cxnLst>
            <a:rect l="l" t="t" r="r" b="b"/>
            <a:pathLst>
              <a:path w="12192000" h="2923135">
                <a:moveTo>
                  <a:pt x="0" y="0"/>
                </a:moveTo>
                <a:lnTo>
                  <a:pt x="12192000" y="0"/>
                </a:lnTo>
                <a:lnTo>
                  <a:pt x="12192000" y="2923135"/>
                </a:lnTo>
                <a:lnTo>
                  <a:pt x="0" y="2923135"/>
                </a:lnTo>
                <a:close/>
              </a:path>
            </a:pathLst>
          </a:custGeom>
        </p:spPr>
      </p:pic>
      <p:sp>
        <p:nvSpPr>
          <p:cNvPr id="3" name="任意多边形: 形状 65">
            <a:extLst>
              <a:ext uri="{FF2B5EF4-FFF2-40B4-BE49-F238E27FC236}">
                <a16:creationId xmlns:a16="http://schemas.microsoft.com/office/drawing/2014/main" id="{C57C01D5-E27D-732C-D3FB-B20C62937B7D}"/>
              </a:ext>
            </a:extLst>
          </p:cNvPr>
          <p:cNvSpPr/>
          <p:nvPr/>
        </p:nvSpPr>
        <p:spPr>
          <a:xfrm>
            <a:off x="0" y="0"/>
            <a:ext cx="12192000" cy="3937000"/>
          </a:xfrm>
          <a:custGeom>
            <a:avLst/>
            <a:gdLst>
              <a:gd name="connsiteX0" fmla="*/ 0 w 12192000"/>
              <a:gd name="connsiteY0" fmla="*/ 0 h 2661615"/>
              <a:gd name="connsiteX1" fmla="*/ 12192000 w 12192000"/>
              <a:gd name="connsiteY1" fmla="*/ 0 h 2661615"/>
              <a:gd name="connsiteX2" fmla="*/ 12192000 w 12192000"/>
              <a:gd name="connsiteY2" fmla="*/ 2661615 h 2661615"/>
              <a:gd name="connsiteX3" fmla="*/ 0 w 12192000"/>
              <a:gd name="connsiteY3" fmla="*/ 2661615 h 2661615"/>
            </a:gdLst>
            <a:ahLst/>
            <a:cxnLst>
              <a:cxn ang="0">
                <a:pos x="connsiteX0" y="connsiteY0"/>
              </a:cxn>
              <a:cxn ang="0">
                <a:pos x="connsiteX1" y="connsiteY1"/>
              </a:cxn>
              <a:cxn ang="0">
                <a:pos x="connsiteX2" y="connsiteY2"/>
              </a:cxn>
              <a:cxn ang="0">
                <a:pos x="connsiteX3" y="connsiteY3"/>
              </a:cxn>
            </a:cxnLst>
            <a:rect l="l" t="t" r="r" b="b"/>
            <a:pathLst>
              <a:path w="12192000" h="2661615">
                <a:moveTo>
                  <a:pt x="0" y="0"/>
                </a:moveTo>
                <a:lnTo>
                  <a:pt x="12192000" y="0"/>
                </a:lnTo>
                <a:lnTo>
                  <a:pt x="12192000" y="2661615"/>
                </a:lnTo>
                <a:lnTo>
                  <a:pt x="0" y="2661615"/>
                </a:lnTo>
                <a:close/>
              </a:path>
            </a:pathLst>
          </a:custGeom>
          <a:solidFill>
            <a:srgbClr val="019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9" name="组合 18">
            <a:extLst>
              <a:ext uri="{FF2B5EF4-FFF2-40B4-BE49-F238E27FC236}">
                <a16:creationId xmlns:a16="http://schemas.microsoft.com/office/drawing/2014/main" id="{258A211A-E165-AF0A-C053-99240732CFE4}"/>
              </a:ext>
            </a:extLst>
          </p:cNvPr>
          <p:cNvGrpSpPr/>
          <p:nvPr/>
        </p:nvGrpSpPr>
        <p:grpSpPr>
          <a:xfrm>
            <a:off x="370415" y="2104871"/>
            <a:ext cx="11451170" cy="3953029"/>
            <a:chOff x="516465" y="2104871"/>
            <a:chExt cx="11451170" cy="3953029"/>
          </a:xfrm>
        </p:grpSpPr>
        <p:grpSp>
          <p:nvGrpSpPr>
            <p:cNvPr id="8" name="组合 7">
              <a:extLst>
                <a:ext uri="{FF2B5EF4-FFF2-40B4-BE49-F238E27FC236}">
                  <a16:creationId xmlns:a16="http://schemas.microsoft.com/office/drawing/2014/main" id="{56D47177-DA3F-0007-E816-002215E811B3}"/>
                </a:ext>
              </a:extLst>
            </p:cNvPr>
            <p:cNvGrpSpPr/>
            <p:nvPr/>
          </p:nvGrpSpPr>
          <p:grpSpPr>
            <a:xfrm>
              <a:off x="516465" y="2104871"/>
              <a:ext cx="2692403" cy="3953029"/>
              <a:chOff x="927097" y="2092171"/>
              <a:chExt cx="2692403" cy="3953029"/>
            </a:xfrm>
          </p:grpSpPr>
          <p:sp>
            <p:nvSpPr>
              <p:cNvPr id="4" name="矩形: 圆角 3">
                <a:extLst>
                  <a:ext uri="{FF2B5EF4-FFF2-40B4-BE49-F238E27FC236}">
                    <a16:creationId xmlns:a16="http://schemas.microsoft.com/office/drawing/2014/main" id="{6649B190-00BD-2D8C-6535-26BB2110A9AF}"/>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任意多边形: 形状 6">
                <a:extLst>
                  <a:ext uri="{FF2B5EF4-FFF2-40B4-BE49-F238E27FC236}">
                    <a16:creationId xmlns:a16="http://schemas.microsoft.com/office/drawing/2014/main" id="{51FC5376-AF6A-CF76-31E8-FB58E1F2E2E2}"/>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9" name="组合 8">
              <a:extLst>
                <a:ext uri="{FF2B5EF4-FFF2-40B4-BE49-F238E27FC236}">
                  <a16:creationId xmlns:a16="http://schemas.microsoft.com/office/drawing/2014/main" id="{8A7D7CEC-9B79-42B0-DB8D-F244D84AA52F}"/>
                </a:ext>
              </a:extLst>
            </p:cNvPr>
            <p:cNvGrpSpPr/>
            <p:nvPr/>
          </p:nvGrpSpPr>
          <p:grpSpPr>
            <a:xfrm>
              <a:off x="3436054" y="2104871"/>
              <a:ext cx="2692403" cy="3953029"/>
              <a:chOff x="927097" y="2092171"/>
              <a:chExt cx="2692403" cy="3953029"/>
            </a:xfrm>
          </p:grpSpPr>
          <p:sp>
            <p:nvSpPr>
              <p:cNvPr id="10" name="矩形: 圆角 9">
                <a:extLst>
                  <a:ext uri="{FF2B5EF4-FFF2-40B4-BE49-F238E27FC236}">
                    <a16:creationId xmlns:a16="http://schemas.microsoft.com/office/drawing/2014/main" id="{A7C13CA3-4FE7-6C8A-C888-E6FBD91E036E}"/>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任意多边形: 形状 10">
                <a:extLst>
                  <a:ext uri="{FF2B5EF4-FFF2-40B4-BE49-F238E27FC236}">
                    <a16:creationId xmlns:a16="http://schemas.microsoft.com/office/drawing/2014/main" id="{0299C8F5-C85D-8E51-B94F-F5884DA05FB0}"/>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2" name="组合 11">
              <a:extLst>
                <a:ext uri="{FF2B5EF4-FFF2-40B4-BE49-F238E27FC236}">
                  <a16:creationId xmlns:a16="http://schemas.microsoft.com/office/drawing/2014/main" id="{1D051D20-2418-EEFD-7065-DBCA781D787A}"/>
                </a:ext>
              </a:extLst>
            </p:cNvPr>
            <p:cNvGrpSpPr/>
            <p:nvPr/>
          </p:nvGrpSpPr>
          <p:grpSpPr>
            <a:xfrm>
              <a:off x="6355643" y="2104871"/>
              <a:ext cx="2692403" cy="3953029"/>
              <a:chOff x="927097" y="2092171"/>
              <a:chExt cx="2692403" cy="3953029"/>
            </a:xfrm>
          </p:grpSpPr>
          <p:sp>
            <p:nvSpPr>
              <p:cNvPr id="13" name="矩形: 圆角 12">
                <a:extLst>
                  <a:ext uri="{FF2B5EF4-FFF2-40B4-BE49-F238E27FC236}">
                    <a16:creationId xmlns:a16="http://schemas.microsoft.com/office/drawing/2014/main" id="{6DA0F0CA-2555-90FD-45A4-9A4D384E8847}"/>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任意多边形: 形状 13">
                <a:extLst>
                  <a:ext uri="{FF2B5EF4-FFF2-40B4-BE49-F238E27FC236}">
                    <a16:creationId xmlns:a16="http://schemas.microsoft.com/office/drawing/2014/main" id="{509CBB05-05EE-516B-187B-1616004C4BD6}"/>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组合 14">
              <a:extLst>
                <a:ext uri="{FF2B5EF4-FFF2-40B4-BE49-F238E27FC236}">
                  <a16:creationId xmlns:a16="http://schemas.microsoft.com/office/drawing/2014/main" id="{67F4CD23-711E-8BA4-B703-F03D8B38F1FF}"/>
                </a:ext>
              </a:extLst>
            </p:cNvPr>
            <p:cNvGrpSpPr/>
            <p:nvPr/>
          </p:nvGrpSpPr>
          <p:grpSpPr>
            <a:xfrm>
              <a:off x="9275232" y="2104871"/>
              <a:ext cx="2692403" cy="3953029"/>
              <a:chOff x="927097" y="2092171"/>
              <a:chExt cx="2692403" cy="3953029"/>
            </a:xfrm>
          </p:grpSpPr>
          <p:sp>
            <p:nvSpPr>
              <p:cNvPr id="16" name="矩形: 圆角 15">
                <a:extLst>
                  <a:ext uri="{FF2B5EF4-FFF2-40B4-BE49-F238E27FC236}">
                    <a16:creationId xmlns:a16="http://schemas.microsoft.com/office/drawing/2014/main" id="{8EEC3518-AC1A-12A0-5F29-10C2D12069D1}"/>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任意多边形: 形状 16">
                <a:extLst>
                  <a:ext uri="{FF2B5EF4-FFF2-40B4-BE49-F238E27FC236}">
                    <a16:creationId xmlns:a16="http://schemas.microsoft.com/office/drawing/2014/main" id="{2DA18EC6-A0E0-D2FA-FBE7-7EB7C1CCB839}"/>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20" name="组合 19">
            <a:extLst>
              <a:ext uri="{FF2B5EF4-FFF2-40B4-BE49-F238E27FC236}">
                <a16:creationId xmlns:a16="http://schemas.microsoft.com/office/drawing/2014/main" id="{BD3E07E5-93F0-62EE-3667-4ABC2675A1C0}"/>
              </a:ext>
            </a:extLst>
          </p:cNvPr>
          <p:cNvGrpSpPr/>
          <p:nvPr/>
        </p:nvGrpSpPr>
        <p:grpSpPr>
          <a:xfrm>
            <a:off x="2726420" y="169628"/>
            <a:ext cx="6582772" cy="715581"/>
            <a:chOff x="2734068" y="192856"/>
            <a:chExt cx="6582772" cy="715581"/>
          </a:xfrm>
        </p:grpSpPr>
        <p:sp>
          <p:nvSpPr>
            <p:cNvPr id="21" name="文本框 20">
              <a:extLst>
                <a:ext uri="{FF2B5EF4-FFF2-40B4-BE49-F238E27FC236}">
                  <a16:creationId xmlns:a16="http://schemas.microsoft.com/office/drawing/2014/main" id="{C460F8BE-D60F-F973-BA7A-84CD67D76E73}"/>
                </a:ext>
              </a:extLst>
            </p:cNvPr>
            <p:cNvSpPr txBox="1"/>
            <p:nvPr/>
          </p:nvSpPr>
          <p:spPr>
            <a:xfrm>
              <a:off x="4443010" y="192856"/>
              <a:ext cx="3093668" cy="715581"/>
            </a:xfrm>
            <a:prstGeom prst="rect">
              <a:avLst/>
            </a:prstGeom>
            <a:noFill/>
          </p:spPr>
          <p:txBody>
            <a:bodyPr vert="horz" wrap="none" rtlCol="0">
              <a:spAutoFit/>
            </a:bodyPr>
            <a:lstStyle/>
            <a:p>
              <a:pPr algn="ctr"/>
              <a:r>
                <a:rPr lang="en-US" altLang="zh-CN" sz="405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CONTENTS</a:t>
              </a:r>
            </a:p>
          </p:txBody>
        </p:sp>
        <p:cxnSp>
          <p:nvCxnSpPr>
            <p:cNvPr id="22" name="直接连接符 21">
              <a:extLst>
                <a:ext uri="{FF2B5EF4-FFF2-40B4-BE49-F238E27FC236}">
                  <a16:creationId xmlns:a16="http://schemas.microsoft.com/office/drawing/2014/main" id="{9DDE23D0-0542-FDF4-CAFC-A9AF6A42E038}"/>
                </a:ext>
              </a:extLst>
            </p:cNvPr>
            <p:cNvCxnSpPr>
              <a:cxnSpLocks/>
            </p:cNvCxnSpPr>
            <p:nvPr/>
          </p:nvCxnSpPr>
          <p:spPr>
            <a:xfrm>
              <a:off x="2734068" y="884145"/>
              <a:ext cx="1714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CB021509-8572-13E5-28E6-7BC58977CA56}"/>
                </a:ext>
              </a:extLst>
            </p:cNvPr>
            <p:cNvCxnSpPr>
              <a:cxnSpLocks/>
            </p:cNvCxnSpPr>
            <p:nvPr/>
          </p:nvCxnSpPr>
          <p:spPr>
            <a:xfrm>
              <a:off x="7602340" y="884145"/>
              <a:ext cx="1714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îṣļîḑé-Oval 18">
            <a:extLst>
              <a:ext uri="{FF2B5EF4-FFF2-40B4-BE49-F238E27FC236}">
                <a16:creationId xmlns:a16="http://schemas.microsoft.com/office/drawing/2014/main" id="{6E370DC3-F0E4-8C17-A448-29148829620A}"/>
              </a:ext>
            </a:extLst>
          </p:cNvPr>
          <p:cNvSpPr/>
          <p:nvPr/>
        </p:nvSpPr>
        <p:spPr>
          <a:xfrm>
            <a:off x="1235403"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r>
              <a:rPr lang="en-US" altLang="zh-CN" sz="3600" dirty="0">
                <a:solidFill>
                  <a:schemeClr val="lt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3600" dirty="0">
              <a:solidFill>
                <a:schemeClr val="lt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îṣļîḑé-文本框 18">
            <a:extLst>
              <a:ext uri="{FF2B5EF4-FFF2-40B4-BE49-F238E27FC236}">
                <a16:creationId xmlns:a16="http://schemas.microsoft.com/office/drawing/2014/main" id="{9B8BFF61-8F22-2185-13DB-7DEA9F54443F}"/>
              </a:ext>
            </a:extLst>
          </p:cNvPr>
          <p:cNvSpPr txBox="1"/>
          <p:nvPr/>
        </p:nvSpPr>
        <p:spPr>
          <a:xfrm>
            <a:off x="480753" y="4054376"/>
            <a:ext cx="2481799" cy="461665"/>
          </a:xfrm>
          <a:prstGeom prst="rect">
            <a:avLst/>
          </a:prstGeom>
          <a:noFill/>
        </p:spPr>
        <p:txBody>
          <a:bodyPr wrap="square" rtlCol="0">
            <a:spAutoFit/>
          </a:bodyPr>
          <a:lstStyle/>
          <a:p>
            <a:pPr algn="ctr"/>
            <a:r>
              <a:rPr lang="en-US" altLang="zh-CN" sz="24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Add title text</a:t>
            </a:r>
            <a:endParaRPr lang="zh-CN" altLang="en-US" sz="24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7" name="文本框 26">
            <a:extLst>
              <a:ext uri="{FF2B5EF4-FFF2-40B4-BE49-F238E27FC236}">
                <a16:creationId xmlns:a16="http://schemas.microsoft.com/office/drawing/2014/main" id="{38934D83-502F-9A26-29DF-77A70927E90F}"/>
              </a:ext>
            </a:extLst>
          </p:cNvPr>
          <p:cNvSpPr txBox="1"/>
          <p:nvPr/>
        </p:nvSpPr>
        <p:spPr>
          <a:xfrm>
            <a:off x="707189" y="4516041"/>
            <a:ext cx="2019231" cy="1018164"/>
          </a:xfrm>
          <a:prstGeom prst="rect">
            <a:avLst/>
          </a:prstGeom>
          <a:noFill/>
        </p:spPr>
        <p:txBody>
          <a:bodyPr wrap="square">
            <a:spAutoFit/>
            <a:scene3d>
              <a:camera prst="orthographicFront"/>
              <a:lightRig rig="threePt" dir="t"/>
            </a:scene3d>
            <a:sp3d contourW="12700"/>
          </a:bodyPr>
          <a:lstStyle/>
          <a:p>
            <a:pPr algn="ctr" fontAlgn="base">
              <a:lnSpc>
                <a:spcPct val="140000"/>
              </a:lnSpc>
              <a:spcBef>
                <a:spcPct val="0"/>
              </a:spcBef>
              <a:spcAft>
                <a:spcPct val="0"/>
              </a:spcAft>
              <a:buFont typeface="Arial" panose="020B0604020202020204" pitchFamily="34" charset="0"/>
              <a:buNone/>
            </a:pPr>
            <a:r>
              <a:rPr lang="en-US" altLang="zh-CN"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We have many PowerPoint </a:t>
            </a:r>
            <a:r>
              <a:rPr lang="zh-CN" altLang="en-US"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templates</a:t>
            </a:r>
            <a:r>
              <a:rPr lang="en-US" altLang="zh-CN"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 that has been specifically designed to help anyone</a:t>
            </a:r>
          </a:p>
        </p:txBody>
      </p:sp>
      <p:sp>
        <p:nvSpPr>
          <p:cNvPr id="36" name="îṣļîḑé-Oval 18">
            <a:extLst>
              <a:ext uri="{FF2B5EF4-FFF2-40B4-BE49-F238E27FC236}">
                <a16:creationId xmlns:a16="http://schemas.microsoft.com/office/drawing/2014/main" id="{EDA00252-CC9A-182E-3024-18CED62EF0B9}"/>
              </a:ext>
            </a:extLst>
          </p:cNvPr>
          <p:cNvSpPr/>
          <p:nvPr/>
        </p:nvSpPr>
        <p:spPr>
          <a:xfrm>
            <a:off x="4154239"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r>
              <a:rPr lang="en-US" altLang="zh-CN" sz="3600" dirty="0">
                <a:solidFill>
                  <a:schemeClr val="lt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3600" dirty="0">
              <a:solidFill>
                <a:schemeClr val="lt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îṣļîḑé-文本框 18">
            <a:extLst>
              <a:ext uri="{FF2B5EF4-FFF2-40B4-BE49-F238E27FC236}">
                <a16:creationId xmlns:a16="http://schemas.microsoft.com/office/drawing/2014/main" id="{35F63AC7-6A5E-6EFE-658E-05DE5437D109}"/>
              </a:ext>
            </a:extLst>
          </p:cNvPr>
          <p:cNvSpPr txBox="1"/>
          <p:nvPr/>
        </p:nvSpPr>
        <p:spPr>
          <a:xfrm>
            <a:off x="3399589" y="4054376"/>
            <a:ext cx="2481799" cy="461665"/>
          </a:xfrm>
          <a:prstGeom prst="rect">
            <a:avLst/>
          </a:prstGeom>
          <a:noFill/>
        </p:spPr>
        <p:txBody>
          <a:bodyPr wrap="square" rtlCol="0">
            <a:spAutoFit/>
          </a:bodyPr>
          <a:lstStyle/>
          <a:p>
            <a:pPr algn="ctr"/>
            <a:r>
              <a:rPr lang="en-US" altLang="zh-CN" sz="24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Add title text</a:t>
            </a:r>
            <a:endParaRPr lang="zh-CN" altLang="en-US" sz="24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a:extLst>
              <a:ext uri="{FF2B5EF4-FFF2-40B4-BE49-F238E27FC236}">
                <a16:creationId xmlns:a16="http://schemas.microsoft.com/office/drawing/2014/main" id="{EDDC3551-6941-3E6C-BBE4-415A6271B49E}"/>
              </a:ext>
            </a:extLst>
          </p:cNvPr>
          <p:cNvSpPr txBox="1"/>
          <p:nvPr/>
        </p:nvSpPr>
        <p:spPr>
          <a:xfrm>
            <a:off x="3626025" y="4516041"/>
            <a:ext cx="2019231" cy="1018164"/>
          </a:xfrm>
          <a:prstGeom prst="rect">
            <a:avLst/>
          </a:prstGeom>
          <a:noFill/>
        </p:spPr>
        <p:txBody>
          <a:bodyPr wrap="square">
            <a:spAutoFit/>
            <a:scene3d>
              <a:camera prst="orthographicFront"/>
              <a:lightRig rig="threePt" dir="t"/>
            </a:scene3d>
            <a:sp3d contourW="12700"/>
          </a:bodyPr>
          <a:lstStyle/>
          <a:p>
            <a:pPr algn="ctr" fontAlgn="base">
              <a:lnSpc>
                <a:spcPct val="140000"/>
              </a:lnSpc>
              <a:spcBef>
                <a:spcPct val="0"/>
              </a:spcBef>
              <a:spcAft>
                <a:spcPct val="0"/>
              </a:spcAft>
              <a:buFont typeface="Arial" panose="020B0604020202020204" pitchFamily="34" charset="0"/>
              <a:buNone/>
            </a:pPr>
            <a:r>
              <a:rPr lang="en-US" altLang="zh-CN"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We have many PowerPoint </a:t>
            </a:r>
            <a:r>
              <a:rPr lang="zh-CN" altLang="en-US"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templates</a:t>
            </a:r>
            <a:r>
              <a:rPr lang="en-US" altLang="zh-CN"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 that has been specifically designed to help anyone</a:t>
            </a:r>
          </a:p>
        </p:txBody>
      </p:sp>
      <p:sp>
        <p:nvSpPr>
          <p:cNvPr id="40" name="îṣļîḑé-Oval 18">
            <a:extLst>
              <a:ext uri="{FF2B5EF4-FFF2-40B4-BE49-F238E27FC236}">
                <a16:creationId xmlns:a16="http://schemas.microsoft.com/office/drawing/2014/main" id="{C1C56976-CCF6-0732-88FF-19789A9D9009}"/>
              </a:ext>
            </a:extLst>
          </p:cNvPr>
          <p:cNvSpPr/>
          <p:nvPr/>
        </p:nvSpPr>
        <p:spPr>
          <a:xfrm>
            <a:off x="7074959"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r>
              <a:rPr lang="en-US" altLang="zh-CN" sz="3600" dirty="0">
                <a:solidFill>
                  <a:schemeClr val="lt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3600" dirty="0">
              <a:solidFill>
                <a:schemeClr val="lt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îṣļîḑé-文本框 18">
            <a:extLst>
              <a:ext uri="{FF2B5EF4-FFF2-40B4-BE49-F238E27FC236}">
                <a16:creationId xmlns:a16="http://schemas.microsoft.com/office/drawing/2014/main" id="{EBF455B9-97CF-7715-841C-F836E3098155}"/>
              </a:ext>
            </a:extLst>
          </p:cNvPr>
          <p:cNvSpPr txBox="1"/>
          <p:nvPr/>
        </p:nvSpPr>
        <p:spPr>
          <a:xfrm>
            <a:off x="6320309" y="4054376"/>
            <a:ext cx="2481799" cy="461665"/>
          </a:xfrm>
          <a:prstGeom prst="rect">
            <a:avLst/>
          </a:prstGeom>
          <a:noFill/>
        </p:spPr>
        <p:txBody>
          <a:bodyPr wrap="square" rtlCol="0">
            <a:spAutoFit/>
          </a:bodyPr>
          <a:lstStyle/>
          <a:p>
            <a:pPr algn="ctr"/>
            <a:r>
              <a:rPr lang="en-US" altLang="zh-CN" sz="24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Add title text</a:t>
            </a:r>
            <a:endParaRPr lang="zh-CN" altLang="en-US" sz="24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2" name="文本框 41">
            <a:extLst>
              <a:ext uri="{FF2B5EF4-FFF2-40B4-BE49-F238E27FC236}">
                <a16:creationId xmlns:a16="http://schemas.microsoft.com/office/drawing/2014/main" id="{2BF110E5-C9AE-23CA-3565-4C18766315E3}"/>
              </a:ext>
            </a:extLst>
          </p:cNvPr>
          <p:cNvSpPr txBox="1"/>
          <p:nvPr/>
        </p:nvSpPr>
        <p:spPr>
          <a:xfrm>
            <a:off x="6546745" y="4516041"/>
            <a:ext cx="2019231" cy="1018164"/>
          </a:xfrm>
          <a:prstGeom prst="rect">
            <a:avLst/>
          </a:prstGeom>
          <a:noFill/>
        </p:spPr>
        <p:txBody>
          <a:bodyPr wrap="square">
            <a:spAutoFit/>
            <a:scene3d>
              <a:camera prst="orthographicFront"/>
              <a:lightRig rig="threePt" dir="t"/>
            </a:scene3d>
            <a:sp3d contourW="12700"/>
          </a:bodyPr>
          <a:lstStyle/>
          <a:p>
            <a:pPr algn="ctr" fontAlgn="base">
              <a:lnSpc>
                <a:spcPct val="140000"/>
              </a:lnSpc>
              <a:spcBef>
                <a:spcPct val="0"/>
              </a:spcBef>
              <a:spcAft>
                <a:spcPct val="0"/>
              </a:spcAft>
              <a:buFont typeface="Arial" panose="020B0604020202020204" pitchFamily="34" charset="0"/>
              <a:buNone/>
            </a:pPr>
            <a:r>
              <a:rPr lang="en-US" altLang="zh-CN"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We have many PowerPoint </a:t>
            </a:r>
            <a:r>
              <a:rPr lang="zh-CN" altLang="en-US"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templates</a:t>
            </a:r>
            <a:r>
              <a:rPr lang="en-US" altLang="zh-CN"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 that has been specifically designed to help anyone</a:t>
            </a:r>
          </a:p>
        </p:txBody>
      </p:sp>
      <p:sp>
        <p:nvSpPr>
          <p:cNvPr id="44" name="îṣļîḑé-Oval 18">
            <a:extLst>
              <a:ext uri="{FF2B5EF4-FFF2-40B4-BE49-F238E27FC236}">
                <a16:creationId xmlns:a16="http://schemas.microsoft.com/office/drawing/2014/main" id="{52409693-5C6A-22EB-3393-95364EF27721}"/>
              </a:ext>
            </a:extLst>
          </p:cNvPr>
          <p:cNvSpPr/>
          <p:nvPr/>
        </p:nvSpPr>
        <p:spPr>
          <a:xfrm>
            <a:off x="9993795"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r>
              <a:rPr lang="en-US" altLang="zh-CN" sz="3600" dirty="0">
                <a:solidFill>
                  <a:schemeClr val="lt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3600" dirty="0">
              <a:solidFill>
                <a:schemeClr val="lt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îṣļîḑé-文本框 18">
            <a:extLst>
              <a:ext uri="{FF2B5EF4-FFF2-40B4-BE49-F238E27FC236}">
                <a16:creationId xmlns:a16="http://schemas.microsoft.com/office/drawing/2014/main" id="{69EE6E0B-DB9E-B7B6-CFFF-25004225AA25}"/>
              </a:ext>
            </a:extLst>
          </p:cNvPr>
          <p:cNvSpPr txBox="1"/>
          <p:nvPr/>
        </p:nvSpPr>
        <p:spPr>
          <a:xfrm>
            <a:off x="9239145" y="4054376"/>
            <a:ext cx="2481799" cy="461665"/>
          </a:xfrm>
          <a:prstGeom prst="rect">
            <a:avLst/>
          </a:prstGeom>
          <a:noFill/>
        </p:spPr>
        <p:txBody>
          <a:bodyPr wrap="square" rtlCol="0">
            <a:spAutoFit/>
          </a:bodyPr>
          <a:lstStyle/>
          <a:p>
            <a:pPr algn="ctr"/>
            <a:r>
              <a:rPr lang="en-US" altLang="zh-CN" sz="24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Add title text</a:t>
            </a:r>
            <a:endParaRPr lang="zh-CN" altLang="en-US" sz="24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6" name="文本框 45">
            <a:extLst>
              <a:ext uri="{FF2B5EF4-FFF2-40B4-BE49-F238E27FC236}">
                <a16:creationId xmlns:a16="http://schemas.microsoft.com/office/drawing/2014/main" id="{67FE3206-F98B-7C08-ECFE-589CBD4580BF}"/>
              </a:ext>
            </a:extLst>
          </p:cNvPr>
          <p:cNvSpPr txBox="1"/>
          <p:nvPr/>
        </p:nvSpPr>
        <p:spPr>
          <a:xfrm>
            <a:off x="9465581" y="4516041"/>
            <a:ext cx="2019231" cy="1018164"/>
          </a:xfrm>
          <a:prstGeom prst="rect">
            <a:avLst/>
          </a:prstGeom>
          <a:noFill/>
        </p:spPr>
        <p:txBody>
          <a:bodyPr wrap="square">
            <a:spAutoFit/>
            <a:scene3d>
              <a:camera prst="orthographicFront"/>
              <a:lightRig rig="threePt" dir="t"/>
            </a:scene3d>
            <a:sp3d contourW="12700"/>
          </a:bodyPr>
          <a:lstStyle/>
          <a:p>
            <a:pPr algn="ctr" fontAlgn="base">
              <a:lnSpc>
                <a:spcPct val="140000"/>
              </a:lnSpc>
              <a:spcBef>
                <a:spcPct val="0"/>
              </a:spcBef>
              <a:spcAft>
                <a:spcPct val="0"/>
              </a:spcAft>
              <a:buFont typeface="Arial" panose="020B0604020202020204" pitchFamily="34" charset="0"/>
              <a:buNone/>
            </a:pPr>
            <a:r>
              <a:rPr lang="en-US" altLang="zh-CN"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We have many PowerPoint </a:t>
            </a:r>
            <a:r>
              <a:rPr lang="zh-CN" altLang="en-US"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templates</a:t>
            </a:r>
            <a:r>
              <a:rPr lang="en-US" altLang="zh-CN" sz="1100" dirty="0">
                <a:solidFill>
                  <a:schemeClr val="bg2">
                    <a:lumMod val="1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 that has been specifically designed to help anyone</a:t>
            </a:r>
          </a:p>
        </p:txBody>
      </p:sp>
      <p:grpSp>
        <p:nvGrpSpPr>
          <p:cNvPr id="30" name="Grupo 29">
            <a:extLst>
              <a:ext uri="{FF2B5EF4-FFF2-40B4-BE49-F238E27FC236}">
                <a16:creationId xmlns:a16="http://schemas.microsoft.com/office/drawing/2014/main" id="{3A7DF29F-13C0-410B-AE5C-5EC72B868C91}"/>
              </a:ext>
            </a:extLst>
          </p:cNvPr>
          <p:cNvGrpSpPr/>
          <p:nvPr/>
        </p:nvGrpSpPr>
        <p:grpSpPr>
          <a:xfrm>
            <a:off x="1126467" y="1225508"/>
            <a:ext cx="1290900" cy="1287009"/>
            <a:chOff x="-2728913" y="1908175"/>
            <a:chExt cx="2106613" cy="2100263"/>
          </a:xfrm>
        </p:grpSpPr>
        <p:sp>
          <p:nvSpPr>
            <p:cNvPr id="28" name="Freeform 5">
              <a:extLst>
                <a:ext uri="{FF2B5EF4-FFF2-40B4-BE49-F238E27FC236}">
                  <a16:creationId xmlns:a16="http://schemas.microsoft.com/office/drawing/2014/main" id="{9CC3DBA5-D26B-485C-8AB3-2477FB4AEBDE}"/>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 name="Freeform 6">
              <a:extLst>
                <a:ext uri="{FF2B5EF4-FFF2-40B4-BE49-F238E27FC236}">
                  <a16:creationId xmlns:a16="http://schemas.microsoft.com/office/drawing/2014/main" id="{160E0E21-0F4A-45DA-8513-9B35B837A49C}"/>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43" name="Grupo 42">
            <a:extLst>
              <a:ext uri="{FF2B5EF4-FFF2-40B4-BE49-F238E27FC236}">
                <a16:creationId xmlns:a16="http://schemas.microsoft.com/office/drawing/2014/main" id="{F72C5B8D-4E8B-4A5C-9510-C94A771D9143}"/>
              </a:ext>
            </a:extLst>
          </p:cNvPr>
          <p:cNvGrpSpPr/>
          <p:nvPr/>
        </p:nvGrpSpPr>
        <p:grpSpPr>
          <a:xfrm>
            <a:off x="3990190" y="1160505"/>
            <a:ext cx="1290900" cy="1287009"/>
            <a:chOff x="-2728913" y="1908175"/>
            <a:chExt cx="2106613" cy="2100263"/>
          </a:xfrm>
        </p:grpSpPr>
        <p:sp>
          <p:nvSpPr>
            <p:cNvPr id="47" name="Freeform 5">
              <a:extLst>
                <a:ext uri="{FF2B5EF4-FFF2-40B4-BE49-F238E27FC236}">
                  <a16:creationId xmlns:a16="http://schemas.microsoft.com/office/drawing/2014/main" id="{9A218BDB-6BF0-4323-B1A8-7A7BA79AA1C2}"/>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48" name="Freeform 6">
              <a:extLst>
                <a:ext uri="{FF2B5EF4-FFF2-40B4-BE49-F238E27FC236}">
                  <a16:creationId xmlns:a16="http://schemas.microsoft.com/office/drawing/2014/main" id="{E3E34685-FD61-4D4A-909D-83CCD721FF1C}"/>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49" name="Grupo 48">
            <a:extLst>
              <a:ext uri="{FF2B5EF4-FFF2-40B4-BE49-F238E27FC236}">
                <a16:creationId xmlns:a16="http://schemas.microsoft.com/office/drawing/2014/main" id="{8B0275FD-5852-413B-B020-743B94A51136}"/>
              </a:ext>
            </a:extLst>
          </p:cNvPr>
          <p:cNvGrpSpPr/>
          <p:nvPr/>
        </p:nvGrpSpPr>
        <p:grpSpPr>
          <a:xfrm>
            <a:off x="6909778" y="1212374"/>
            <a:ext cx="1290900" cy="1287009"/>
            <a:chOff x="-2728913" y="1908175"/>
            <a:chExt cx="2106613" cy="2100263"/>
          </a:xfrm>
        </p:grpSpPr>
        <p:sp>
          <p:nvSpPr>
            <p:cNvPr id="50" name="Freeform 5">
              <a:extLst>
                <a:ext uri="{FF2B5EF4-FFF2-40B4-BE49-F238E27FC236}">
                  <a16:creationId xmlns:a16="http://schemas.microsoft.com/office/drawing/2014/main" id="{9ADAEFA2-F9D7-4DA8-96CE-3A130BBBE365}"/>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51" name="Freeform 6">
              <a:extLst>
                <a:ext uri="{FF2B5EF4-FFF2-40B4-BE49-F238E27FC236}">
                  <a16:creationId xmlns:a16="http://schemas.microsoft.com/office/drawing/2014/main" id="{95380980-2745-41D0-91FC-6A2ABB12746F}"/>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52" name="Grupo 51">
            <a:extLst>
              <a:ext uri="{FF2B5EF4-FFF2-40B4-BE49-F238E27FC236}">
                <a16:creationId xmlns:a16="http://schemas.microsoft.com/office/drawing/2014/main" id="{21821E30-8C3F-4CB8-88AB-091B0A3731AB}"/>
              </a:ext>
            </a:extLst>
          </p:cNvPr>
          <p:cNvGrpSpPr/>
          <p:nvPr/>
        </p:nvGrpSpPr>
        <p:grpSpPr>
          <a:xfrm>
            <a:off x="9834644" y="1171998"/>
            <a:ext cx="1290900" cy="1287009"/>
            <a:chOff x="-2728913" y="1908175"/>
            <a:chExt cx="2106613" cy="2100263"/>
          </a:xfrm>
        </p:grpSpPr>
        <p:sp>
          <p:nvSpPr>
            <p:cNvPr id="53" name="Freeform 5">
              <a:extLst>
                <a:ext uri="{FF2B5EF4-FFF2-40B4-BE49-F238E27FC236}">
                  <a16:creationId xmlns:a16="http://schemas.microsoft.com/office/drawing/2014/main" id="{8925DB79-48F1-4E0A-AA11-5F87EF8151AB}"/>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54" name="Freeform 6">
              <a:extLst>
                <a:ext uri="{FF2B5EF4-FFF2-40B4-BE49-F238E27FC236}">
                  <a16:creationId xmlns:a16="http://schemas.microsoft.com/office/drawing/2014/main" id="{D08E7724-0A95-4943-BF6B-94F2461136AF}"/>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148896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4405745" y="337444"/>
            <a:ext cx="3422073" cy="584775"/>
          </a:xfrm>
          <a:prstGeom prst="rect">
            <a:avLst/>
          </a:prstGeom>
          <a:ln>
            <a:noFill/>
          </a:ln>
        </p:spPr>
        <p:txBody>
          <a:bodyPr wrap="square">
            <a:spAutoFit/>
          </a:bodyPr>
          <a:lstStyle/>
          <a:p>
            <a:pPr algn="ctr"/>
            <a:r>
              <a:rPr lang="en-US" altLang="zh-CN" sz="3200" b="1" dirty="0">
                <a:solidFill>
                  <a:srgbClr val="006CBC"/>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Add title text</a:t>
            </a:r>
            <a:endParaRPr lang="zh-CN" altLang="en-US" sz="3200" b="1" dirty="0">
              <a:solidFill>
                <a:srgbClr val="006CBC"/>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p:txBody>
      </p:sp>
      <p:sp>
        <p:nvSpPr>
          <p:cNvPr id="4" name="矩形 3">
            <a:extLst>
              <a:ext uri="{FF2B5EF4-FFF2-40B4-BE49-F238E27FC236}">
                <a16:creationId xmlns:a16="http://schemas.microsoft.com/office/drawing/2014/main" id="{1D551896-DF98-E8C7-753C-34204E9D26C0}"/>
              </a:ext>
            </a:extLst>
          </p:cNvPr>
          <p:cNvSpPr/>
          <p:nvPr/>
        </p:nvSpPr>
        <p:spPr>
          <a:xfrm>
            <a:off x="1188984" y="1753678"/>
            <a:ext cx="2900855" cy="2635469"/>
          </a:xfrm>
          <a:prstGeom prst="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圆角 4">
            <a:extLst>
              <a:ext uri="{FF2B5EF4-FFF2-40B4-BE49-F238E27FC236}">
                <a16:creationId xmlns:a16="http://schemas.microsoft.com/office/drawing/2014/main" id="{F6C7495E-5F3B-F765-E4AA-C1F047D2BB22}"/>
              </a:ext>
            </a:extLst>
          </p:cNvPr>
          <p:cNvSpPr/>
          <p:nvPr/>
        </p:nvSpPr>
        <p:spPr>
          <a:xfrm>
            <a:off x="1782819" y="2234894"/>
            <a:ext cx="1713187" cy="462454"/>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a:extLst>
              <a:ext uri="{FF2B5EF4-FFF2-40B4-BE49-F238E27FC236}">
                <a16:creationId xmlns:a16="http://schemas.microsoft.com/office/drawing/2014/main" id="{380B7284-C81C-0013-FF07-BFC445288513}"/>
              </a:ext>
            </a:extLst>
          </p:cNvPr>
          <p:cNvSpPr/>
          <p:nvPr/>
        </p:nvSpPr>
        <p:spPr>
          <a:xfrm>
            <a:off x="1653018" y="2279196"/>
            <a:ext cx="45719" cy="388882"/>
          </a:xfrm>
          <a:prstGeom prst="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本框 6">
            <a:extLst>
              <a:ext uri="{FF2B5EF4-FFF2-40B4-BE49-F238E27FC236}">
                <a16:creationId xmlns:a16="http://schemas.microsoft.com/office/drawing/2014/main" id="{6F13ABE6-6993-2808-9326-CD444D822368}"/>
              </a:ext>
            </a:extLst>
          </p:cNvPr>
          <p:cNvSpPr txBox="1"/>
          <p:nvPr/>
        </p:nvSpPr>
        <p:spPr>
          <a:xfrm>
            <a:off x="1831430" y="2217305"/>
            <a:ext cx="1860331" cy="421654"/>
          </a:xfrm>
          <a:prstGeom prst="rect">
            <a:avLst/>
          </a:prstGeom>
          <a:noFill/>
        </p:spPr>
        <p:txBody>
          <a:bodyPr wrap="square" rtlCol="0">
            <a:spAutoFit/>
          </a:bodyPr>
          <a:lstStyle/>
          <a:p>
            <a:pPr>
              <a:lnSpc>
                <a:spcPct val="131978"/>
              </a:lnSpc>
            </a:pPr>
            <a:r>
              <a:rPr lang="en-US" altLang="zh-CN" dirty="0">
                <a:solidFill>
                  <a:schemeClr val="bg2">
                    <a:lumMod val="10000"/>
                  </a:schemeClr>
                </a:solidFill>
                <a:latin typeface="思源黑体" panose="020B0500000000000000" pitchFamily="34" charset="-122"/>
                <a:ea typeface="思源黑体" panose="020B0500000000000000" pitchFamily="34" charset="-122"/>
                <a:sym typeface="思源黑体" panose="020B0500000000000000" pitchFamily="34" charset="-122"/>
              </a:rPr>
              <a:t>Add title text</a:t>
            </a:r>
            <a:endParaRPr lang="zh-CN" altLang="en-US" dirty="0">
              <a:solidFill>
                <a:schemeClr val="bg2">
                  <a:lumMod val="1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文本框 7">
            <a:extLst>
              <a:ext uri="{FF2B5EF4-FFF2-40B4-BE49-F238E27FC236}">
                <a16:creationId xmlns:a16="http://schemas.microsoft.com/office/drawing/2014/main" id="{AF90DA3D-1C46-186D-D4E5-AA6E9B5564D2}"/>
              </a:ext>
            </a:extLst>
          </p:cNvPr>
          <p:cNvSpPr txBox="1"/>
          <p:nvPr/>
        </p:nvSpPr>
        <p:spPr>
          <a:xfrm>
            <a:off x="1533637" y="2896487"/>
            <a:ext cx="2099706" cy="555601"/>
          </a:xfrm>
          <a:prstGeom prst="rect">
            <a:avLst/>
          </a:prstGeom>
          <a:noFill/>
        </p:spPr>
        <p:txBody>
          <a:bodyPr wrap="square">
            <a:spAutoFit/>
          </a:bodyPr>
          <a:lstStyle/>
          <a:p>
            <a:pPr marL="0" marR="0" lvl="0" indent="0" algn="l" defTabSz="914400" rtl="0" eaLnBrk="1" fontAlgn="auto" latinLnBrk="0" hangingPunct="1">
              <a:lnSpc>
                <a:spcPct val="131978"/>
              </a:lnSpc>
              <a:buClrTx/>
              <a:buSzTx/>
              <a:buFontTx/>
              <a:buNone/>
              <a:tabLst/>
              <a:defRPr/>
            </a:pPr>
            <a:r>
              <a:rPr kumimoji="0" lang="en-US" altLang="zh-CN" sz="12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kumimoji="0" lang="zh-CN" altLang="en-US" sz="12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矩形 8">
            <a:extLst>
              <a:ext uri="{FF2B5EF4-FFF2-40B4-BE49-F238E27FC236}">
                <a16:creationId xmlns:a16="http://schemas.microsoft.com/office/drawing/2014/main" id="{A5F01527-A08A-6AD8-8351-C340DD41AF78}"/>
              </a:ext>
            </a:extLst>
          </p:cNvPr>
          <p:cNvSpPr/>
          <p:nvPr/>
        </p:nvSpPr>
        <p:spPr>
          <a:xfrm>
            <a:off x="4662653" y="1753678"/>
            <a:ext cx="2900855" cy="2635469"/>
          </a:xfrm>
          <a:prstGeom prst="rect">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1978"/>
              </a:lnSpc>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矩形: 圆角 9">
            <a:extLst>
              <a:ext uri="{FF2B5EF4-FFF2-40B4-BE49-F238E27FC236}">
                <a16:creationId xmlns:a16="http://schemas.microsoft.com/office/drawing/2014/main" id="{557E7B08-F0D1-6C69-CE77-6C89A1E9DCC1}"/>
              </a:ext>
            </a:extLst>
          </p:cNvPr>
          <p:cNvSpPr/>
          <p:nvPr/>
        </p:nvSpPr>
        <p:spPr>
          <a:xfrm>
            <a:off x="5256488" y="2234894"/>
            <a:ext cx="1713187" cy="462454"/>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矩形 10">
            <a:extLst>
              <a:ext uri="{FF2B5EF4-FFF2-40B4-BE49-F238E27FC236}">
                <a16:creationId xmlns:a16="http://schemas.microsoft.com/office/drawing/2014/main" id="{77588903-E315-595D-5029-F16FBF6E6CF3}"/>
              </a:ext>
            </a:extLst>
          </p:cNvPr>
          <p:cNvSpPr/>
          <p:nvPr/>
        </p:nvSpPr>
        <p:spPr>
          <a:xfrm>
            <a:off x="5126687" y="2279196"/>
            <a:ext cx="45719" cy="388882"/>
          </a:xfrm>
          <a:prstGeom prst="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文本框 11">
            <a:extLst>
              <a:ext uri="{FF2B5EF4-FFF2-40B4-BE49-F238E27FC236}">
                <a16:creationId xmlns:a16="http://schemas.microsoft.com/office/drawing/2014/main" id="{F5A1C8C6-B38E-2B59-C1E4-668A7F8242DF}"/>
              </a:ext>
            </a:extLst>
          </p:cNvPr>
          <p:cNvSpPr txBox="1"/>
          <p:nvPr/>
        </p:nvSpPr>
        <p:spPr>
          <a:xfrm>
            <a:off x="5305099" y="2217305"/>
            <a:ext cx="1860331" cy="421654"/>
          </a:xfrm>
          <a:prstGeom prst="rect">
            <a:avLst/>
          </a:prstGeom>
          <a:noFill/>
        </p:spPr>
        <p:txBody>
          <a:bodyPr wrap="square" rtlCol="0">
            <a:spAutoFit/>
          </a:bodyPr>
          <a:lstStyle/>
          <a:p>
            <a:pPr>
              <a:lnSpc>
                <a:spcPct val="131978"/>
              </a:lnSpc>
            </a:pPr>
            <a:r>
              <a:rPr lang="en-US" altLang="zh-CN" dirty="0">
                <a:solidFill>
                  <a:schemeClr val="bg2">
                    <a:lumMod val="10000"/>
                  </a:schemeClr>
                </a:solidFill>
                <a:latin typeface="思源黑体" panose="020B0500000000000000" pitchFamily="34" charset="-122"/>
                <a:ea typeface="思源黑体" panose="020B0500000000000000" pitchFamily="34" charset="-122"/>
                <a:sym typeface="思源黑体" panose="020B0500000000000000" pitchFamily="34" charset="-122"/>
              </a:rPr>
              <a:t>Add title text</a:t>
            </a:r>
            <a:endParaRPr lang="zh-CN" altLang="en-US" dirty="0">
              <a:solidFill>
                <a:schemeClr val="bg2">
                  <a:lumMod val="1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文本框 12">
            <a:extLst>
              <a:ext uri="{FF2B5EF4-FFF2-40B4-BE49-F238E27FC236}">
                <a16:creationId xmlns:a16="http://schemas.microsoft.com/office/drawing/2014/main" id="{14679D69-7CAA-8199-60A7-657AA662E433}"/>
              </a:ext>
            </a:extLst>
          </p:cNvPr>
          <p:cNvSpPr txBox="1"/>
          <p:nvPr/>
        </p:nvSpPr>
        <p:spPr>
          <a:xfrm>
            <a:off x="5007306" y="2896487"/>
            <a:ext cx="2099706" cy="555601"/>
          </a:xfrm>
          <a:prstGeom prst="rect">
            <a:avLst/>
          </a:prstGeom>
          <a:noFill/>
        </p:spPr>
        <p:txBody>
          <a:bodyPr wrap="square">
            <a:spAutoFit/>
          </a:bodyPr>
          <a:lstStyle/>
          <a:p>
            <a:pPr marL="0" marR="0" lvl="0" indent="0" algn="l" defTabSz="914400" rtl="0" eaLnBrk="1" fontAlgn="auto" latinLnBrk="0" hangingPunct="1">
              <a:lnSpc>
                <a:spcPct val="131978"/>
              </a:lnSpc>
              <a:buClrTx/>
              <a:buSzTx/>
              <a:buFontTx/>
              <a:buNone/>
              <a:tabLst/>
              <a:defRPr/>
            </a:pPr>
            <a:r>
              <a:rPr kumimoji="0" lang="en-US" altLang="zh-CN" sz="12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kumimoji="0" lang="zh-CN" altLang="en-US" sz="12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矩形 13">
            <a:extLst>
              <a:ext uri="{FF2B5EF4-FFF2-40B4-BE49-F238E27FC236}">
                <a16:creationId xmlns:a16="http://schemas.microsoft.com/office/drawing/2014/main" id="{A6121BB9-4B03-4F95-82F2-05B88C787708}"/>
              </a:ext>
            </a:extLst>
          </p:cNvPr>
          <p:cNvSpPr/>
          <p:nvPr/>
        </p:nvSpPr>
        <p:spPr>
          <a:xfrm>
            <a:off x="8102161" y="1753678"/>
            <a:ext cx="2900855" cy="2635469"/>
          </a:xfrm>
          <a:prstGeom prst="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1978"/>
              </a:lnSpc>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矩形: 圆角 14">
            <a:extLst>
              <a:ext uri="{FF2B5EF4-FFF2-40B4-BE49-F238E27FC236}">
                <a16:creationId xmlns:a16="http://schemas.microsoft.com/office/drawing/2014/main" id="{9C309E95-E8C5-5E4F-F64A-1BE4A3DB9530}"/>
              </a:ext>
            </a:extLst>
          </p:cNvPr>
          <p:cNvSpPr/>
          <p:nvPr/>
        </p:nvSpPr>
        <p:spPr>
          <a:xfrm>
            <a:off x="8695996" y="2234894"/>
            <a:ext cx="1713187" cy="462454"/>
          </a:xfrm>
          <a:prstGeom prst="round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矩形 15">
            <a:extLst>
              <a:ext uri="{FF2B5EF4-FFF2-40B4-BE49-F238E27FC236}">
                <a16:creationId xmlns:a16="http://schemas.microsoft.com/office/drawing/2014/main" id="{68AD899A-92A7-FC8F-3277-6FCA5ED2637A}"/>
              </a:ext>
            </a:extLst>
          </p:cNvPr>
          <p:cNvSpPr/>
          <p:nvPr/>
        </p:nvSpPr>
        <p:spPr>
          <a:xfrm>
            <a:off x="8566195" y="2279196"/>
            <a:ext cx="45719" cy="388882"/>
          </a:xfrm>
          <a:prstGeom prst="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文本框 16">
            <a:extLst>
              <a:ext uri="{FF2B5EF4-FFF2-40B4-BE49-F238E27FC236}">
                <a16:creationId xmlns:a16="http://schemas.microsoft.com/office/drawing/2014/main" id="{9BACDA20-6039-0D14-1D57-04D2A55C2A65}"/>
              </a:ext>
            </a:extLst>
          </p:cNvPr>
          <p:cNvSpPr txBox="1"/>
          <p:nvPr/>
        </p:nvSpPr>
        <p:spPr>
          <a:xfrm>
            <a:off x="8744607" y="2217305"/>
            <a:ext cx="1860331" cy="421654"/>
          </a:xfrm>
          <a:prstGeom prst="rect">
            <a:avLst/>
          </a:prstGeom>
          <a:noFill/>
        </p:spPr>
        <p:txBody>
          <a:bodyPr wrap="square" rtlCol="0">
            <a:spAutoFit/>
          </a:bodyPr>
          <a:lstStyle/>
          <a:p>
            <a:pPr>
              <a:lnSpc>
                <a:spcPct val="131978"/>
              </a:lnSpc>
            </a:pPr>
            <a:r>
              <a:rPr lang="en-US" altLang="zh-CN"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Add title text</a:t>
            </a:r>
            <a:endPar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文本框 17">
            <a:extLst>
              <a:ext uri="{FF2B5EF4-FFF2-40B4-BE49-F238E27FC236}">
                <a16:creationId xmlns:a16="http://schemas.microsoft.com/office/drawing/2014/main" id="{E9008D6A-02E5-B79C-1DF6-CBB99597F7C4}"/>
              </a:ext>
            </a:extLst>
          </p:cNvPr>
          <p:cNvSpPr txBox="1"/>
          <p:nvPr/>
        </p:nvSpPr>
        <p:spPr>
          <a:xfrm>
            <a:off x="8446814" y="2896487"/>
            <a:ext cx="2099706" cy="555601"/>
          </a:xfrm>
          <a:prstGeom prst="rect">
            <a:avLst/>
          </a:prstGeom>
          <a:noFill/>
        </p:spPr>
        <p:txBody>
          <a:bodyPr wrap="square">
            <a:spAutoFit/>
          </a:bodyPr>
          <a:lstStyle/>
          <a:p>
            <a:pPr marL="0" marR="0" lvl="0" indent="0" algn="l" defTabSz="914400" rtl="0" eaLnBrk="1" fontAlgn="auto" latinLnBrk="0" hangingPunct="1">
              <a:lnSpc>
                <a:spcPct val="131978"/>
              </a:lnSpc>
              <a:buClrTx/>
              <a:buSzTx/>
              <a:buFontTx/>
              <a:buNone/>
              <a:tabLst/>
              <a:defRPr/>
            </a:pPr>
            <a:r>
              <a:rPr kumimoji="0" lang="en-US" altLang="zh-CN" sz="1200" b="0" i="0" u="none" strike="noStrike" kern="1200" cap="none" spc="0" normalizeH="0" baseline="0" noProof="0" dirty="0">
                <a:ln>
                  <a:noFill/>
                </a:ln>
                <a:solidFill>
                  <a:schemeClr val="tx2">
                    <a:lumMod val="50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endParaRPr kumimoji="0" lang="zh-CN" altLang="en-US" sz="1200" b="0" i="0" u="none" strike="noStrike" kern="1200" cap="none" spc="0" normalizeH="0" baseline="0" noProof="0" dirty="0">
              <a:ln>
                <a:noFill/>
              </a:ln>
              <a:solidFill>
                <a:schemeClr val="tx2">
                  <a:lumMod val="50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文本框 18">
            <a:extLst>
              <a:ext uri="{FF2B5EF4-FFF2-40B4-BE49-F238E27FC236}">
                <a16:creationId xmlns:a16="http://schemas.microsoft.com/office/drawing/2014/main" id="{724C2756-5145-3D43-7463-44B530C47BA6}"/>
              </a:ext>
            </a:extLst>
          </p:cNvPr>
          <p:cNvSpPr txBox="1"/>
          <p:nvPr/>
        </p:nvSpPr>
        <p:spPr>
          <a:xfrm>
            <a:off x="1059712" y="5173784"/>
            <a:ext cx="10103588" cy="1282274"/>
          </a:xfrm>
          <a:prstGeom prst="rect">
            <a:avLst/>
          </a:prstGeom>
          <a:noFill/>
          <a:ln>
            <a:noFill/>
          </a:ln>
        </p:spPr>
        <p:txBody>
          <a:bodyPr wrap="square" rtlCol="0">
            <a:spAutoFit/>
          </a:bodyPr>
          <a:lstStyle/>
          <a:p>
            <a:pPr>
              <a:lnSpc>
                <a:spcPct val="141978"/>
              </a:lnSpc>
            </a:pPr>
            <a:r>
              <a:rPr lang="en-US" altLang="zh-CN" sz="1400" dirty="0">
                <a:solidFill>
                  <a:schemeClr val="tx2">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r>
              <a:rPr lang="zh-CN" altLang="en-US" sz="1400" dirty="0">
                <a:solidFill>
                  <a:schemeClr val="tx2">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 </a:t>
            </a:r>
            <a:r>
              <a:rPr lang="en-US" altLang="zh-CN" sz="1400" dirty="0">
                <a:solidFill>
                  <a:schemeClr val="tx2">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a:t>
            </a:r>
            <a:r>
              <a:rPr lang="zh-CN" altLang="en-US" sz="1400" dirty="0">
                <a:solidFill>
                  <a:schemeClr val="tx2">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en-US" altLang="zh-CN" sz="1400" dirty="0">
                <a:solidFill>
                  <a:schemeClr val="tx2">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Click here to add content, content to match the title. Click here to add content, content to match the title. Click here to add content, content to match the title. Click here to add content, content to match the title. </a:t>
            </a:r>
            <a:r>
              <a:rPr lang="zh-CN" altLang="en-US" sz="1400" dirty="0">
                <a:solidFill>
                  <a:schemeClr val="tx2">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 </a:t>
            </a:r>
          </a:p>
          <a:p>
            <a:pPr>
              <a:lnSpc>
                <a:spcPct val="141978"/>
              </a:lnSpc>
            </a:pPr>
            <a:endParaRPr lang="zh-CN" altLang="en-US" sz="1400" dirty="0">
              <a:solidFill>
                <a:schemeClr val="tx2">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0" name="直接连接符 19">
            <a:extLst>
              <a:ext uri="{FF2B5EF4-FFF2-40B4-BE49-F238E27FC236}">
                <a16:creationId xmlns:a16="http://schemas.microsoft.com/office/drawing/2014/main" id="{3678B912-3EE2-4B87-C1CB-CB7D5B733275}"/>
              </a:ext>
            </a:extLst>
          </p:cNvPr>
          <p:cNvCxnSpPr>
            <a:cxnSpLocks/>
          </p:cNvCxnSpPr>
          <p:nvPr/>
        </p:nvCxnSpPr>
        <p:spPr>
          <a:xfrm>
            <a:off x="1108842" y="5003800"/>
            <a:ext cx="9974316"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22" name="Rectángulo: esquinas redondeadas 21">
            <a:extLst>
              <a:ext uri="{FF2B5EF4-FFF2-40B4-BE49-F238E27FC236}">
                <a16:creationId xmlns:a16="http://schemas.microsoft.com/office/drawing/2014/main" id="{3BF6BF5A-FCE8-4302-BB46-6A431208F976}"/>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3E2E4CFC-0A96-4283-9394-17C9DA9EC303}"/>
              </a:ext>
            </a:extLst>
          </p:cNvPr>
          <p:cNvSpPr/>
          <p:nvPr/>
        </p:nvSpPr>
        <p:spPr>
          <a:xfrm>
            <a:off x="348343" y="152400"/>
            <a:ext cx="11386457" cy="65532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21259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7FFF279A-B451-4E70-8E89-9E9F611D3C11}"/>
              </a:ext>
            </a:extLst>
          </p:cNvPr>
          <p:cNvSpPr/>
          <p:nvPr/>
        </p:nvSpPr>
        <p:spPr>
          <a:xfrm>
            <a:off x="391886" y="348343"/>
            <a:ext cx="11473543" cy="5934513"/>
          </a:xfrm>
          <a:prstGeom prst="rect">
            <a:avLst/>
          </a:prstGeom>
          <a:blipFill>
            <a:blip r:embed="rId3">
              <a:extLst>
                <a:ext uri="{28A0092B-C50C-407E-A947-70E740481C1C}">
                  <a14:useLocalDpi xmlns:a14="http://schemas.microsoft.com/office/drawing/2010/main"/>
                </a:ext>
              </a:extLst>
            </a:blip>
            <a:stretch>
              <a:fillRect/>
            </a:stretch>
          </a:blipFill>
          <a:ln>
            <a:solidFill>
              <a:srgbClr val="019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平行四边形 20">
            <a:extLst>
              <a:ext uri="{FF2B5EF4-FFF2-40B4-BE49-F238E27FC236}">
                <a16:creationId xmlns:a16="http://schemas.microsoft.com/office/drawing/2014/main" id="{633D4534-2289-4E03-B8B3-413968BDF56B}"/>
              </a:ext>
            </a:extLst>
          </p:cNvPr>
          <p:cNvSpPr/>
          <p:nvPr/>
        </p:nvSpPr>
        <p:spPr>
          <a:xfrm>
            <a:off x="1210286" y="575144"/>
            <a:ext cx="10475410" cy="4626835"/>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FFC901"/>
          </a:solidFill>
          <a:ln>
            <a:noFill/>
          </a:ln>
          <a:effectLst>
            <a:outerShdw blurRad="279400" dist="152400" dir="4020000" sx="98000" sy="98000" algn="tl" rotWithShape="0">
              <a:schemeClr val="accent5">
                <a:lumMod val="50000"/>
                <a:alpha val="26000"/>
              </a:schemeClr>
            </a:outerShdw>
            <a:softEdge rad="596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平行四边形 20">
            <a:extLst>
              <a:ext uri="{FF2B5EF4-FFF2-40B4-BE49-F238E27FC236}">
                <a16:creationId xmlns:a16="http://schemas.microsoft.com/office/drawing/2014/main" id="{A42D4387-8504-9E08-6084-437E991B7F2D}"/>
              </a:ext>
            </a:extLst>
          </p:cNvPr>
          <p:cNvSpPr/>
          <p:nvPr/>
        </p:nvSpPr>
        <p:spPr>
          <a:xfrm>
            <a:off x="1210286" y="1501929"/>
            <a:ext cx="9062488" cy="4002769"/>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00206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文本框 24">
            <a:extLst>
              <a:ext uri="{FF2B5EF4-FFF2-40B4-BE49-F238E27FC236}">
                <a16:creationId xmlns:a16="http://schemas.microsoft.com/office/drawing/2014/main" id="{C6EDA1AE-2541-1DF6-BB9C-2AD37C0B5EBE}"/>
              </a:ext>
            </a:extLst>
          </p:cNvPr>
          <p:cNvSpPr txBox="1"/>
          <p:nvPr/>
        </p:nvSpPr>
        <p:spPr>
          <a:xfrm>
            <a:off x="4188205" y="3863364"/>
            <a:ext cx="532986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19050">
                  <a:solidFill>
                    <a:schemeClr val="bg1">
                      <a:alpha val="37000"/>
                    </a:schemeClr>
                  </a:solidFill>
                </a:ln>
                <a:solidFill>
                  <a:srgbClr val="FFFFFF"/>
                </a:solidFill>
                <a:effectLst/>
                <a:uLnTx/>
                <a:uFillTx/>
                <a:latin typeface="思源黑体" panose="020B0500000000000000" pitchFamily="34" charset="-122"/>
                <a:ea typeface="思源黑体" panose="020B0500000000000000" pitchFamily="34" charset="-122"/>
                <a:cs typeface="阿里巴巴普惠体 Heavy" panose="00020600040101010101" pitchFamily="18" charset="-122"/>
                <a:sym typeface="思源黑体" panose="020B0500000000000000" pitchFamily="34" charset="-122"/>
              </a:rPr>
              <a:t>  PART </a:t>
            </a:r>
            <a:r>
              <a:rPr lang="en-US" altLang="zh-CN" sz="6600" b="1" dirty="0">
                <a:ln w="19050">
                  <a:solidFill>
                    <a:schemeClr val="bg1">
                      <a:alpha val="37000"/>
                    </a:schemeClr>
                  </a:solidFill>
                </a:ln>
                <a:solidFill>
                  <a:srgbClr val="FFFFFF"/>
                </a:solidFill>
                <a:latin typeface="思源黑体" panose="020B0500000000000000" pitchFamily="34" charset="-122"/>
                <a:ea typeface="思源黑体" panose="020B0500000000000000" pitchFamily="34" charset="-122"/>
                <a:cs typeface="阿里巴巴普惠体 Heavy" panose="00020600040101010101" pitchFamily="18" charset="-122"/>
                <a:sym typeface="思源黑体" panose="020B0500000000000000" pitchFamily="34" charset="-122"/>
              </a:rPr>
              <a:t>one</a:t>
            </a:r>
            <a:endParaRPr kumimoji="0" lang="zh-CN" altLang="en-US" sz="6600" b="1" i="0" u="none" strike="noStrike" kern="1200" cap="none" spc="0" normalizeH="0" baseline="0" noProof="0" dirty="0">
              <a:ln w="19050">
                <a:solidFill>
                  <a:schemeClr val="bg1">
                    <a:alpha val="37000"/>
                  </a:schemeClr>
                </a:solidFill>
              </a:ln>
              <a:solidFill>
                <a:srgbClr val="FFFFFF"/>
              </a:solidFill>
              <a:effectLst/>
              <a:uLnTx/>
              <a:uFillTx/>
              <a:latin typeface="思源黑体" panose="020B0500000000000000" pitchFamily="34" charset="-122"/>
              <a:ea typeface="思源黑体" panose="020B0500000000000000" pitchFamily="34" charset="-122"/>
              <a:cs typeface="阿里巴巴普惠体 Heavy" panose="00020600040101010101" pitchFamily="18" charset="-122"/>
              <a:sym typeface="思源黑体" panose="020B0500000000000000" pitchFamily="34" charset="-122"/>
            </a:endParaRPr>
          </a:p>
        </p:txBody>
      </p:sp>
      <p:grpSp>
        <p:nvGrpSpPr>
          <p:cNvPr id="26" name="组合 25">
            <a:extLst>
              <a:ext uri="{FF2B5EF4-FFF2-40B4-BE49-F238E27FC236}">
                <a16:creationId xmlns:a16="http://schemas.microsoft.com/office/drawing/2014/main" id="{9FFA34C2-07E3-0224-57D7-F602412ABC1F}"/>
              </a:ext>
            </a:extLst>
          </p:cNvPr>
          <p:cNvGrpSpPr/>
          <p:nvPr/>
        </p:nvGrpSpPr>
        <p:grpSpPr>
          <a:xfrm>
            <a:off x="2841022" y="2426897"/>
            <a:ext cx="5951157" cy="1300654"/>
            <a:chOff x="3167145" y="2401497"/>
            <a:chExt cx="5951157" cy="1300654"/>
          </a:xfrm>
        </p:grpSpPr>
        <p:sp>
          <p:nvSpPr>
            <p:cNvPr id="27" name="îṣļîḑé-Oval 18">
              <a:extLst>
                <a:ext uri="{FF2B5EF4-FFF2-40B4-BE49-F238E27FC236}">
                  <a16:creationId xmlns:a16="http://schemas.microsoft.com/office/drawing/2014/main" id="{8995FC49-F71A-60A6-B442-E426E0AFBE33}"/>
                </a:ext>
              </a:extLst>
            </p:cNvPr>
            <p:cNvSpPr/>
            <p:nvPr/>
          </p:nvSpPr>
          <p:spPr>
            <a:xfrm>
              <a:off x="3167145" y="2477697"/>
              <a:ext cx="1212116" cy="1224454"/>
            </a:xfrm>
            <a:prstGeom prst="ellipse">
              <a:avLst/>
            </a:prstGeom>
            <a:gradFill flip="none" rotWithShape="1">
              <a:gsLst>
                <a:gs pos="0">
                  <a:srgbClr val="019BE5"/>
                </a:gs>
                <a:gs pos="100000">
                  <a:srgbClr val="006CBC"/>
                </a:gs>
              </a:gsLst>
              <a:lin ang="6000000" scaled="0"/>
              <a:tileRect/>
            </a:gradFill>
            <a:ln w="28575">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252000" rtlCol="0" anchor="ctr">
              <a:noAutofit/>
            </a:bodyPr>
            <a:lstStyle/>
            <a:p>
              <a:pPr algn="ctr"/>
              <a:r>
                <a:rPr lang="en-US" altLang="zh-CN" sz="8000" dirty="0">
                  <a:solidFill>
                    <a:schemeClr val="lt1"/>
                  </a:solidFill>
                  <a:latin typeface="三极正朗黑简体" panose="00000500000000000000" pitchFamily="2" charset="-122"/>
                  <a:ea typeface="三极正朗黑简体" panose="00000500000000000000" pitchFamily="2" charset="-122"/>
                  <a:sym typeface="思源黑体" panose="020B0500000000000000" pitchFamily="34" charset="-122"/>
                </a:rPr>
                <a:t>1</a:t>
              </a:r>
              <a:endParaRPr lang="zh-CN" altLang="en-US" sz="8000" dirty="0">
                <a:solidFill>
                  <a:schemeClr val="lt1"/>
                </a:solidFill>
                <a:latin typeface="三极正朗黑简体" panose="00000500000000000000" pitchFamily="2" charset="-122"/>
                <a:ea typeface="三极正朗黑简体" panose="00000500000000000000" pitchFamily="2" charset="-122"/>
                <a:sym typeface="思源黑体" panose="020B0500000000000000" pitchFamily="34" charset="-122"/>
              </a:endParaRPr>
            </a:p>
          </p:txBody>
        </p:sp>
        <p:sp>
          <p:nvSpPr>
            <p:cNvPr id="28" name="îṣļîḑé-文本框 18">
              <a:extLst>
                <a:ext uri="{FF2B5EF4-FFF2-40B4-BE49-F238E27FC236}">
                  <a16:creationId xmlns:a16="http://schemas.microsoft.com/office/drawing/2014/main" id="{70BD24AA-00D1-7369-F34A-261C9A367F5B}"/>
                </a:ext>
              </a:extLst>
            </p:cNvPr>
            <p:cNvSpPr txBox="1"/>
            <p:nvPr/>
          </p:nvSpPr>
          <p:spPr>
            <a:xfrm>
              <a:off x="4240622" y="2401497"/>
              <a:ext cx="4877680" cy="923330"/>
            </a:xfrm>
            <a:prstGeom prst="rect">
              <a:avLst/>
            </a:prstGeom>
            <a:noFill/>
          </p:spPr>
          <p:txBody>
            <a:bodyPr wrap="square" rtlCol="0">
              <a:spAutoFit/>
            </a:bodyPr>
            <a:lstStyle/>
            <a:p>
              <a:pPr algn="ctr"/>
              <a:r>
                <a:rPr lang="en-US" altLang="zh-CN" sz="5400" dirty="0">
                  <a:solidFill>
                    <a:schemeClr val="bg1"/>
                  </a:solidFill>
                  <a:latin typeface="三极正朗黑简体" panose="00000500000000000000" pitchFamily="2" charset="-122"/>
                  <a:ea typeface="三极正朗黑简体" panose="00000500000000000000" pitchFamily="2" charset="-122"/>
                  <a:cs typeface="+mn-ea"/>
                  <a:sym typeface="思源黑体" panose="020B0500000000000000" pitchFamily="34" charset="-122"/>
                </a:rPr>
                <a:t>Add title text</a:t>
              </a:r>
              <a:endParaRPr lang="zh-CN" altLang="en-US" sz="5400" dirty="0">
                <a:solidFill>
                  <a:schemeClr val="bg1"/>
                </a:solidFill>
                <a:latin typeface="三极正朗黑简体" panose="00000500000000000000" pitchFamily="2" charset="-122"/>
                <a:ea typeface="三极正朗黑简体" panose="00000500000000000000" pitchFamily="2" charset="-122"/>
                <a:cs typeface="+mn-ea"/>
                <a:sym typeface="思源黑体" panose="020B0500000000000000" pitchFamily="34" charset="-122"/>
              </a:endParaRPr>
            </a:p>
          </p:txBody>
        </p:sp>
        <p:sp>
          <p:nvSpPr>
            <p:cNvPr id="29" name="文本框 28">
              <a:extLst>
                <a:ext uri="{FF2B5EF4-FFF2-40B4-BE49-F238E27FC236}">
                  <a16:creationId xmlns:a16="http://schemas.microsoft.com/office/drawing/2014/main" id="{3C115D64-02FD-4F45-BAF0-BC4FA809E408}"/>
                </a:ext>
              </a:extLst>
            </p:cNvPr>
            <p:cNvSpPr txBox="1"/>
            <p:nvPr/>
          </p:nvSpPr>
          <p:spPr>
            <a:xfrm>
              <a:off x="4556000" y="3307579"/>
              <a:ext cx="4308599" cy="336823"/>
            </a:xfrm>
            <a:prstGeom prst="rect">
              <a:avLst/>
            </a:prstGeom>
            <a:noFill/>
          </p:spPr>
          <p:txBody>
            <a:bodyPr wrap="square" rtlCol="0">
              <a:spAutoFit/>
            </a:bodyPr>
            <a:lstStyle/>
            <a:p>
              <a:pPr algn="dist">
                <a:lnSpc>
                  <a:spcPct val="150000"/>
                </a:lnSpc>
              </a:pPr>
              <a:r>
                <a:rPr lang="en-US" altLang="zh-CN" sz="1200" dirty="0">
                  <a:solidFill>
                    <a:schemeClr val="bg1">
                      <a:alpha val="64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Click here to add content, content to match the title. </a:t>
              </a:r>
            </a:p>
          </p:txBody>
        </p:sp>
      </p:grpSp>
      <p:cxnSp>
        <p:nvCxnSpPr>
          <p:cNvPr id="30" name="直接连接符 29">
            <a:extLst>
              <a:ext uri="{FF2B5EF4-FFF2-40B4-BE49-F238E27FC236}">
                <a16:creationId xmlns:a16="http://schemas.microsoft.com/office/drawing/2014/main" id="{C498F4DB-7C7F-7472-3950-CA62546A16AE}"/>
              </a:ext>
            </a:extLst>
          </p:cNvPr>
          <p:cNvCxnSpPr>
            <a:cxnSpLocks/>
          </p:cNvCxnSpPr>
          <p:nvPr/>
        </p:nvCxnSpPr>
        <p:spPr>
          <a:xfrm>
            <a:off x="3082176" y="4431788"/>
            <a:ext cx="1540624" cy="0"/>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FA08402D-56EA-2FEB-B7E4-3794E7B12F22}"/>
              </a:ext>
            </a:extLst>
          </p:cNvPr>
          <p:cNvGrpSpPr/>
          <p:nvPr/>
        </p:nvGrpSpPr>
        <p:grpSpPr>
          <a:xfrm>
            <a:off x="1842261" y="4898612"/>
            <a:ext cx="451050" cy="114835"/>
            <a:chOff x="3051586" y="5394528"/>
            <a:chExt cx="830725" cy="211499"/>
          </a:xfrm>
          <a:solidFill>
            <a:schemeClr val="bg1"/>
          </a:solidFill>
        </p:grpSpPr>
        <p:sp>
          <p:nvSpPr>
            <p:cNvPr id="64" name="椭圆 63">
              <a:extLst>
                <a:ext uri="{FF2B5EF4-FFF2-40B4-BE49-F238E27FC236}">
                  <a16:creationId xmlns:a16="http://schemas.microsoft.com/office/drawing/2014/main" id="{8A792416-C110-2E1F-549C-587D7B522241}"/>
                </a:ext>
              </a:extLst>
            </p:cNvPr>
            <p:cNvSpPr/>
            <p:nvPr/>
          </p:nvSpPr>
          <p:spPr>
            <a:xfrm>
              <a:off x="3051586"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椭圆 64">
              <a:extLst>
                <a:ext uri="{FF2B5EF4-FFF2-40B4-BE49-F238E27FC236}">
                  <a16:creationId xmlns:a16="http://schemas.microsoft.com/office/drawing/2014/main" id="{15C3BE6F-C041-CFA1-0222-ADDA19D2173F}"/>
                </a:ext>
              </a:extLst>
            </p:cNvPr>
            <p:cNvSpPr/>
            <p:nvPr/>
          </p:nvSpPr>
          <p:spPr>
            <a:xfrm>
              <a:off x="3341847" y="5394528"/>
              <a:ext cx="211499" cy="211499"/>
            </a:xfrm>
            <a:prstGeom prst="ellipse">
              <a:avLst/>
            </a:prstGeom>
            <a:solidFill>
              <a:srgbClr val="FFC9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椭圆 65">
              <a:extLst>
                <a:ext uri="{FF2B5EF4-FFF2-40B4-BE49-F238E27FC236}">
                  <a16:creationId xmlns:a16="http://schemas.microsoft.com/office/drawing/2014/main" id="{0ECF37B3-5357-9098-1B91-E060F55ADF55}"/>
                </a:ext>
              </a:extLst>
            </p:cNvPr>
            <p:cNvSpPr/>
            <p:nvPr/>
          </p:nvSpPr>
          <p:spPr>
            <a:xfrm>
              <a:off x="3670812"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2" name="CustomShape 14">
            <a:extLst>
              <a:ext uri="{FF2B5EF4-FFF2-40B4-BE49-F238E27FC236}">
                <a16:creationId xmlns:a16="http://schemas.microsoft.com/office/drawing/2014/main" id="{668E730C-FA1F-4263-B4EA-3222F2E65CF3}"/>
              </a:ext>
            </a:extLst>
          </p:cNvPr>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33" name="CustomShape 15">
            <a:extLst>
              <a:ext uri="{FF2B5EF4-FFF2-40B4-BE49-F238E27FC236}">
                <a16:creationId xmlns:a16="http://schemas.microsoft.com/office/drawing/2014/main" id="{28EFCE22-C4E3-4A2D-B5CE-FB4F13CC3274}"/>
              </a:ext>
            </a:extLst>
          </p:cNvPr>
          <p:cNvSpPr/>
          <p:nvPr/>
        </p:nvSpPr>
        <p:spPr>
          <a:xfrm>
            <a:off x="9051" y="-268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34" name="CustomShape 16">
            <a:extLst>
              <a:ext uri="{FF2B5EF4-FFF2-40B4-BE49-F238E27FC236}">
                <a16:creationId xmlns:a16="http://schemas.microsoft.com/office/drawing/2014/main" id="{8837197F-484D-4DF6-A95A-5E889DC4D540}"/>
              </a:ext>
            </a:extLst>
          </p:cNvPr>
          <p:cNvSpPr/>
          <p:nvPr/>
        </p:nvSpPr>
        <p:spPr>
          <a:xfrm>
            <a:off x="808971" y="-268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35" name="CustomShape 17">
            <a:extLst>
              <a:ext uri="{FF2B5EF4-FFF2-40B4-BE49-F238E27FC236}">
                <a16:creationId xmlns:a16="http://schemas.microsoft.com/office/drawing/2014/main" id="{447549EB-BDC6-44E6-83A5-9B68F7ECAA64}"/>
              </a:ext>
            </a:extLst>
          </p:cNvPr>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36" name="CustomShape 18">
            <a:extLst>
              <a:ext uri="{FF2B5EF4-FFF2-40B4-BE49-F238E27FC236}">
                <a16:creationId xmlns:a16="http://schemas.microsoft.com/office/drawing/2014/main" id="{2B7ED3AB-D4FD-4ADC-8707-90DF93C65EEA}"/>
              </a:ext>
            </a:extLst>
          </p:cNvPr>
          <p:cNvSpPr/>
          <p:nvPr/>
        </p:nvSpPr>
        <p:spPr>
          <a:xfrm>
            <a:off x="168171" y="-268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37" name="CustomShape 19">
            <a:extLst>
              <a:ext uri="{FF2B5EF4-FFF2-40B4-BE49-F238E27FC236}">
                <a16:creationId xmlns:a16="http://schemas.microsoft.com/office/drawing/2014/main" id="{E7B5D79F-5698-4ED7-891F-AD339378DBF8}"/>
              </a:ext>
            </a:extLst>
          </p:cNvPr>
          <p:cNvSpPr/>
          <p:nvPr/>
        </p:nvSpPr>
        <p:spPr>
          <a:xfrm>
            <a:off x="904731" y="-1062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819040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3"/>
          <p:cNvSpPr/>
          <p:nvPr/>
        </p:nvSpPr>
        <p:spPr>
          <a:xfrm flipV="1">
            <a:off x="28491" y="-221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409" name="Group 4"/>
          <p:cNvGrpSpPr/>
          <p:nvPr/>
        </p:nvGrpSpPr>
        <p:grpSpPr>
          <a:xfrm>
            <a:off x="8380491" y="5581620"/>
            <a:ext cx="3833280" cy="1260360"/>
            <a:chOff x="8374320" y="5600520"/>
            <a:chExt cx="3833280" cy="1260360"/>
          </a:xfrm>
        </p:grpSpPr>
        <p:sp>
          <p:nvSpPr>
            <p:cNvPr id="410" name="CustomShape 5"/>
            <p:cNvSpPr/>
            <p:nvPr/>
          </p:nvSpPr>
          <p:spPr>
            <a:xfrm>
              <a:off x="8831880" y="5768640"/>
              <a:ext cx="1679400" cy="108468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411" name="CustomShape 6"/>
            <p:cNvSpPr/>
            <p:nvPr/>
          </p:nvSpPr>
          <p:spPr>
            <a:xfrm>
              <a:off x="10191240" y="6249600"/>
              <a:ext cx="1571040" cy="60984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412" name="CustomShape 7"/>
            <p:cNvSpPr/>
            <p:nvPr/>
          </p:nvSpPr>
          <p:spPr>
            <a:xfrm>
              <a:off x="10414800" y="6022080"/>
              <a:ext cx="1792800" cy="83736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13" name="CustomShape 8"/>
            <p:cNvSpPr/>
            <p:nvPr/>
          </p:nvSpPr>
          <p:spPr>
            <a:xfrm>
              <a:off x="10548720" y="6121800"/>
              <a:ext cx="1648440" cy="73764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414" name="CustomShape 9"/>
            <p:cNvSpPr/>
            <p:nvPr/>
          </p:nvSpPr>
          <p:spPr>
            <a:xfrm>
              <a:off x="9032760" y="5600520"/>
              <a:ext cx="3170520" cy="125892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15" name="CustomShape 10"/>
            <p:cNvSpPr/>
            <p:nvPr/>
          </p:nvSpPr>
          <p:spPr>
            <a:xfrm>
              <a:off x="11229840" y="6323760"/>
              <a:ext cx="967320" cy="53532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416" name="CustomShape 11"/>
            <p:cNvSpPr/>
            <p:nvPr/>
          </p:nvSpPr>
          <p:spPr>
            <a:xfrm>
              <a:off x="11459520" y="6125400"/>
              <a:ext cx="743760" cy="73548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417" name="CustomShape 12"/>
            <p:cNvSpPr/>
            <p:nvPr/>
          </p:nvSpPr>
          <p:spPr>
            <a:xfrm>
              <a:off x="8923320" y="5766480"/>
              <a:ext cx="1191960" cy="108576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418" name="CustomShape 13"/>
            <p:cNvSpPr/>
            <p:nvPr/>
          </p:nvSpPr>
          <p:spPr>
            <a:xfrm>
              <a:off x="8374320" y="6075720"/>
              <a:ext cx="1012680" cy="77652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419" name="CustomShape 14"/>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420" name="CustomShape 15"/>
          <p:cNvSpPr/>
          <p:nvPr/>
        </p:nvSpPr>
        <p:spPr>
          <a:xfrm>
            <a:off x="9051" y="-268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21" name="CustomShape 16"/>
          <p:cNvSpPr/>
          <p:nvPr/>
        </p:nvSpPr>
        <p:spPr>
          <a:xfrm>
            <a:off x="808971" y="-268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422" name="CustomShape 17"/>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423" name="CustomShape 18"/>
          <p:cNvSpPr/>
          <p:nvPr/>
        </p:nvSpPr>
        <p:spPr>
          <a:xfrm>
            <a:off x="168171" y="-268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424" name="CustomShape 19"/>
          <p:cNvSpPr/>
          <p:nvPr/>
        </p:nvSpPr>
        <p:spPr>
          <a:xfrm>
            <a:off x="904731" y="-1062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grpSp>
        <p:nvGrpSpPr>
          <p:cNvPr id="425" name="Group 20"/>
          <p:cNvGrpSpPr/>
          <p:nvPr/>
        </p:nvGrpSpPr>
        <p:grpSpPr>
          <a:xfrm>
            <a:off x="1440720" y="2244960"/>
            <a:ext cx="2268720" cy="1998360"/>
            <a:chOff x="1440720" y="2244960"/>
            <a:chExt cx="2268720" cy="1998360"/>
          </a:xfrm>
        </p:grpSpPr>
        <p:sp>
          <p:nvSpPr>
            <p:cNvPr id="426" name="CustomShape 21"/>
            <p:cNvSpPr/>
            <p:nvPr/>
          </p:nvSpPr>
          <p:spPr>
            <a:xfrm>
              <a:off x="1440720" y="2455200"/>
              <a:ext cx="2268720" cy="1374840"/>
            </a:xfrm>
            <a:custGeom>
              <a:avLst/>
              <a:gdLst/>
              <a:ahLst/>
              <a:cxnLst/>
              <a:rect l="l" t="t" r="r" b="b"/>
              <a:pathLst>
                <a:path w="604" h="366">
                  <a:moveTo>
                    <a:pt x="0" y="366"/>
                  </a:moveTo>
                  <a:lnTo>
                    <a:pt x="604" y="366"/>
                  </a:lnTo>
                  <a:lnTo>
                    <a:pt x="604" y="0"/>
                  </a:lnTo>
                  <a:lnTo>
                    <a:pt x="0" y="0"/>
                  </a:lnTo>
                  <a:lnTo>
                    <a:pt x="0" y="366"/>
                  </a:lnTo>
                  <a:lnTo>
                    <a:pt x="0" y="366"/>
                  </a:ln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427" name="CustomShape 22"/>
            <p:cNvSpPr/>
            <p:nvPr/>
          </p:nvSpPr>
          <p:spPr>
            <a:xfrm>
              <a:off x="1500840" y="2353680"/>
              <a:ext cx="1074240" cy="1457280"/>
            </a:xfrm>
            <a:custGeom>
              <a:avLst/>
              <a:gdLst/>
              <a:ahLst/>
              <a:cxnLst/>
              <a:rect l="l" t="t" r="r" b="b"/>
              <a:pathLst>
                <a:path w="286" h="388">
                  <a:moveTo>
                    <a:pt x="0" y="374"/>
                  </a:moveTo>
                  <a:lnTo>
                    <a:pt x="286" y="388"/>
                  </a:lnTo>
                  <a:lnTo>
                    <a:pt x="286" y="14"/>
                  </a:lnTo>
                  <a:lnTo>
                    <a:pt x="0" y="0"/>
                  </a:lnTo>
                  <a:lnTo>
                    <a:pt x="0" y="374"/>
                  </a:lnTo>
                  <a:lnTo>
                    <a:pt x="0" y="374"/>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28" name="CustomShape 23"/>
            <p:cNvSpPr/>
            <p:nvPr/>
          </p:nvSpPr>
          <p:spPr>
            <a:xfrm>
              <a:off x="2575080" y="2353680"/>
              <a:ext cx="1074240" cy="1457280"/>
            </a:xfrm>
            <a:custGeom>
              <a:avLst/>
              <a:gdLst/>
              <a:ahLst/>
              <a:cxnLst/>
              <a:rect l="l" t="t" r="r" b="b"/>
              <a:pathLst>
                <a:path w="286" h="388">
                  <a:moveTo>
                    <a:pt x="0" y="388"/>
                  </a:moveTo>
                  <a:lnTo>
                    <a:pt x="286" y="374"/>
                  </a:lnTo>
                  <a:lnTo>
                    <a:pt x="286" y="0"/>
                  </a:lnTo>
                  <a:lnTo>
                    <a:pt x="0" y="14"/>
                  </a:lnTo>
                  <a:lnTo>
                    <a:pt x="0" y="388"/>
                  </a:lnTo>
                  <a:lnTo>
                    <a:pt x="0" y="388"/>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29" name="CustomShape 24"/>
            <p:cNvSpPr/>
            <p:nvPr/>
          </p:nvSpPr>
          <p:spPr>
            <a:xfrm>
              <a:off x="1609560" y="2244960"/>
              <a:ext cx="954000" cy="1566360"/>
            </a:xfrm>
            <a:custGeom>
              <a:avLst/>
              <a:gdLst/>
              <a:ahLst/>
              <a:cxnLst/>
              <a:rect l="l" t="t" r="r" b="b"/>
              <a:pathLst>
                <a:path w="254" h="417">
                  <a:moveTo>
                    <a:pt x="0" y="374"/>
                  </a:moveTo>
                  <a:lnTo>
                    <a:pt x="254" y="417"/>
                  </a:lnTo>
                  <a:lnTo>
                    <a:pt x="254" y="43"/>
                  </a:lnTo>
                  <a:lnTo>
                    <a:pt x="0" y="0"/>
                  </a:lnTo>
                  <a:lnTo>
                    <a:pt x="0" y="374"/>
                  </a:lnTo>
                  <a:lnTo>
                    <a:pt x="0" y="374"/>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430" name="CustomShape 25"/>
            <p:cNvSpPr/>
            <p:nvPr/>
          </p:nvSpPr>
          <p:spPr>
            <a:xfrm>
              <a:off x="2575080" y="2244960"/>
              <a:ext cx="954000" cy="1566360"/>
            </a:xfrm>
            <a:custGeom>
              <a:avLst/>
              <a:gdLst/>
              <a:ahLst/>
              <a:cxnLst/>
              <a:rect l="l" t="t" r="r" b="b"/>
              <a:pathLst>
                <a:path w="254" h="417">
                  <a:moveTo>
                    <a:pt x="0" y="417"/>
                  </a:moveTo>
                  <a:lnTo>
                    <a:pt x="254" y="374"/>
                  </a:lnTo>
                  <a:lnTo>
                    <a:pt x="254" y="0"/>
                  </a:lnTo>
                  <a:lnTo>
                    <a:pt x="0" y="43"/>
                  </a:lnTo>
                  <a:lnTo>
                    <a:pt x="0" y="417"/>
                  </a:lnTo>
                  <a:lnTo>
                    <a:pt x="0" y="417"/>
                  </a:lnTo>
                  <a:close/>
                </a:path>
              </a:pathLst>
            </a:custGeom>
            <a:solidFill>
              <a:srgbClr val="FFFFF9"/>
            </a:solidFill>
            <a:ln>
              <a:noFill/>
            </a:ln>
          </p:spPr>
          <p:style>
            <a:lnRef idx="0">
              <a:scrgbClr r="0" g="0" b="0"/>
            </a:lnRef>
            <a:fillRef idx="0">
              <a:scrgbClr r="0" g="0" b="0"/>
            </a:fillRef>
            <a:effectRef idx="0">
              <a:scrgbClr r="0" g="0" b="0"/>
            </a:effectRef>
            <a:fontRef idx="minor"/>
          </p:style>
        </p:sp>
        <p:sp>
          <p:nvSpPr>
            <p:cNvPr id="431" name="CustomShape 26"/>
            <p:cNvSpPr/>
            <p:nvPr/>
          </p:nvSpPr>
          <p:spPr>
            <a:xfrm>
              <a:off x="2383560" y="2406600"/>
              <a:ext cx="191160" cy="1404720"/>
            </a:xfrm>
            <a:custGeom>
              <a:avLst/>
              <a:gdLst/>
              <a:ahLst/>
              <a:cxnLst/>
              <a:rect l="l" t="t" r="r" b="b"/>
              <a:pathLst>
                <a:path w="51" h="374">
                  <a:moveTo>
                    <a:pt x="51" y="374"/>
                  </a:moveTo>
                  <a:lnTo>
                    <a:pt x="51" y="0"/>
                  </a:lnTo>
                  <a:lnTo>
                    <a:pt x="0" y="366"/>
                  </a:lnTo>
                  <a:lnTo>
                    <a:pt x="51" y="374"/>
                  </a:lnTo>
                  <a:lnTo>
                    <a:pt x="51" y="374"/>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32" name="CustomShape 27"/>
            <p:cNvSpPr/>
            <p:nvPr/>
          </p:nvSpPr>
          <p:spPr>
            <a:xfrm>
              <a:off x="2575080" y="2406600"/>
              <a:ext cx="942480" cy="1404720"/>
            </a:xfrm>
            <a:custGeom>
              <a:avLst/>
              <a:gdLst/>
              <a:ahLst/>
              <a:cxnLst/>
              <a:rect l="l" t="t" r="r" b="b"/>
              <a:pathLst>
                <a:path w="251" h="374">
                  <a:moveTo>
                    <a:pt x="0" y="374"/>
                  </a:moveTo>
                  <a:lnTo>
                    <a:pt x="251" y="331"/>
                  </a:lnTo>
                  <a:lnTo>
                    <a:pt x="0" y="0"/>
                  </a:lnTo>
                  <a:lnTo>
                    <a:pt x="0" y="374"/>
                  </a:lnTo>
                  <a:lnTo>
                    <a:pt x="0" y="374"/>
                  </a:lnTo>
                  <a:close/>
                </a:path>
              </a:pathLst>
            </a:custGeom>
            <a:solidFill>
              <a:srgbClr val="F3F3F4"/>
            </a:solidFill>
            <a:ln>
              <a:noFill/>
            </a:ln>
          </p:spPr>
          <p:style>
            <a:lnRef idx="0">
              <a:scrgbClr r="0" g="0" b="0"/>
            </a:lnRef>
            <a:fillRef idx="0">
              <a:scrgbClr r="0" g="0" b="0"/>
            </a:fillRef>
            <a:effectRef idx="0">
              <a:scrgbClr r="0" g="0" b="0"/>
            </a:effectRef>
            <a:fontRef idx="minor"/>
          </p:style>
        </p:sp>
        <p:sp>
          <p:nvSpPr>
            <p:cNvPr id="433" name="CustomShape 28"/>
            <p:cNvSpPr/>
            <p:nvPr/>
          </p:nvSpPr>
          <p:spPr>
            <a:xfrm>
              <a:off x="1729800" y="2365200"/>
              <a:ext cx="762480" cy="172440"/>
            </a:xfrm>
            <a:custGeom>
              <a:avLst/>
              <a:gdLst/>
              <a:ahLst/>
              <a:cxnLst/>
              <a:rect l="l" t="t" r="r" b="b"/>
              <a:pathLst>
                <a:path w="203" h="46">
                  <a:moveTo>
                    <a:pt x="0" y="11"/>
                  </a:moveTo>
                  <a:lnTo>
                    <a:pt x="203" y="46"/>
                  </a:lnTo>
                  <a:lnTo>
                    <a:pt x="203" y="35"/>
                  </a:lnTo>
                  <a:lnTo>
                    <a:pt x="0" y="0"/>
                  </a:lnTo>
                  <a:lnTo>
                    <a:pt x="0" y="11"/>
                  </a:lnTo>
                  <a:lnTo>
                    <a:pt x="0" y="11"/>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4" name="CustomShape 29"/>
            <p:cNvSpPr/>
            <p:nvPr/>
          </p:nvSpPr>
          <p:spPr>
            <a:xfrm>
              <a:off x="1729800" y="2477880"/>
              <a:ext cx="762480" cy="157320"/>
            </a:xfrm>
            <a:custGeom>
              <a:avLst/>
              <a:gdLst/>
              <a:ahLst/>
              <a:cxnLst/>
              <a:rect l="l" t="t" r="r" b="b"/>
              <a:pathLst>
                <a:path w="203" h="42">
                  <a:moveTo>
                    <a:pt x="0" y="8"/>
                  </a:moveTo>
                  <a:lnTo>
                    <a:pt x="203" y="42"/>
                  </a:lnTo>
                  <a:lnTo>
                    <a:pt x="203" y="34"/>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5" name="CustomShape 30"/>
            <p:cNvSpPr/>
            <p:nvPr/>
          </p:nvSpPr>
          <p:spPr>
            <a:xfrm>
              <a:off x="1729800" y="257544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6" name="CustomShape 31"/>
            <p:cNvSpPr/>
            <p:nvPr/>
          </p:nvSpPr>
          <p:spPr>
            <a:xfrm>
              <a:off x="1729800" y="2676960"/>
              <a:ext cx="762480" cy="168840"/>
            </a:xfrm>
            <a:custGeom>
              <a:avLst/>
              <a:gdLst/>
              <a:ahLst/>
              <a:cxnLst/>
              <a:rect l="l" t="t" r="r" b="b"/>
              <a:pathLst>
                <a:path w="203" h="45">
                  <a:moveTo>
                    <a:pt x="0" y="11"/>
                  </a:moveTo>
                  <a:lnTo>
                    <a:pt x="203" y="45"/>
                  </a:lnTo>
                  <a:lnTo>
                    <a:pt x="203" y="35"/>
                  </a:lnTo>
                  <a:lnTo>
                    <a:pt x="0" y="0"/>
                  </a:lnTo>
                  <a:lnTo>
                    <a:pt x="0" y="11"/>
                  </a:lnTo>
                  <a:lnTo>
                    <a:pt x="0" y="11"/>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7" name="CustomShape 32"/>
            <p:cNvSpPr/>
            <p:nvPr/>
          </p:nvSpPr>
          <p:spPr>
            <a:xfrm>
              <a:off x="1729800" y="278604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8" name="CustomShape 33"/>
            <p:cNvSpPr/>
            <p:nvPr/>
          </p:nvSpPr>
          <p:spPr>
            <a:xfrm>
              <a:off x="1729800" y="288720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9" name="CustomShape 34"/>
            <p:cNvSpPr/>
            <p:nvPr/>
          </p:nvSpPr>
          <p:spPr>
            <a:xfrm>
              <a:off x="1729800" y="2988720"/>
              <a:ext cx="762480" cy="168840"/>
            </a:xfrm>
            <a:custGeom>
              <a:avLst/>
              <a:gdLst/>
              <a:ahLst/>
              <a:cxnLst/>
              <a:rect l="l" t="t" r="r" b="b"/>
              <a:pathLst>
                <a:path w="203" h="45">
                  <a:moveTo>
                    <a:pt x="0" y="10"/>
                  </a:moveTo>
                  <a:lnTo>
                    <a:pt x="203" y="45"/>
                  </a:lnTo>
                  <a:lnTo>
                    <a:pt x="203" y="34"/>
                  </a:lnTo>
                  <a:lnTo>
                    <a:pt x="0" y="0"/>
                  </a:lnTo>
                  <a:lnTo>
                    <a:pt x="0" y="10"/>
                  </a:lnTo>
                  <a:lnTo>
                    <a:pt x="0" y="10"/>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40" name="CustomShape 35"/>
            <p:cNvSpPr/>
            <p:nvPr/>
          </p:nvSpPr>
          <p:spPr>
            <a:xfrm>
              <a:off x="1729800" y="309780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41" name="CustomShape 36"/>
            <p:cNvSpPr/>
            <p:nvPr/>
          </p:nvSpPr>
          <p:spPr>
            <a:xfrm>
              <a:off x="1729800" y="319932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42" name="CustomShape 37"/>
            <p:cNvSpPr/>
            <p:nvPr/>
          </p:nvSpPr>
          <p:spPr>
            <a:xfrm>
              <a:off x="1729800" y="3300480"/>
              <a:ext cx="762480" cy="168840"/>
            </a:xfrm>
            <a:custGeom>
              <a:avLst/>
              <a:gdLst/>
              <a:ahLst/>
              <a:cxnLst/>
              <a:rect l="l" t="t" r="r" b="b"/>
              <a:pathLst>
                <a:path w="203" h="45">
                  <a:moveTo>
                    <a:pt x="0" y="10"/>
                  </a:moveTo>
                  <a:lnTo>
                    <a:pt x="203" y="45"/>
                  </a:lnTo>
                  <a:lnTo>
                    <a:pt x="203" y="34"/>
                  </a:lnTo>
                  <a:lnTo>
                    <a:pt x="0" y="0"/>
                  </a:lnTo>
                  <a:lnTo>
                    <a:pt x="0" y="10"/>
                  </a:lnTo>
                  <a:lnTo>
                    <a:pt x="0" y="10"/>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43" name="CustomShape 38"/>
            <p:cNvSpPr/>
            <p:nvPr/>
          </p:nvSpPr>
          <p:spPr>
            <a:xfrm>
              <a:off x="2654280" y="2365200"/>
              <a:ext cx="762480" cy="172440"/>
            </a:xfrm>
            <a:custGeom>
              <a:avLst/>
              <a:gdLst/>
              <a:ahLst/>
              <a:cxnLst/>
              <a:rect l="l" t="t" r="r" b="b"/>
              <a:pathLst>
                <a:path w="203" h="46">
                  <a:moveTo>
                    <a:pt x="0" y="46"/>
                  </a:moveTo>
                  <a:lnTo>
                    <a:pt x="203" y="11"/>
                  </a:lnTo>
                  <a:lnTo>
                    <a:pt x="203" y="0"/>
                  </a:lnTo>
                  <a:lnTo>
                    <a:pt x="0" y="35"/>
                  </a:lnTo>
                  <a:lnTo>
                    <a:pt x="0" y="46"/>
                  </a:lnTo>
                  <a:lnTo>
                    <a:pt x="0" y="46"/>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4" name="CustomShape 39"/>
            <p:cNvSpPr/>
            <p:nvPr/>
          </p:nvSpPr>
          <p:spPr>
            <a:xfrm>
              <a:off x="2654280" y="2477880"/>
              <a:ext cx="762480" cy="157320"/>
            </a:xfrm>
            <a:custGeom>
              <a:avLst/>
              <a:gdLst/>
              <a:ahLst/>
              <a:cxnLst/>
              <a:rect l="l" t="t" r="r" b="b"/>
              <a:pathLst>
                <a:path w="203" h="42">
                  <a:moveTo>
                    <a:pt x="0" y="42"/>
                  </a:moveTo>
                  <a:lnTo>
                    <a:pt x="203" y="8"/>
                  </a:lnTo>
                  <a:lnTo>
                    <a:pt x="203" y="0"/>
                  </a:lnTo>
                  <a:lnTo>
                    <a:pt x="0" y="34"/>
                  </a:lnTo>
                  <a:lnTo>
                    <a:pt x="0" y="42"/>
                  </a:lnTo>
                  <a:lnTo>
                    <a:pt x="0" y="42"/>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5" name="CustomShape 40"/>
            <p:cNvSpPr/>
            <p:nvPr/>
          </p:nvSpPr>
          <p:spPr>
            <a:xfrm>
              <a:off x="2654280" y="257544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6" name="CustomShape 41"/>
            <p:cNvSpPr/>
            <p:nvPr/>
          </p:nvSpPr>
          <p:spPr>
            <a:xfrm>
              <a:off x="2654280" y="2676960"/>
              <a:ext cx="762480" cy="168840"/>
            </a:xfrm>
            <a:custGeom>
              <a:avLst/>
              <a:gdLst/>
              <a:ahLst/>
              <a:cxnLst/>
              <a:rect l="l" t="t" r="r" b="b"/>
              <a:pathLst>
                <a:path w="203" h="45">
                  <a:moveTo>
                    <a:pt x="0" y="45"/>
                  </a:moveTo>
                  <a:lnTo>
                    <a:pt x="203" y="11"/>
                  </a:lnTo>
                  <a:lnTo>
                    <a:pt x="203" y="0"/>
                  </a:lnTo>
                  <a:lnTo>
                    <a:pt x="0" y="35"/>
                  </a:lnTo>
                  <a:lnTo>
                    <a:pt x="0" y="45"/>
                  </a:lnTo>
                  <a:lnTo>
                    <a:pt x="0" y="45"/>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7" name="CustomShape 42"/>
            <p:cNvSpPr/>
            <p:nvPr/>
          </p:nvSpPr>
          <p:spPr>
            <a:xfrm>
              <a:off x="2654280" y="278604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8" name="CustomShape 43"/>
            <p:cNvSpPr/>
            <p:nvPr/>
          </p:nvSpPr>
          <p:spPr>
            <a:xfrm>
              <a:off x="2654280" y="288720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9" name="CustomShape 44"/>
            <p:cNvSpPr/>
            <p:nvPr/>
          </p:nvSpPr>
          <p:spPr>
            <a:xfrm>
              <a:off x="2654280" y="2988720"/>
              <a:ext cx="762480" cy="168840"/>
            </a:xfrm>
            <a:custGeom>
              <a:avLst/>
              <a:gdLst/>
              <a:ahLst/>
              <a:cxnLst/>
              <a:rect l="l" t="t" r="r" b="b"/>
              <a:pathLst>
                <a:path w="203" h="45">
                  <a:moveTo>
                    <a:pt x="0" y="45"/>
                  </a:moveTo>
                  <a:lnTo>
                    <a:pt x="203" y="10"/>
                  </a:lnTo>
                  <a:lnTo>
                    <a:pt x="203" y="0"/>
                  </a:lnTo>
                  <a:lnTo>
                    <a:pt x="0" y="34"/>
                  </a:lnTo>
                  <a:lnTo>
                    <a:pt x="0" y="45"/>
                  </a:lnTo>
                  <a:lnTo>
                    <a:pt x="0" y="45"/>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50" name="CustomShape 45"/>
            <p:cNvSpPr/>
            <p:nvPr/>
          </p:nvSpPr>
          <p:spPr>
            <a:xfrm>
              <a:off x="2654280" y="309780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51" name="CustomShape 46"/>
            <p:cNvSpPr/>
            <p:nvPr/>
          </p:nvSpPr>
          <p:spPr>
            <a:xfrm>
              <a:off x="2654280" y="319932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52" name="CustomShape 47"/>
            <p:cNvSpPr/>
            <p:nvPr/>
          </p:nvSpPr>
          <p:spPr>
            <a:xfrm>
              <a:off x="2654280" y="3300480"/>
              <a:ext cx="762480" cy="168840"/>
            </a:xfrm>
            <a:custGeom>
              <a:avLst/>
              <a:gdLst/>
              <a:ahLst/>
              <a:cxnLst/>
              <a:rect l="l" t="t" r="r" b="b"/>
              <a:pathLst>
                <a:path w="203" h="45">
                  <a:moveTo>
                    <a:pt x="0" y="45"/>
                  </a:moveTo>
                  <a:lnTo>
                    <a:pt x="203" y="10"/>
                  </a:lnTo>
                  <a:lnTo>
                    <a:pt x="203" y="0"/>
                  </a:lnTo>
                  <a:lnTo>
                    <a:pt x="0" y="34"/>
                  </a:lnTo>
                  <a:lnTo>
                    <a:pt x="0" y="45"/>
                  </a:lnTo>
                  <a:lnTo>
                    <a:pt x="0" y="45"/>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53" name="CustomShape 48"/>
            <p:cNvSpPr/>
            <p:nvPr/>
          </p:nvSpPr>
          <p:spPr>
            <a:xfrm>
              <a:off x="2624040" y="2786040"/>
              <a:ext cx="672120" cy="995400"/>
            </a:xfrm>
            <a:custGeom>
              <a:avLst/>
              <a:gdLst/>
              <a:ahLst/>
              <a:cxnLst/>
              <a:rect l="l" t="t" r="r" b="b"/>
              <a:pathLst>
                <a:path w="67" h="99">
                  <a:moveTo>
                    <a:pt x="61" y="37"/>
                  </a:moveTo>
                  <a:cubicBezTo>
                    <a:pt x="58" y="37"/>
                    <a:pt x="55" y="40"/>
                    <a:pt x="55" y="43"/>
                  </a:cubicBezTo>
                  <a:cubicBezTo>
                    <a:pt x="55" y="46"/>
                    <a:pt x="55" y="46"/>
                    <a:pt x="55" y="46"/>
                  </a:cubicBezTo>
                  <a:cubicBezTo>
                    <a:pt x="55" y="46"/>
                    <a:pt x="55" y="46"/>
                    <a:pt x="55" y="46"/>
                  </a:cubicBezTo>
                  <a:cubicBezTo>
                    <a:pt x="54" y="46"/>
                    <a:pt x="54" y="46"/>
                    <a:pt x="54" y="46"/>
                  </a:cubicBezTo>
                  <a:cubicBezTo>
                    <a:pt x="54" y="35"/>
                    <a:pt x="54" y="35"/>
                    <a:pt x="54" y="35"/>
                  </a:cubicBezTo>
                  <a:cubicBezTo>
                    <a:pt x="54" y="32"/>
                    <a:pt x="51" y="30"/>
                    <a:pt x="48" y="30"/>
                  </a:cubicBezTo>
                  <a:cubicBezTo>
                    <a:pt x="45" y="30"/>
                    <a:pt x="42" y="32"/>
                    <a:pt x="42" y="35"/>
                  </a:cubicBezTo>
                  <a:cubicBezTo>
                    <a:pt x="42" y="46"/>
                    <a:pt x="42" y="46"/>
                    <a:pt x="42" y="46"/>
                  </a:cubicBezTo>
                  <a:cubicBezTo>
                    <a:pt x="41" y="46"/>
                    <a:pt x="41" y="46"/>
                    <a:pt x="41" y="46"/>
                  </a:cubicBezTo>
                  <a:cubicBezTo>
                    <a:pt x="41" y="30"/>
                    <a:pt x="41" y="30"/>
                    <a:pt x="41" y="30"/>
                  </a:cubicBezTo>
                  <a:cubicBezTo>
                    <a:pt x="41" y="27"/>
                    <a:pt x="38" y="24"/>
                    <a:pt x="35" y="24"/>
                  </a:cubicBezTo>
                  <a:cubicBezTo>
                    <a:pt x="32" y="24"/>
                    <a:pt x="29" y="27"/>
                    <a:pt x="29" y="30"/>
                  </a:cubicBezTo>
                  <a:cubicBezTo>
                    <a:pt x="29" y="46"/>
                    <a:pt x="29" y="46"/>
                    <a:pt x="29" y="46"/>
                  </a:cubicBezTo>
                  <a:cubicBezTo>
                    <a:pt x="28" y="46"/>
                    <a:pt x="28" y="46"/>
                    <a:pt x="28" y="46"/>
                  </a:cubicBezTo>
                  <a:cubicBezTo>
                    <a:pt x="27" y="46"/>
                    <a:pt x="27" y="46"/>
                    <a:pt x="27" y="46"/>
                  </a:cubicBezTo>
                  <a:cubicBezTo>
                    <a:pt x="27" y="6"/>
                    <a:pt x="27" y="6"/>
                    <a:pt x="27" y="6"/>
                  </a:cubicBezTo>
                  <a:cubicBezTo>
                    <a:pt x="27" y="2"/>
                    <a:pt x="25" y="0"/>
                    <a:pt x="22" y="0"/>
                  </a:cubicBezTo>
                  <a:cubicBezTo>
                    <a:pt x="18" y="0"/>
                    <a:pt x="16" y="2"/>
                    <a:pt x="16" y="6"/>
                  </a:cubicBezTo>
                  <a:cubicBezTo>
                    <a:pt x="16" y="49"/>
                    <a:pt x="16" y="49"/>
                    <a:pt x="16" y="49"/>
                  </a:cubicBezTo>
                  <a:cubicBezTo>
                    <a:pt x="16" y="50"/>
                    <a:pt x="16" y="50"/>
                    <a:pt x="16" y="50"/>
                  </a:cubicBezTo>
                  <a:cubicBezTo>
                    <a:pt x="16" y="50"/>
                    <a:pt x="16" y="51"/>
                    <a:pt x="16" y="52"/>
                  </a:cubicBezTo>
                  <a:cubicBezTo>
                    <a:pt x="16" y="67"/>
                    <a:pt x="16" y="67"/>
                    <a:pt x="16" y="67"/>
                  </a:cubicBezTo>
                  <a:cubicBezTo>
                    <a:pt x="16" y="75"/>
                    <a:pt x="16" y="75"/>
                    <a:pt x="16" y="75"/>
                  </a:cubicBezTo>
                  <a:cubicBezTo>
                    <a:pt x="15" y="75"/>
                    <a:pt x="13" y="75"/>
                    <a:pt x="12" y="75"/>
                  </a:cubicBezTo>
                  <a:cubicBezTo>
                    <a:pt x="12" y="52"/>
                    <a:pt x="12" y="52"/>
                    <a:pt x="12" y="52"/>
                  </a:cubicBezTo>
                  <a:cubicBezTo>
                    <a:pt x="12" y="48"/>
                    <a:pt x="10" y="45"/>
                    <a:pt x="6" y="43"/>
                  </a:cubicBezTo>
                  <a:cubicBezTo>
                    <a:pt x="5" y="42"/>
                    <a:pt x="0" y="43"/>
                    <a:pt x="0" y="46"/>
                  </a:cubicBezTo>
                  <a:cubicBezTo>
                    <a:pt x="0" y="78"/>
                    <a:pt x="0" y="78"/>
                    <a:pt x="0" y="78"/>
                  </a:cubicBezTo>
                  <a:cubicBezTo>
                    <a:pt x="0" y="78"/>
                    <a:pt x="0" y="78"/>
                    <a:pt x="0" y="78"/>
                  </a:cubicBezTo>
                  <a:cubicBezTo>
                    <a:pt x="0" y="78"/>
                    <a:pt x="0" y="78"/>
                    <a:pt x="0" y="78"/>
                  </a:cubicBezTo>
                  <a:cubicBezTo>
                    <a:pt x="0" y="86"/>
                    <a:pt x="0" y="86"/>
                    <a:pt x="0" y="86"/>
                  </a:cubicBezTo>
                  <a:cubicBezTo>
                    <a:pt x="0" y="89"/>
                    <a:pt x="5" y="94"/>
                    <a:pt x="10" y="99"/>
                  </a:cubicBezTo>
                  <a:cubicBezTo>
                    <a:pt x="67" y="90"/>
                    <a:pt x="67" y="90"/>
                    <a:pt x="67" y="90"/>
                  </a:cubicBezTo>
                  <a:cubicBezTo>
                    <a:pt x="67" y="86"/>
                    <a:pt x="67" y="86"/>
                    <a:pt x="67" y="86"/>
                  </a:cubicBezTo>
                  <a:cubicBezTo>
                    <a:pt x="67" y="66"/>
                    <a:pt x="67" y="66"/>
                    <a:pt x="67" y="66"/>
                  </a:cubicBezTo>
                  <a:cubicBezTo>
                    <a:pt x="67" y="43"/>
                    <a:pt x="67" y="43"/>
                    <a:pt x="67" y="43"/>
                  </a:cubicBezTo>
                  <a:cubicBezTo>
                    <a:pt x="67" y="40"/>
                    <a:pt x="65" y="37"/>
                    <a:pt x="61" y="37"/>
                  </a:cubicBez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54" name="CustomShape 49"/>
            <p:cNvSpPr/>
            <p:nvPr/>
          </p:nvSpPr>
          <p:spPr>
            <a:xfrm>
              <a:off x="2673000" y="2778480"/>
              <a:ext cx="672120" cy="1134360"/>
            </a:xfrm>
            <a:custGeom>
              <a:avLst/>
              <a:gdLst/>
              <a:ahLst/>
              <a:cxnLst/>
              <a:rect l="l" t="t" r="r" b="b"/>
              <a:pathLst>
                <a:path w="67" h="113">
                  <a:moveTo>
                    <a:pt x="61" y="38"/>
                  </a:moveTo>
                  <a:cubicBezTo>
                    <a:pt x="58" y="38"/>
                    <a:pt x="55" y="40"/>
                    <a:pt x="55" y="44"/>
                  </a:cubicBezTo>
                  <a:cubicBezTo>
                    <a:pt x="55" y="47"/>
                    <a:pt x="55" y="47"/>
                    <a:pt x="55" y="47"/>
                  </a:cubicBezTo>
                  <a:cubicBezTo>
                    <a:pt x="55" y="47"/>
                    <a:pt x="55" y="47"/>
                    <a:pt x="55" y="47"/>
                  </a:cubicBezTo>
                  <a:cubicBezTo>
                    <a:pt x="54" y="47"/>
                    <a:pt x="54" y="47"/>
                    <a:pt x="54" y="47"/>
                  </a:cubicBezTo>
                  <a:cubicBezTo>
                    <a:pt x="54" y="36"/>
                    <a:pt x="54" y="36"/>
                    <a:pt x="54" y="36"/>
                  </a:cubicBezTo>
                  <a:cubicBezTo>
                    <a:pt x="54" y="33"/>
                    <a:pt x="51" y="30"/>
                    <a:pt x="48" y="30"/>
                  </a:cubicBezTo>
                  <a:cubicBezTo>
                    <a:pt x="45" y="30"/>
                    <a:pt x="42" y="33"/>
                    <a:pt x="42" y="36"/>
                  </a:cubicBezTo>
                  <a:cubicBezTo>
                    <a:pt x="42" y="47"/>
                    <a:pt x="42" y="47"/>
                    <a:pt x="42" y="47"/>
                  </a:cubicBezTo>
                  <a:cubicBezTo>
                    <a:pt x="41" y="47"/>
                    <a:pt x="41" y="47"/>
                    <a:pt x="41" y="47"/>
                  </a:cubicBezTo>
                  <a:cubicBezTo>
                    <a:pt x="41" y="31"/>
                    <a:pt x="41" y="31"/>
                    <a:pt x="41" y="31"/>
                  </a:cubicBezTo>
                  <a:cubicBezTo>
                    <a:pt x="41" y="27"/>
                    <a:pt x="38" y="25"/>
                    <a:pt x="35" y="25"/>
                  </a:cubicBezTo>
                  <a:cubicBezTo>
                    <a:pt x="31" y="25"/>
                    <a:pt x="29" y="27"/>
                    <a:pt x="29" y="31"/>
                  </a:cubicBezTo>
                  <a:cubicBezTo>
                    <a:pt x="29" y="47"/>
                    <a:pt x="29" y="47"/>
                    <a:pt x="29" y="47"/>
                  </a:cubicBezTo>
                  <a:cubicBezTo>
                    <a:pt x="28" y="47"/>
                    <a:pt x="28" y="47"/>
                    <a:pt x="28" y="47"/>
                  </a:cubicBezTo>
                  <a:cubicBezTo>
                    <a:pt x="27" y="47"/>
                    <a:pt x="27" y="47"/>
                    <a:pt x="27" y="47"/>
                  </a:cubicBezTo>
                  <a:cubicBezTo>
                    <a:pt x="27" y="6"/>
                    <a:pt x="27" y="6"/>
                    <a:pt x="27" y="6"/>
                  </a:cubicBezTo>
                  <a:cubicBezTo>
                    <a:pt x="27" y="3"/>
                    <a:pt x="25" y="0"/>
                    <a:pt x="21" y="0"/>
                  </a:cubicBezTo>
                  <a:cubicBezTo>
                    <a:pt x="18" y="0"/>
                    <a:pt x="16" y="3"/>
                    <a:pt x="16" y="6"/>
                  </a:cubicBezTo>
                  <a:cubicBezTo>
                    <a:pt x="16" y="50"/>
                    <a:pt x="16" y="50"/>
                    <a:pt x="16" y="50"/>
                  </a:cubicBezTo>
                  <a:cubicBezTo>
                    <a:pt x="16" y="50"/>
                    <a:pt x="16" y="50"/>
                    <a:pt x="16" y="50"/>
                  </a:cubicBezTo>
                  <a:cubicBezTo>
                    <a:pt x="16" y="51"/>
                    <a:pt x="16" y="52"/>
                    <a:pt x="16" y="52"/>
                  </a:cubicBezTo>
                  <a:cubicBezTo>
                    <a:pt x="16" y="68"/>
                    <a:pt x="16" y="68"/>
                    <a:pt x="16" y="68"/>
                  </a:cubicBezTo>
                  <a:cubicBezTo>
                    <a:pt x="16" y="76"/>
                    <a:pt x="16" y="76"/>
                    <a:pt x="16" y="76"/>
                  </a:cubicBezTo>
                  <a:cubicBezTo>
                    <a:pt x="14" y="76"/>
                    <a:pt x="13" y="76"/>
                    <a:pt x="12" y="76"/>
                  </a:cubicBezTo>
                  <a:cubicBezTo>
                    <a:pt x="12" y="52"/>
                    <a:pt x="12" y="52"/>
                    <a:pt x="12" y="52"/>
                  </a:cubicBezTo>
                  <a:cubicBezTo>
                    <a:pt x="12" y="49"/>
                    <a:pt x="10" y="46"/>
                    <a:pt x="6" y="44"/>
                  </a:cubicBezTo>
                  <a:cubicBezTo>
                    <a:pt x="5" y="43"/>
                    <a:pt x="0" y="43"/>
                    <a:pt x="0" y="47"/>
                  </a:cubicBezTo>
                  <a:cubicBezTo>
                    <a:pt x="0" y="78"/>
                    <a:pt x="0" y="78"/>
                    <a:pt x="0" y="78"/>
                  </a:cubicBezTo>
                  <a:cubicBezTo>
                    <a:pt x="0" y="79"/>
                    <a:pt x="0" y="79"/>
                    <a:pt x="0" y="79"/>
                  </a:cubicBezTo>
                  <a:cubicBezTo>
                    <a:pt x="0" y="79"/>
                    <a:pt x="0" y="79"/>
                    <a:pt x="0" y="79"/>
                  </a:cubicBezTo>
                  <a:cubicBezTo>
                    <a:pt x="0" y="86"/>
                    <a:pt x="0" y="86"/>
                    <a:pt x="0" y="86"/>
                  </a:cubicBezTo>
                  <a:cubicBezTo>
                    <a:pt x="0" y="92"/>
                    <a:pt x="15" y="105"/>
                    <a:pt x="21" y="110"/>
                  </a:cubicBezTo>
                  <a:cubicBezTo>
                    <a:pt x="21" y="110"/>
                    <a:pt x="21" y="110"/>
                    <a:pt x="21" y="110"/>
                  </a:cubicBezTo>
                  <a:cubicBezTo>
                    <a:pt x="23" y="112"/>
                    <a:pt x="25" y="113"/>
                    <a:pt x="28" y="113"/>
                  </a:cubicBezTo>
                  <a:cubicBezTo>
                    <a:pt x="55" y="113"/>
                    <a:pt x="55" y="113"/>
                    <a:pt x="55" y="113"/>
                  </a:cubicBezTo>
                  <a:cubicBezTo>
                    <a:pt x="62" y="113"/>
                    <a:pt x="67" y="104"/>
                    <a:pt x="67" y="93"/>
                  </a:cubicBezTo>
                  <a:cubicBezTo>
                    <a:pt x="67" y="87"/>
                    <a:pt x="67" y="87"/>
                    <a:pt x="67" y="87"/>
                  </a:cubicBezTo>
                  <a:cubicBezTo>
                    <a:pt x="67" y="66"/>
                    <a:pt x="67" y="66"/>
                    <a:pt x="67" y="66"/>
                  </a:cubicBezTo>
                  <a:cubicBezTo>
                    <a:pt x="67" y="44"/>
                    <a:pt x="67" y="44"/>
                    <a:pt x="67" y="44"/>
                  </a:cubicBezTo>
                  <a:cubicBezTo>
                    <a:pt x="67" y="40"/>
                    <a:pt x="64" y="38"/>
                    <a:pt x="61" y="38"/>
                  </a:cubicBezTo>
                  <a:close/>
                </a:path>
              </a:pathLst>
            </a:custGeom>
            <a:solidFill>
              <a:srgbClr val="FFA867"/>
            </a:solidFill>
            <a:ln>
              <a:noFill/>
            </a:ln>
          </p:spPr>
          <p:style>
            <a:lnRef idx="0">
              <a:scrgbClr r="0" g="0" b="0"/>
            </a:lnRef>
            <a:fillRef idx="0">
              <a:scrgbClr r="0" g="0" b="0"/>
            </a:fillRef>
            <a:effectRef idx="0">
              <a:scrgbClr r="0" g="0" b="0"/>
            </a:effectRef>
            <a:fontRef idx="minor"/>
          </p:style>
        </p:sp>
        <p:sp>
          <p:nvSpPr>
            <p:cNvPr id="455" name="CustomShape 50"/>
            <p:cNvSpPr/>
            <p:nvPr/>
          </p:nvSpPr>
          <p:spPr>
            <a:xfrm>
              <a:off x="2774520" y="3871800"/>
              <a:ext cx="612000" cy="371520"/>
            </a:xfrm>
            <a:custGeom>
              <a:avLst/>
              <a:gdLst/>
              <a:ahLst/>
              <a:cxnLst/>
              <a:rect l="l" t="t" r="r" b="b"/>
              <a:pathLst>
                <a:path w="163" h="99">
                  <a:moveTo>
                    <a:pt x="0" y="99"/>
                  </a:moveTo>
                  <a:lnTo>
                    <a:pt x="163" y="99"/>
                  </a:lnTo>
                  <a:lnTo>
                    <a:pt x="163" y="0"/>
                  </a:lnTo>
                  <a:lnTo>
                    <a:pt x="0" y="0"/>
                  </a:lnTo>
                  <a:lnTo>
                    <a:pt x="0" y="99"/>
                  </a:lnTo>
                  <a:lnTo>
                    <a:pt x="0" y="99"/>
                  </a:lnTo>
                  <a:close/>
                </a:path>
              </a:pathLst>
            </a:custGeom>
            <a:solidFill>
              <a:srgbClr val="22343F"/>
            </a:solidFill>
            <a:ln>
              <a:noFill/>
            </a:ln>
          </p:spPr>
          <p:style>
            <a:lnRef idx="0">
              <a:scrgbClr r="0" g="0" b="0"/>
            </a:lnRef>
            <a:fillRef idx="0">
              <a:scrgbClr r="0" g="0" b="0"/>
            </a:fillRef>
            <a:effectRef idx="0">
              <a:scrgbClr r="0" g="0" b="0"/>
            </a:effectRef>
            <a:fontRef idx="minor"/>
          </p:style>
        </p:sp>
        <p:sp>
          <p:nvSpPr>
            <p:cNvPr id="456" name="CustomShape 51"/>
            <p:cNvSpPr/>
            <p:nvPr/>
          </p:nvSpPr>
          <p:spPr>
            <a:xfrm>
              <a:off x="2774520" y="3871800"/>
              <a:ext cx="612000" cy="371520"/>
            </a:xfrm>
            <a:custGeom>
              <a:avLst/>
              <a:gdLst/>
              <a:ahLst/>
              <a:cxnLst/>
              <a:rect l="l" t="t" r="r" b="b"/>
              <a:pathLst>
                <a:path w="61" h="37">
                  <a:moveTo>
                    <a:pt x="16" y="19"/>
                  </a:moveTo>
                  <a:cubicBezTo>
                    <a:pt x="10" y="13"/>
                    <a:pt x="10" y="0"/>
                    <a:pt x="10" y="0"/>
                  </a:cubicBezTo>
                  <a:cubicBezTo>
                    <a:pt x="0" y="0"/>
                    <a:pt x="0" y="0"/>
                    <a:pt x="0" y="0"/>
                  </a:cubicBezTo>
                  <a:cubicBezTo>
                    <a:pt x="0" y="37"/>
                    <a:pt x="0" y="37"/>
                    <a:pt x="0" y="37"/>
                  </a:cubicBezTo>
                  <a:cubicBezTo>
                    <a:pt x="61" y="37"/>
                    <a:pt x="61" y="37"/>
                    <a:pt x="61" y="37"/>
                  </a:cubicBezTo>
                  <a:cubicBezTo>
                    <a:pt x="60" y="25"/>
                    <a:pt x="60" y="25"/>
                    <a:pt x="60" y="25"/>
                  </a:cubicBezTo>
                  <a:cubicBezTo>
                    <a:pt x="60" y="25"/>
                    <a:pt x="23" y="26"/>
                    <a:pt x="16" y="19"/>
                  </a:cubicBezTo>
                  <a:close/>
                </a:path>
              </a:pathLst>
            </a:custGeom>
            <a:solidFill>
              <a:srgbClr val="122632"/>
            </a:solidFill>
            <a:ln>
              <a:noFill/>
            </a:ln>
          </p:spPr>
          <p:style>
            <a:lnRef idx="0">
              <a:scrgbClr r="0" g="0" b="0"/>
            </a:lnRef>
            <a:fillRef idx="0">
              <a:scrgbClr r="0" g="0" b="0"/>
            </a:fillRef>
            <a:effectRef idx="0">
              <a:scrgbClr r="0" g="0" b="0"/>
            </a:effectRef>
            <a:fontRef idx="minor"/>
          </p:style>
        </p:sp>
      </p:grpSp>
      <p:grpSp>
        <p:nvGrpSpPr>
          <p:cNvPr id="457" name="Group 52"/>
          <p:cNvGrpSpPr/>
          <p:nvPr/>
        </p:nvGrpSpPr>
        <p:grpSpPr>
          <a:xfrm>
            <a:off x="8380491" y="4788154"/>
            <a:ext cx="1421743" cy="1115126"/>
            <a:chOff x="8255880" y="4305960"/>
            <a:chExt cx="2670840" cy="2094840"/>
          </a:xfrm>
        </p:grpSpPr>
        <p:sp>
          <p:nvSpPr>
            <p:cNvPr id="458" name="CustomShape 53"/>
            <p:cNvSpPr/>
            <p:nvPr/>
          </p:nvSpPr>
          <p:spPr>
            <a:xfrm>
              <a:off x="10381680" y="4324680"/>
              <a:ext cx="11160" cy="253440"/>
            </a:xfrm>
            <a:custGeom>
              <a:avLst/>
              <a:gdLst/>
              <a:ahLst/>
              <a:cxnLst/>
              <a:rect l="l" t="t" r="r" b="b"/>
              <a:pathLst>
                <a:path w="1" h="25">
                  <a:moveTo>
                    <a:pt x="0" y="0"/>
                  </a:moveTo>
                  <a:cubicBezTo>
                    <a:pt x="0" y="0"/>
                    <a:pt x="0" y="1"/>
                    <a:pt x="0" y="1"/>
                  </a:cubicBezTo>
                  <a:cubicBezTo>
                    <a:pt x="0" y="25"/>
                    <a:pt x="0" y="25"/>
                    <a:pt x="0" y="25"/>
                  </a:cubicBezTo>
                  <a:cubicBezTo>
                    <a:pt x="0" y="25"/>
                    <a:pt x="0" y="25"/>
                    <a:pt x="0" y="25"/>
                  </a:cubicBezTo>
                  <a:cubicBezTo>
                    <a:pt x="1" y="25"/>
                    <a:pt x="1" y="25"/>
                    <a:pt x="1" y="25"/>
                  </a:cubicBezTo>
                  <a:cubicBezTo>
                    <a:pt x="1" y="1"/>
                    <a:pt x="1" y="1"/>
                    <a:pt x="1" y="1"/>
                  </a:cubicBezTo>
                  <a:cubicBezTo>
                    <a:pt x="1" y="1"/>
                    <a:pt x="0" y="0"/>
                    <a:pt x="0"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59" name="CustomShape 54"/>
            <p:cNvSpPr/>
            <p:nvPr/>
          </p:nvSpPr>
          <p:spPr>
            <a:xfrm>
              <a:off x="10392840" y="5760720"/>
              <a:ext cx="18720" cy="253440"/>
            </a:xfrm>
            <a:custGeom>
              <a:avLst/>
              <a:gdLst/>
              <a:ahLst/>
              <a:cxnLst/>
              <a:rect l="l" t="t" r="r" b="b"/>
              <a:pathLst>
                <a:path w="2" h="25">
                  <a:moveTo>
                    <a:pt x="1" y="0"/>
                  </a:moveTo>
                  <a:cubicBezTo>
                    <a:pt x="0" y="0"/>
                    <a:pt x="0" y="1"/>
                    <a:pt x="0" y="1"/>
                  </a:cubicBezTo>
                  <a:cubicBezTo>
                    <a:pt x="1" y="25"/>
                    <a:pt x="1" y="25"/>
                    <a:pt x="1" y="25"/>
                  </a:cubicBezTo>
                  <a:cubicBezTo>
                    <a:pt x="1" y="25"/>
                    <a:pt x="1" y="25"/>
                    <a:pt x="1" y="25"/>
                  </a:cubicBezTo>
                  <a:cubicBezTo>
                    <a:pt x="1" y="25"/>
                    <a:pt x="2" y="25"/>
                    <a:pt x="2" y="25"/>
                  </a:cubicBezTo>
                  <a:cubicBezTo>
                    <a:pt x="1" y="1"/>
                    <a:pt x="1" y="1"/>
                    <a:pt x="1" y="1"/>
                  </a:cubicBezTo>
                  <a:cubicBezTo>
                    <a:pt x="1" y="1"/>
                    <a:pt x="1" y="0"/>
                    <a:pt x="1"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0" name="CustomShape 55"/>
            <p:cNvSpPr/>
            <p:nvPr/>
          </p:nvSpPr>
          <p:spPr>
            <a:xfrm>
              <a:off x="10533240" y="5681160"/>
              <a:ext cx="132120" cy="200520"/>
            </a:xfrm>
            <a:custGeom>
              <a:avLst/>
              <a:gdLst/>
              <a:ahLst/>
              <a:cxnLst/>
              <a:rect l="l" t="t" r="r" b="b"/>
              <a:pathLst>
                <a:path w="35" h="53">
                  <a:moveTo>
                    <a:pt x="0" y="0"/>
                  </a:moveTo>
                  <a:lnTo>
                    <a:pt x="0" y="0"/>
                  </a:lnTo>
                  <a:lnTo>
                    <a:pt x="0" y="3"/>
                  </a:lnTo>
                  <a:lnTo>
                    <a:pt x="0" y="3"/>
                  </a:lnTo>
                  <a:lnTo>
                    <a:pt x="32" y="53"/>
                  </a:lnTo>
                  <a:lnTo>
                    <a:pt x="35" y="53"/>
                  </a:lnTo>
                  <a:lnTo>
                    <a:pt x="35" y="48"/>
                  </a:lnTo>
                  <a:lnTo>
                    <a:pt x="0" y="0"/>
                  </a:lnTo>
                  <a:lnTo>
                    <a:pt x="0"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1" name="CustomShape 56"/>
            <p:cNvSpPr/>
            <p:nvPr/>
          </p:nvSpPr>
          <p:spPr>
            <a:xfrm>
              <a:off x="10623960" y="5541120"/>
              <a:ext cx="192960" cy="139680"/>
            </a:xfrm>
            <a:custGeom>
              <a:avLst/>
              <a:gdLst/>
              <a:ahLst/>
              <a:cxnLst/>
              <a:rect l="l" t="t" r="r" b="b"/>
              <a:pathLst>
                <a:path w="19" h="14">
                  <a:moveTo>
                    <a:pt x="1" y="0"/>
                  </a:moveTo>
                  <a:cubicBezTo>
                    <a:pt x="1" y="0"/>
                    <a:pt x="1" y="0"/>
                    <a:pt x="1" y="0"/>
                  </a:cubicBezTo>
                  <a:cubicBezTo>
                    <a:pt x="0" y="0"/>
                    <a:pt x="0" y="0"/>
                    <a:pt x="0" y="0"/>
                  </a:cubicBezTo>
                  <a:cubicBezTo>
                    <a:pt x="1" y="1"/>
                    <a:pt x="1" y="1"/>
                    <a:pt x="1" y="1"/>
                  </a:cubicBezTo>
                  <a:cubicBezTo>
                    <a:pt x="18" y="13"/>
                    <a:pt x="18" y="13"/>
                    <a:pt x="18" y="13"/>
                  </a:cubicBezTo>
                  <a:cubicBezTo>
                    <a:pt x="18" y="14"/>
                    <a:pt x="19" y="13"/>
                    <a:pt x="19" y="13"/>
                  </a:cubicBezTo>
                  <a:cubicBezTo>
                    <a:pt x="19" y="13"/>
                    <a:pt x="19" y="12"/>
                    <a:pt x="19" y="12"/>
                  </a:cubicBezTo>
                  <a:cubicBezTo>
                    <a:pt x="1" y="0"/>
                    <a:pt x="1" y="0"/>
                    <a:pt x="1"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2" name="CustomShape 57"/>
            <p:cNvSpPr/>
            <p:nvPr/>
          </p:nvSpPr>
          <p:spPr>
            <a:xfrm>
              <a:off x="10695960" y="5359320"/>
              <a:ext cx="211680" cy="79200"/>
            </a:xfrm>
            <a:custGeom>
              <a:avLst/>
              <a:gdLst/>
              <a:ahLst/>
              <a:cxnLst/>
              <a:rect l="l" t="t" r="r" b="b"/>
              <a:pathLst>
                <a:path w="21" h="8">
                  <a:moveTo>
                    <a:pt x="20" y="7"/>
                  </a:moveTo>
                  <a:cubicBezTo>
                    <a:pt x="1" y="1"/>
                    <a:pt x="1" y="1"/>
                    <a:pt x="1" y="1"/>
                  </a:cubicBezTo>
                  <a:cubicBezTo>
                    <a:pt x="0" y="0"/>
                    <a:pt x="0" y="1"/>
                    <a:pt x="0" y="1"/>
                  </a:cubicBezTo>
                  <a:cubicBezTo>
                    <a:pt x="0" y="1"/>
                    <a:pt x="0" y="1"/>
                    <a:pt x="0" y="1"/>
                  </a:cubicBezTo>
                  <a:cubicBezTo>
                    <a:pt x="0" y="2"/>
                    <a:pt x="0" y="2"/>
                    <a:pt x="0" y="2"/>
                  </a:cubicBezTo>
                  <a:cubicBezTo>
                    <a:pt x="20" y="8"/>
                    <a:pt x="20" y="8"/>
                    <a:pt x="20" y="8"/>
                  </a:cubicBezTo>
                  <a:cubicBezTo>
                    <a:pt x="20" y="8"/>
                    <a:pt x="20" y="8"/>
                    <a:pt x="21" y="8"/>
                  </a:cubicBezTo>
                  <a:cubicBezTo>
                    <a:pt x="21" y="7"/>
                    <a:pt x="20" y="7"/>
                    <a:pt x="20" y="7"/>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3" name="CustomShape 58"/>
            <p:cNvSpPr/>
            <p:nvPr/>
          </p:nvSpPr>
          <p:spPr>
            <a:xfrm>
              <a:off x="10715040" y="5154480"/>
              <a:ext cx="211680" cy="18720"/>
            </a:xfrm>
            <a:custGeom>
              <a:avLst/>
              <a:gdLst/>
              <a:ahLst/>
              <a:cxnLst/>
              <a:rect l="l" t="t" r="r" b="b"/>
              <a:pathLst>
                <a:path w="21" h="2">
                  <a:moveTo>
                    <a:pt x="20" y="0"/>
                  </a:moveTo>
                  <a:cubicBezTo>
                    <a:pt x="0" y="0"/>
                    <a:pt x="0" y="0"/>
                    <a:pt x="0" y="0"/>
                  </a:cubicBezTo>
                  <a:cubicBezTo>
                    <a:pt x="0" y="0"/>
                    <a:pt x="0" y="0"/>
                    <a:pt x="0" y="1"/>
                  </a:cubicBezTo>
                  <a:cubicBezTo>
                    <a:pt x="0" y="1"/>
                    <a:pt x="0" y="2"/>
                    <a:pt x="0" y="2"/>
                  </a:cubicBezTo>
                  <a:cubicBezTo>
                    <a:pt x="20" y="1"/>
                    <a:pt x="20" y="1"/>
                    <a:pt x="20" y="1"/>
                  </a:cubicBezTo>
                  <a:cubicBezTo>
                    <a:pt x="21" y="1"/>
                    <a:pt x="21" y="1"/>
                    <a:pt x="21" y="1"/>
                  </a:cubicBezTo>
                  <a:cubicBezTo>
                    <a:pt x="21" y="0"/>
                    <a:pt x="21" y="0"/>
                    <a:pt x="20"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4" name="CustomShape 59"/>
            <p:cNvSpPr/>
            <p:nvPr/>
          </p:nvSpPr>
          <p:spPr>
            <a:xfrm>
              <a:off x="10461240" y="5722920"/>
              <a:ext cx="60120" cy="151200"/>
            </a:xfrm>
            <a:custGeom>
              <a:avLst/>
              <a:gdLst/>
              <a:ahLst/>
              <a:cxnLst/>
              <a:rect l="l" t="t" r="r" b="b"/>
              <a:pathLst>
                <a:path w="6" h="15">
                  <a:moveTo>
                    <a:pt x="1" y="1"/>
                  </a:moveTo>
                  <a:cubicBezTo>
                    <a:pt x="1" y="1"/>
                    <a:pt x="1" y="0"/>
                    <a:pt x="1" y="1"/>
                  </a:cubicBezTo>
                  <a:cubicBezTo>
                    <a:pt x="0" y="1"/>
                    <a:pt x="0" y="1"/>
                    <a:pt x="0" y="1"/>
                  </a:cubicBezTo>
                  <a:cubicBezTo>
                    <a:pt x="0" y="2"/>
                    <a:pt x="0" y="2"/>
                    <a:pt x="0" y="2"/>
                  </a:cubicBezTo>
                  <a:cubicBezTo>
                    <a:pt x="5" y="14"/>
                    <a:pt x="5" y="14"/>
                    <a:pt x="5" y="14"/>
                  </a:cubicBezTo>
                  <a:cubicBezTo>
                    <a:pt x="6" y="15"/>
                    <a:pt x="6" y="15"/>
                    <a:pt x="6" y="15"/>
                  </a:cubicBezTo>
                  <a:cubicBezTo>
                    <a:pt x="6" y="14"/>
                    <a:pt x="6" y="14"/>
                    <a:pt x="6" y="14"/>
                  </a:cubicBezTo>
                  <a:cubicBezTo>
                    <a:pt x="1" y="1"/>
                    <a:pt x="1" y="1"/>
                    <a:pt x="1" y="1"/>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5" name="CustomShape 60"/>
            <p:cNvSpPr/>
            <p:nvPr/>
          </p:nvSpPr>
          <p:spPr>
            <a:xfrm>
              <a:off x="10582560" y="5609160"/>
              <a:ext cx="101880" cy="113400"/>
            </a:xfrm>
            <a:custGeom>
              <a:avLst/>
              <a:gdLst/>
              <a:ahLst/>
              <a:cxnLst/>
              <a:rect l="l" t="t" r="r" b="b"/>
              <a:pathLst>
                <a:path w="27" h="30">
                  <a:moveTo>
                    <a:pt x="3" y="0"/>
                  </a:moveTo>
                  <a:lnTo>
                    <a:pt x="0" y="0"/>
                  </a:lnTo>
                  <a:lnTo>
                    <a:pt x="0" y="3"/>
                  </a:lnTo>
                  <a:lnTo>
                    <a:pt x="0" y="3"/>
                  </a:lnTo>
                  <a:lnTo>
                    <a:pt x="24" y="30"/>
                  </a:lnTo>
                  <a:lnTo>
                    <a:pt x="27" y="30"/>
                  </a:lnTo>
                  <a:lnTo>
                    <a:pt x="24" y="27"/>
                  </a:lnTo>
                  <a:lnTo>
                    <a:pt x="3" y="0"/>
                  </a:lnTo>
                  <a:lnTo>
                    <a:pt x="3"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6" name="CustomShape 61"/>
            <p:cNvSpPr/>
            <p:nvPr/>
          </p:nvSpPr>
          <p:spPr>
            <a:xfrm>
              <a:off x="10665720" y="5450040"/>
              <a:ext cx="120960" cy="79200"/>
            </a:xfrm>
            <a:custGeom>
              <a:avLst/>
              <a:gdLst/>
              <a:ahLst/>
              <a:cxnLst/>
              <a:rect l="l" t="t" r="r" b="b"/>
              <a:pathLst>
                <a:path w="12" h="8">
                  <a:moveTo>
                    <a:pt x="1" y="0"/>
                  </a:moveTo>
                  <a:cubicBezTo>
                    <a:pt x="0" y="0"/>
                    <a:pt x="0" y="0"/>
                    <a:pt x="0" y="1"/>
                  </a:cubicBezTo>
                  <a:cubicBezTo>
                    <a:pt x="0" y="1"/>
                    <a:pt x="0" y="1"/>
                    <a:pt x="0" y="1"/>
                  </a:cubicBezTo>
                  <a:cubicBezTo>
                    <a:pt x="0" y="2"/>
                    <a:pt x="0" y="2"/>
                    <a:pt x="0" y="2"/>
                  </a:cubicBezTo>
                  <a:cubicBezTo>
                    <a:pt x="11" y="8"/>
                    <a:pt x="11" y="8"/>
                    <a:pt x="11" y="8"/>
                  </a:cubicBezTo>
                  <a:cubicBezTo>
                    <a:pt x="11" y="8"/>
                    <a:pt x="12" y="7"/>
                    <a:pt x="12" y="7"/>
                  </a:cubicBezTo>
                  <a:cubicBezTo>
                    <a:pt x="12" y="7"/>
                    <a:pt x="12" y="6"/>
                    <a:pt x="11" y="6"/>
                  </a:cubicBezTo>
                  <a:cubicBezTo>
                    <a:pt x="1" y="0"/>
                    <a:pt x="1" y="0"/>
                    <a:pt x="1"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7" name="CustomShape 62"/>
            <p:cNvSpPr/>
            <p:nvPr/>
          </p:nvSpPr>
          <p:spPr>
            <a:xfrm>
              <a:off x="10703520" y="5256720"/>
              <a:ext cx="132120" cy="29880"/>
            </a:xfrm>
            <a:custGeom>
              <a:avLst/>
              <a:gdLst/>
              <a:ahLst/>
              <a:cxnLst/>
              <a:rect l="l" t="t" r="r" b="b"/>
              <a:pathLst>
                <a:path w="13" h="3">
                  <a:moveTo>
                    <a:pt x="13" y="2"/>
                  </a:moveTo>
                  <a:cubicBezTo>
                    <a:pt x="1" y="0"/>
                    <a:pt x="1" y="0"/>
                    <a:pt x="1" y="0"/>
                  </a:cubicBezTo>
                  <a:cubicBezTo>
                    <a:pt x="0" y="0"/>
                    <a:pt x="0" y="1"/>
                    <a:pt x="0" y="1"/>
                  </a:cubicBezTo>
                  <a:cubicBezTo>
                    <a:pt x="0" y="1"/>
                    <a:pt x="0" y="1"/>
                    <a:pt x="0" y="1"/>
                  </a:cubicBezTo>
                  <a:cubicBezTo>
                    <a:pt x="0" y="1"/>
                    <a:pt x="0" y="2"/>
                    <a:pt x="1" y="2"/>
                  </a:cubicBezTo>
                  <a:cubicBezTo>
                    <a:pt x="12" y="3"/>
                    <a:pt x="12" y="3"/>
                    <a:pt x="12" y="3"/>
                  </a:cubicBezTo>
                  <a:cubicBezTo>
                    <a:pt x="13" y="3"/>
                    <a:pt x="13" y="3"/>
                    <a:pt x="13" y="3"/>
                  </a:cubicBezTo>
                  <a:cubicBezTo>
                    <a:pt x="13" y="2"/>
                    <a:pt x="13" y="2"/>
                    <a:pt x="13" y="2"/>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8" name="CustomShape 63"/>
            <p:cNvSpPr/>
            <p:nvPr/>
          </p:nvSpPr>
          <p:spPr>
            <a:xfrm>
              <a:off x="10514160" y="4465080"/>
              <a:ext cx="128520" cy="204120"/>
            </a:xfrm>
            <a:custGeom>
              <a:avLst/>
              <a:gdLst/>
              <a:ahLst/>
              <a:cxnLst/>
              <a:rect l="l" t="t" r="r" b="b"/>
              <a:pathLst>
                <a:path w="34" h="54">
                  <a:moveTo>
                    <a:pt x="34" y="0"/>
                  </a:moveTo>
                  <a:lnTo>
                    <a:pt x="0" y="49"/>
                  </a:lnTo>
                  <a:lnTo>
                    <a:pt x="0" y="51"/>
                  </a:lnTo>
                  <a:lnTo>
                    <a:pt x="2" y="54"/>
                  </a:lnTo>
                  <a:lnTo>
                    <a:pt x="2" y="51"/>
                  </a:lnTo>
                  <a:lnTo>
                    <a:pt x="34" y="3"/>
                  </a:lnTo>
                  <a:lnTo>
                    <a:pt x="34" y="0"/>
                  </a:lnTo>
                  <a:lnTo>
                    <a:pt x="34" y="0"/>
                  </a:lnTo>
                  <a:lnTo>
                    <a:pt x="34"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9" name="CustomShape 64"/>
            <p:cNvSpPr/>
            <p:nvPr/>
          </p:nvSpPr>
          <p:spPr>
            <a:xfrm>
              <a:off x="10623960" y="4658040"/>
              <a:ext cx="181440" cy="151200"/>
            </a:xfrm>
            <a:custGeom>
              <a:avLst/>
              <a:gdLst/>
              <a:ahLst/>
              <a:cxnLst/>
              <a:rect l="l" t="t" r="r" b="b"/>
              <a:pathLst>
                <a:path w="18" h="15">
                  <a:moveTo>
                    <a:pt x="17" y="0"/>
                  </a:moveTo>
                  <a:cubicBezTo>
                    <a:pt x="0" y="13"/>
                    <a:pt x="0" y="13"/>
                    <a:pt x="0" y="13"/>
                  </a:cubicBezTo>
                  <a:cubicBezTo>
                    <a:pt x="0" y="14"/>
                    <a:pt x="0" y="14"/>
                    <a:pt x="0" y="14"/>
                  </a:cubicBezTo>
                  <a:cubicBezTo>
                    <a:pt x="0" y="14"/>
                    <a:pt x="0" y="14"/>
                    <a:pt x="0" y="14"/>
                  </a:cubicBezTo>
                  <a:cubicBezTo>
                    <a:pt x="0" y="15"/>
                    <a:pt x="0" y="15"/>
                    <a:pt x="0" y="14"/>
                  </a:cubicBezTo>
                  <a:cubicBezTo>
                    <a:pt x="17" y="2"/>
                    <a:pt x="17" y="2"/>
                    <a:pt x="17" y="2"/>
                  </a:cubicBezTo>
                  <a:cubicBezTo>
                    <a:pt x="18" y="2"/>
                    <a:pt x="18" y="1"/>
                    <a:pt x="18" y="1"/>
                  </a:cubicBezTo>
                  <a:cubicBezTo>
                    <a:pt x="18" y="0"/>
                    <a:pt x="17" y="0"/>
                    <a:pt x="17"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0" name="CustomShape 65"/>
            <p:cNvSpPr/>
            <p:nvPr/>
          </p:nvSpPr>
          <p:spPr>
            <a:xfrm>
              <a:off x="10684800" y="4893120"/>
              <a:ext cx="211680" cy="90720"/>
            </a:xfrm>
            <a:custGeom>
              <a:avLst/>
              <a:gdLst/>
              <a:ahLst/>
              <a:cxnLst/>
              <a:rect l="l" t="t" r="r" b="b"/>
              <a:pathLst>
                <a:path w="21" h="9">
                  <a:moveTo>
                    <a:pt x="20" y="0"/>
                  </a:moveTo>
                  <a:cubicBezTo>
                    <a:pt x="1" y="7"/>
                    <a:pt x="1" y="7"/>
                    <a:pt x="1" y="7"/>
                  </a:cubicBezTo>
                  <a:cubicBezTo>
                    <a:pt x="0" y="8"/>
                    <a:pt x="0" y="8"/>
                    <a:pt x="0" y="8"/>
                  </a:cubicBezTo>
                  <a:cubicBezTo>
                    <a:pt x="0" y="8"/>
                    <a:pt x="0" y="8"/>
                    <a:pt x="0" y="8"/>
                  </a:cubicBezTo>
                  <a:cubicBezTo>
                    <a:pt x="1" y="8"/>
                    <a:pt x="1" y="9"/>
                    <a:pt x="1" y="8"/>
                  </a:cubicBezTo>
                  <a:cubicBezTo>
                    <a:pt x="21" y="2"/>
                    <a:pt x="21" y="2"/>
                    <a:pt x="21" y="2"/>
                  </a:cubicBezTo>
                  <a:cubicBezTo>
                    <a:pt x="21" y="2"/>
                    <a:pt x="21" y="1"/>
                    <a:pt x="21" y="1"/>
                  </a:cubicBezTo>
                  <a:cubicBezTo>
                    <a:pt x="21" y="0"/>
                    <a:pt x="21" y="0"/>
                    <a:pt x="20"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1" name="CustomShape 66"/>
            <p:cNvSpPr/>
            <p:nvPr/>
          </p:nvSpPr>
          <p:spPr>
            <a:xfrm>
              <a:off x="10453680" y="4476240"/>
              <a:ext cx="60120" cy="143640"/>
            </a:xfrm>
            <a:custGeom>
              <a:avLst/>
              <a:gdLst/>
              <a:ahLst/>
              <a:cxnLst/>
              <a:rect l="l" t="t" r="r" b="b"/>
              <a:pathLst>
                <a:path w="6" h="14">
                  <a:moveTo>
                    <a:pt x="5" y="0"/>
                  </a:moveTo>
                  <a:cubicBezTo>
                    <a:pt x="0" y="13"/>
                    <a:pt x="0" y="13"/>
                    <a:pt x="0" y="13"/>
                  </a:cubicBezTo>
                  <a:cubicBezTo>
                    <a:pt x="0" y="13"/>
                    <a:pt x="0" y="13"/>
                    <a:pt x="0" y="13"/>
                  </a:cubicBezTo>
                  <a:cubicBezTo>
                    <a:pt x="0" y="14"/>
                    <a:pt x="0" y="14"/>
                    <a:pt x="0" y="14"/>
                  </a:cubicBezTo>
                  <a:cubicBezTo>
                    <a:pt x="1" y="14"/>
                    <a:pt x="1" y="14"/>
                    <a:pt x="1" y="14"/>
                  </a:cubicBezTo>
                  <a:cubicBezTo>
                    <a:pt x="6" y="1"/>
                    <a:pt x="6" y="1"/>
                    <a:pt x="6" y="1"/>
                  </a:cubicBezTo>
                  <a:cubicBezTo>
                    <a:pt x="6" y="0"/>
                    <a:pt x="6" y="0"/>
                    <a:pt x="5" y="0"/>
                  </a:cubicBezTo>
                  <a:cubicBezTo>
                    <a:pt x="5" y="0"/>
                    <a:pt x="5" y="0"/>
                    <a:pt x="5"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2" name="CustomShape 67"/>
            <p:cNvSpPr/>
            <p:nvPr/>
          </p:nvSpPr>
          <p:spPr>
            <a:xfrm>
              <a:off x="10575000" y="4620240"/>
              <a:ext cx="90720" cy="109440"/>
            </a:xfrm>
            <a:custGeom>
              <a:avLst/>
              <a:gdLst/>
              <a:ahLst/>
              <a:cxnLst/>
              <a:rect l="l" t="t" r="r" b="b"/>
              <a:pathLst>
                <a:path w="24" h="29">
                  <a:moveTo>
                    <a:pt x="21" y="0"/>
                  </a:moveTo>
                  <a:lnTo>
                    <a:pt x="0" y="26"/>
                  </a:lnTo>
                  <a:lnTo>
                    <a:pt x="0" y="26"/>
                  </a:lnTo>
                  <a:lnTo>
                    <a:pt x="0" y="29"/>
                  </a:lnTo>
                  <a:lnTo>
                    <a:pt x="2" y="29"/>
                  </a:lnTo>
                  <a:lnTo>
                    <a:pt x="24" y="5"/>
                  </a:lnTo>
                  <a:lnTo>
                    <a:pt x="24" y="0"/>
                  </a:lnTo>
                  <a:lnTo>
                    <a:pt x="21" y="0"/>
                  </a:lnTo>
                  <a:lnTo>
                    <a:pt x="21"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3" name="CustomShape 68"/>
            <p:cNvSpPr/>
            <p:nvPr/>
          </p:nvSpPr>
          <p:spPr>
            <a:xfrm>
              <a:off x="10654560" y="4809600"/>
              <a:ext cx="120960" cy="83160"/>
            </a:xfrm>
            <a:custGeom>
              <a:avLst/>
              <a:gdLst/>
              <a:ahLst/>
              <a:cxnLst/>
              <a:rect l="l" t="t" r="r" b="b"/>
              <a:pathLst>
                <a:path w="12" h="8">
                  <a:moveTo>
                    <a:pt x="11" y="0"/>
                  </a:moveTo>
                  <a:cubicBezTo>
                    <a:pt x="0" y="6"/>
                    <a:pt x="0" y="6"/>
                    <a:pt x="0" y="6"/>
                  </a:cubicBezTo>
                  <a:cubicBezTo>
                    <a:pt x="0" y="7"/>
                    <a:pt x="0" y="7"/>
                    <a:pt x="0" y="7"/>
                  </a:cubicBezTo>
                  <a:cubicBezTo>
                    <a:pt x="0" y="7"/>
                    <a:pt x="0" y="7"/>
                    <a:pt x="0" y="7"/>
                  </a:cubicBezTo>
                  <a:cubicBezTo>
                    <a:pt x="0" y="8"/>
                    <a:pt x="1" y="8"/>
                    <a:pt x="1" y="8"/>
                  </a:cubicBezTo>
                  <a:cubicBezTo>
                    <a:pt x="12" y="2"/>
                    <a:pt x="12" y="2"/>
                    <a:pt x="12" y="2"/>
                  </a:cubicBezTo>
                  <a:cubicBezTo>
                    <a:pt x="12" y="2"/>
                    <a:pt x="12" y="1"/>
                    <a:pt x="12" y="1"/>
                  </a:cubicBezTo>
                  <a:cubicBezTo>
                    <a:pt x="12" y="0"/>
                    <a:pt x="11" y="0"/>
                    <a:pt x="11"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4" name="CustomShape 69"/>
            <p:cNvSpPr/>
            <p:nvPr/>
          </p:nvSpPr>
          <p:spPr>
            <a:xfrm>
              <a:off x="10703520" y="5044680"/>
              <a:ext cx="132120" cy="37440"/>
            </a:xfrm>
            <a:custGeom>
              <a:avLst/>
              <a:gdLst/>
              <a:ahLst/>
              <a:cxnLst/>
              <a:rect l="l" t="t" r="r" b="b"/>
              <a:pathLst>
                <a:path w="13" h="4">
                  <a:moveTo>
                    <a:pt x="12" y="0"/>
                  </a:moveTo>
                  <a:cubicBezTo>
                    <a:pt x="0" y="2"/>
                    <a:pt x="0" y="2"/>
                    <a:pt x="0" y="2"/>
                  </a:cubicBezTo>
                  <a:cubicBezTo>
                    <a:pt x="0" y="2"/>
                    <a:pt x="0" y="3"/>
                    <a:pt x="0" y="3"/>
                  </a:cubicBezTo>
                  <a:cubicBezTo>
                    <a:pt x="0" y="3"/>
                    <a:pt x="0" y="3"/>
                    <a:pt x="0" y="3"/>
                  </a:cubicBezTo>
                  <a:cubicBezTo>
                    <a:pt x="0" y="3"/>
                    <a:pt x="0" y="4"/>
                    <a:pt x="1" y="4"/>
                  </a:cubicBezTo>
                  <a:cubicBezTo>
                    <a:pt x="12" y="2"/>
                    <a:pt x="12" y="2"/>
                    <a:pt x="12" y="2"/>
                  </a:cubicBezTo>
                  <a:cubicBezTo>
                    <a:pt x="13" y="2"/>
                    <a:pt x="13" y="2"/>
                    <a:pt x="13" y="1"/>
                  </a:cubicBezTo>
                  <a:cubicBezTo>
                    <a:pt x="13" y="1"/>
                    <a:pt x="12" y="0"/>
                    <a:pt x="12"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5" name="CustomShape 70"/>
            <p:cNvSpPr/>
            <p:nvPr/>
          </p:nvSpPr>
          <p:spPr>
            <a:xfrm>
              <a:off x="10461240" y="5014440"/>
              <a:ext cx="60120" cy="302760"/>
            </a:xfrm>
            <a:custGeom>
              <a:avLst/>
              <a:gdLst/>
              <a:ahLst/>
              <a:cxnLst/>
              <a:rect l="l" t="t" r="r" b="b"/>
              <a:pathLst>
                <a:path w="6" h="30">
                  <a:moveTo>
                    <a:pt x="3" y="0"/>
                  </a:moveTo>
                  <a:cubicBezTo>
                    <a:pt x="3" y="0"/>
                    <a:pt x="3" y="0"/>
                    <a:pt x="3" y="0"/>
                  </a:cubicBezTo>
                  <a:cubicBezTo>
                    <a:pt x="2" y="0"/>
                    <a:pt x="0" y="2"/>
                    <a:pt x="0" y="3"/>
                  </a:cubicBezTo>
                  <a:cubicBezTo>
                    <a:pt x="0" y="26"/>
                    <a:pt x="0" y="26"/>
                    <a:pt x="0" y="26"/>
                  </a:cubicBezTo>
                  <a:cubicBezTo>
                    <a:pt x="0" y="28"/>
                    <a:pt x="2" y="30"/>
                    <a:pt x="3" y="30"/>
                  </a:cubicBezTo>
                  <a:cubicBezTo>
                    <a:pt x="3" y="30"/>
                    <a:pt x="3" y="30"/>
                    <a:pt x="3" y="30"/>
                  </a:cubicBezTo>
                  <a:cubicBezTo>
                    <a:pt x="5" y="30"/>
                    <a:pt x="6" y="28"/>
                    <a:pt x="6" y="26"/>
                  </a:cubicBezTo>
                  <a:cubicBezTo>
                    <a:pt x="6" y="3"/>
                    <a:pt x="6" y="3"/>
                    <a:pt x="6" y="3"/>
                  </a:cubicBezTo>
                  <a:cubicBezTo>
                    <a:pt x="6" y="2"/>
                    <a:pt x="5" y="0"/>
                    <a:pt x="3" y="0"/>
                  </a:cubicBezTo>
                  <a:close/>
                </a:path>
              </a:pathLst>
            </a:custGeom>
            <a:solidFill>
              <a:srgbClr val="272727"/>
            </a:solidFill>
            <a:ln>
              <a:noFill/>
            </a:ln>
          </p:spPr>
          <p:style>
            <a:lnRef idx="0">
              <a:scrgbClr r="0" g="0" b="0"/>
            </a:lnRef>
            <a:fillRef idx="0">
              <a:scrgbClr r="0" g="0" b="0"/>
            </a:fillRef>
            <a:effectRef idx="0">
              <a:scrgbClr r="0" g="0" b="0"/>
            </a:effectRef>
            <a:fontRef idx="minor"/>
          </p:style>
        </p:sp>
        <p:sp>
          <p:nvSpPr>
            <p:cNvPr id="476" name="CustomShape 71"/>
            <p:cNvSpPr/>
            <p:nvPr/>
          </p:nvSpPr>
          <p:spPr>
            <a:xfrm>
              <a:off x="10017720" y="4832640"/>
              <a:ext cx="473400" cy="666720"/>
            </a:xfrm>
            <a:custGeom>
              <a:avLst/>
              <a:gdLst/>
              <a:ahLst/>
              <a:cxnLst/>
              <a:rect l="l" t="t" r="r" b="b"/>
              <a:pathLst>
                <a:path w="47" h="66">
                  <a:moveTo>
                    <a:pt x="24" y="0"/>
                  </a:moveTo>
                  <a:cubicBezTo>
                    <a:pt x="24" y="0"/>
                    <a:pt x="24" y="0"/>
                    <a:pt x="24" y="0"/>
                  </a:cubicBezTo>
                  <a:cubicBezTo>
                    <a:pt x="11" y="0"/>
                    <a:pt x="0" y="11"/>
                    <a:pt x="0" y="24"/>
                  </a:cubicBezTo>
                  <a:cubicBezTo>
                    <a:pt x="0" y="42"/>
                    <a:pt x="0" y="42"/>
                    <a:pt x="0" y="42"/>
                  </a:cubicBezTo>
                  <a:cubicBezTo>
                    <a:pt x="0" y="55"/>
                    <a:pt x="11" y="66"/>
                    <a:pt x="24" y="66"/>
                  </a:cubicBezTo>
                  <a:cubicBezTo>
                    <a:pt x="24" y="66"/>
                    <a:pt x="24" y="66"/>
                    <a:pt x="24" y="66"/>
                  </a:cubicBezTo>
                  <a:cubicBezTo>
                    <a:pt x="37" y="66"/>
                    <a:pt x="47" y="55"/>
                    <a:pt x="47" y="42"/>
                  </a:cubicBezTo>
                  <a:cubicBezTo>
                    <a:pt x="47" y="24"/>
                    <a:pt x="47" y="24"/>
                    <a:pt x="47" y="24"/>
                  </a:cubicBezTo>
                  <a:cubicBezTo>
                    <a:pt x="47" y="11"/>
                    <a:pt x="37" y="0"/>
                    <a:pt x="24" y="0"/>
                  </a:cubicBezTo>
                  <a:close/>
                </a:path>
              </a:pathLst>
            </a:custGeom>
            <a:solidFill>
              <a:srgbClr val="505E66"/>
            </a:solidFill>
            <a:ln>
              <a:noFill/>
            </a:ln>
          </p:spPr>
          <p:style>
            <a:lnRef idx="0">
              <a:scrgbClr r="0" g="0" b="0"/>
            </a:lnRef>
            <a:fillRef idx="0">
              <a:scrgbClr r="0" g="0" b="0"/>
            </a:fillRef>
            <a:effectRef idx="0">
              <a:scrgbClr r="0" g="0" b="0"/>
            </a:effectRef>
            <a:fontRef idx="minor"/>
          </p:style>
        </p:sp>
        <p:sp>
          <p:nvSpPr>
            <p:cNvPr id="477" name="CustomShape 72"/>
            <p:cNvSpPr/>
            <p:nvPr/>
          </p:nvSpPr>
          <p:spPr>
            <a:xfrm>
              <a:off x="8699040" y="5518440"/>
              <a:ext cx="609840" cy="882360"/>
            </a:xfrm>
            <a:custGeom>
              <a:avLst/>
              <a:gdLst/>
              <a:ahLst/>
              <a:cxnLst/>
              <a:rect l="l" t="t" r="r" b="b"/>
              <a:pathLst>
                <a:path w="60" h="87">
                  <a:moveTo>
                    <a:pt x="30" y="0"/>
                  </a:moveTo>
                  <a:cubicBezTo>
                    <a:pt x="0" y="13"/>
                    <a:pt x="0" y="13"/>
                    <a:pt x="0" y="13"/>
                  </a:cubicBezTo>
                  <a:cubicBezTo>
                    <a:pt x="27" y="75"/>
                    <a:pt x="27" y="75"/>
                    <a:pt x="27" y="75"/>
                  </a:cubicBezTo>
                  <a:cubicBezTo>
                    <a:pt x="30" y="83"/>
                    <a:pt x="40" y="87"/>
                    <a:pt x="48" y="84"/>
                  </a:cubicBezTo>
                  <a:cubicBezTo>
                    <a:pt x="48" y="83"/>
                    <a:pt x="48" y="83"/>
                    <a:pt x="48" y="83"/>
                  </a:cubicBezTo>
                  <a:cubicBezTo>
                    <a:pt x="56" y="80"/>
                    <a:pt x="60" y="70"/>
                    <a:pt x="56" y="62"/>
                  </a:cubicBezTo>
                  <a:cubicBezTo>
                    <a:pt x="30" y="0"/>
                    <a:pt x="30" y="0"/>
                    <a:pt x="30" y="0"/>
                  </a:cubicBezTo>
                  <a:close/>
                </a:path>
              </a:pathLst>
            </a:custGeom>
            <a:solidFill>
              <a:srgbClr val="393939"/>
            </a:solidFill>
            <a:ln>
              <a:noFill/>
            </a:ln>
          </p:spPr>
          <p:style>
            <a:lnRef idx="0">
              <a:scrgbClr r="0" g="0" b="0"/>
            </a:lnRef>
            <a:fillRef idx="0">
              <a:scrgbClr r="0" g="0" b="0"/>
            </a:fillRef>
            <a:effectRef idx="0">
              <a:scrgbClr r="0" g="0" b="0"/>
            </a:effectRef>
            <a:fontRef idx="minor"/>
          </p:style>
        </p:sp>
        <p:sp>
          <p:nvSpPr>
            <p:cNvPr id="478" name="CustomShape 73"/>
            <p:cNvSpPr/>
            <p:nvPr/>
          </p:nvSpPr>
          <p:spPr>
            <a:xfrm>
              <a:off x="8699040" y="5609160"/>
              <a:ext cx="579240" cy="791640"/>
            </a:xfrm>
            <a:custGeom>
              <a:avLst/>
              <a:gdLst/>
              <a:ahLst/>
              <a:cxnLst/>
              <a:rect l="l" t="t" r="r" b="b"/>
              <a:pathLst>
                <a:path w="57" h="78">
                  <a:moveTo>
                    <a:pt x="53" y="66"/>
                  </a:moveTo>
                  <a:cubicBezTo>
                    <a:pt x="45" y="69"/>
                    <a:pt x="36" y="65"/>
                    <a:pt x="32" y="57"/>
                  </a:cubicBezTo>
                  <a:cubicBezTo>
                    <a:pt x="8" y="0"/>
                    <a:pt x="8" y="0"/>
                    <a:pt x="8" y="0"/>
                  </a:cubicBezTo>
                  <a:cubicBezTo>
                    <a:pt x="0" y="4"/>
                    <a:pt x="0" y="4"/>
                    <a:pt x="0" y="4"/>
                  </a:cubicBezTo>
                  <a:cubicBezTo>
                    <a:pt x="27" y="66"/>
                    <a:pt x="27" y="66"/>
                    <a:pt x="27" y="66"/>
                  </a:cubicBezTo>
                  <a:cubicBezTo>
                    <a:pt x="30" y="74"/>
                    <a:pt x="40" y="78"/>
                    <a:pt x="48" y="75"/>
                  </a:cubicBezTo>
                  <a:cubicBezTo>
                    <a:pt x="48" y="74"/>
                    <a:pt x="48" y="74"/>
                    <a:pt x="48" y="74"/>
                  </a:cubicBezTo>
                  <a:cubicBezTo>
                    <a:pt x="53" y="72"/>
                    <a:pt x="56" y="68"/>
                    <a:pt x="57" y="63"/>
                  </a:cubicBezTo>
                  <a:cubicBezTo>
                    <a:pt x="56" y="64"/>
                    <a:pt x="55" y="65"/>
                    <a:pt x="54" y="66"/>
                  </a:cubicBezTo>
                  <a:cubicBezTo>
                    <a:pt x="53" y="66"/>
                    <a:pt x="53" y="66"/>
                    <a:pt x="53" y="66"/>
                  </a:cubicBezTo>
                  <a:close/>
                </a:path>
              </a:pathLst>
            </a:custGeom>
            <a:solidFill>
              <a:srgbClr val="272727"/>
            </a:solidFill>
            <a:ln>
              <a:noFill/>
            </a:ln>
          </p:spPr>
          <p:style>
            <a:lnRef idx="0">
              <a:scrgbClr r="0" g="0" b="0"/>
            </a:lnRef>
            <a:fillRef idx="0">
              <a:scrgbClr r="0" g="0" b="0"/>
            </a:fillRef>
            <a:effectRef idx="0">
              <a:scrgbClr r="0" g="0" b="0"/>
            </a:effectRef>
            <a:fontRef idx="minor"/>
          </p:style>
        </p:sp>
        <p:sp>
          <p:nvSpPr>
            <p:cNvPr id="479" name="CustomShape 74"/>
            <p:cNvSpPr/>
            <p:nvPr/>
          </p:nvSpPr>
          <p:spPr>
            <a:xfrm>
              <a:off x="8559000" y="5499360"/>
              <a:ext cx="514800" cy="242280"/>
            </a:xfrm>
            <a:custGeom>
              <a:avLst/>
              <a:gdLst/>
              <a:ahLst/>
              <a:cxnLst/>
              <a:rect l="l" t="t" r="r" b="b"/>
              <a:pathLst>
                <a:path w="136" h="64">
                  <a:moveTo>
                    <a:pt x="32" y="64"/>
                  </a:moveTo>
                  <a:lnTo>
                    <a:pt x="136" y="21"/>
                  </a:lnTo>
                  <a:lnTo>
                    <a:pt x="136" y="0"/>
                  </a:lnTo>
                  <a:lnTo>
                    <a:pt x="0" y="0"/>
                  </a:lnTo>
                  <a:lnTo>
                    <a:pt x="32" y="64"/>
                  </a:lnTo>
                  <a:lnTo>
                    <a:pt x="32" y="64"/>
                  </a:lnTo>
                  <a:close/>
                </a:path>
              </a:pathLst>
            </a:custGeom>
            <a:solidFill>
              <a:srgbClr val="272727"/>
            </a:solidFill>
            <a:ln>
              <a:noFill/>
            </a:ln>
          </p:spPr>
          <p:style>
            <a:lnRef idx="0">
              <a:scrgbClr r="0" g="0" b="0"/>
            </a:lnRef>
            <a:fillRef idx="0">
              <a:scrgbClr r="0" g="0" b="0"/>
            </a:fillRef>
            <a:effectRef idx="0">
              <a:scrgbClr r="0" g="0" b="0"/>
            </a:effectRef>
            <a:fontRef idx="minor"/>
          </p:style>
        </p:sp>
        <p:sp>
          <p:nvSpPr>
            <p:cNvPr id="480" name="CustomShape 75"/>
            <p:cNvSpPr/>
            <p:nvPr/>
          </p:nvSpPr>
          <p:spPr>
            <a:xfrm>
              <a:off x="8255880" y="4832640"/>
              <a:ext cx="867240" cy="666720"/>
            </a:xfrm>
            <a:custGeom>
              <a:avLst/>
              <a:gdLst/>
              <a:ahLst/>
              <a:cxnLst/>
              <a:rect l="l" t="t" r="r" b="b"/>
              <a:pathLst>
                <a:path w="86" h="66">
                  <a:moveTo>
                    <a:pt x="0" y="33"/>
                  </a:moveTo>
                  <a:cubicBezTo>
                    <a:pt x="0" y="51"/>
                    <a:pt x="15" y="66"/>
                    <a:pt x="33" y="66"/>
                  </a:cubicBezTo>
                  <a:cubicBezTo>
                    <a:pt x="86" y="66"/>
                    <a:pt x="86" y="66"/>
                    <a:pt x="86" y="66"/>
                  </a:cubicBezTo>
                  <a:cubicBezTo>
                    <a:pt x="86" y="0"/>
                    <a:pt x="86" y="0"/>
                    <a:pt x="86" y="0"/>
                  </a:cubicBezTo>
                  <a:cubicBezTo>
                    <a:pt x="33" y="0"/>
                    <a:pt x="33" y="0"/>
                    <a:pt x="33" y="0"/>
                  </a:cubicBezTo>
                  <a:cubicBezTo>
                    <a:pt x="15" y="0"/>
                    <a:pt x="0" y="15"/>
                    <a:pt x="0" y="33"/>
                  </a:cubicBezTo>
                  <a:close/>
                </a:path>
              </a:pathLst>
            </a:custGeom>
            <a:solidFill>
              <a:srgbClr val="393939"/>
            </a:solidFill>
            <a:ln>
              <a:noFill/>
            </a:ln>
          </p:spPr>
          <p:style>
            <a:lnRef idx="0">
              <a:scrgbClr r="0" g="0" b="0"/>
            </a:lnRef>
            <a:fillRef idx="0">
              <a:scrgbClr r="0" g="0" b="0"/>
            </a:fillRef>
            <a:effectRef idx="0">
              <a:scrgbClr r="0" g="0" b="0"/>
            </a:effectRef>
            <a:fontRef idx="minor"/>
          </p:style>
        </p:sp>
        <p:sp>
          <p:nvSpPr>
            <p:cNvPr id="481" name="CustomShape 76"/>
            <p:cNvSpPr/>
            <p:nvPr/>
          </p:nvSpPr>
          <p:spPr>
            <a:xfrm>
              <a:off x="8467920" y="4923360"/>
              <a:ext cx="586800" cy="200520"/>
            </a:xfrm>
            <a:custGeom>
              <a:avLst/>
              <a:gdLst/>
              <a:ahLst/>
              <a:cxnLst/>
              <a:rect l="l" t="t" r="r" b="b"/>
              <a:pathLst>
                <a:path w="58" h="20">
                  <a:moveTo>
                    <a:pt x="48" y="0"/>
                  </a:moveTo>
                  <a:cubicBezTo>
                    <a:pt x="10" y="0"/>
                    <a:pt x="10" y="0"/>
                    <a:pt x="10" y="0"/>
                  </a:cubicBezTo>
                  <a:cubicBezTo>
                    <a:pt x="5" y="0"/>
                    <a:pt x="0" y="5"/>
                    <a:pt x="0" y="10"/>
                  </a:cubicBezTo>
                  <a:cubicBezTo>
                    <a:pt x="0" y="15"/>
                    <a:pt x="5" y="20"/>
                    <a:pt x="10" y="20"/>
                  </a:cubicBezTo>
                  <a:cubicBezTo>
                    <a:pt x="48" y="20"/>
                    <a:pt x="48" y="20"/>
                    <a:pt x="48" y="20"/>
                  </a:cubicBezTo>
                  <a:cubicBezTo>
                    <a:pt x="53" y="20"/>
                    <a:pt x="58" y="15"/>
                    <a:pt x="58" y="10"/>
                  </a:cubicBezTo>
                  <a:cubicBezTo>
                    <a:pt x="58" y="5"/>
                    <a:pt x="53" y="0"/>
                    <a:pt x="48" y="0"/>
                  </a:cubicBezTo>
                  <a:close/>
                </a:path>
              </a:pathLst>
            </a:custGeom>
            <a:solidFill>
              <a:srgbClr val="505E66"/>
            </a:solidFill>
            <a:ln>
              <a:noFill/>
            </a:ln>
          </p:spPr>
          <p:style>
            <a:lnRef idx="0">
              <a:scrgbClr r="0" g="0" b="0"/>
            </a:lnRef>
            <a:fillRef idx="0">
              <a:scrgbClr r="0" g="0" b="0"/>
            </a:fillRef>
            <a:effectRef idx="0">
              <a:scrgbClr r="0" g="0" b="0"/>
            </a:effectRef>
            <a:fontRef idx="minor"/>
          </p:style>
        </p:sp>
        <p:sp>
          <p:nvSpPr>
            <p:cNvPr id="482" name="CustomShape 77"/>
            <p:cNvSpPr/>
            <p:nvPr/>
          </p:nvSpPr>
          <p:spPr>
            <a:xfrm>
              <a:off x="9123480" y="4374000"/>
              <a:ext cx="1113840" cy="1579680"/>
            </a:xfrm>
            <a:custGeom>
              <a:avLst/>
              <a:gdLst/>
              <a:ahLst/>
              <a:cxnLst/>
              <a:rect l="l" t="t" r="r" b="b"/>
              <a:pathLst>
                <a:path w="110" h="156">
                  <a:moveTo>
                    <a:pt x="0" y="47"/>
                  </a:moveTo>
                  <a:cubicBezTo>
                    <a:pt x="0" y="78"/>
                    <a:pt x="0" y="78"/>
                    <a:pt x="0" y="78"/>
                  </a:cubicBezTo>
                  <a:cubicBezTo>
                    <a:pt x="0" y="109"/>
                    <a:pt x="0" y="109"/>
                    <a:pt x="0" y="109"/>
                  </a:cubicBezTo>
                  <a:cubicBezTo>
                    <a:pt x="0" y="109"/>
                    <a:pt x="23" y="114"/>
                    <a:pt x="51" y="124"/>
                  </a:cubicBezTo>
                  <a:cubicBezTo>
                    <a:pt x="86" y="135"/>
                    <a:pt x="110" y="156"/>
                    <a:pt x="110" y="156"/>
                  </a:cubicBezTo>
                  <a:cubicBezTo>
                    <a:pt x="110" y="78"/>
                    <a:pt x="110" y="78"/>
                    <a:pt x="110" y="78"/>
                  </a:cubicBezTo>
                  <a:cubicBezTo>
                    <a:pt x="110" y="0"/>
                    <a:pt x="110" y="0"/>
                    <a:pt x="110" y="0"/>
                  </a:cubicBezTo>
                  <a:cubicBezTo>
                    <a:pt x="110" y="0"/>
                    <a:pt x="86" y="21"/>
                    <a:pt x="51" y="32"/>
                  </a:cubicBezTo>
                  <a:cubicBezTo>
                    <a:pt x="23" y="42"/>
                    <a:pt x="0" y="47"/>
                    <a:pt x="0" y="47"/>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483" name="CustomShape 78"/>
            <p:cNvSpPr/>
            <p:nvPr/>
          </p:nvSpPr>
          <p:spPr>
            <a:xfrm>
              <a:off x="10237680" y="4305960"/>
              <a:ext cx="113400" cy="1708560"/>
            </a:xfrm>
            <a:custGeom>
              <a:avLst/>
              <a:gdLst/>
              <a:ahLst/>
              <a:cxnLst/>
              <a:rect l="l" t="t" r="r" b="b"/>
              <a:pathLst>
                <a:path w="11" h="169">
                  <a:moveTo>
                    <a:pt x="6" y="0"/>
                  </a:moveTo>
                  <a:cubicBezTo>
                    <a:pt x="2" y="0"/>
                    <a:pt x="0" y="2"/>
                    <a:pt x="0" y="6"/>
                  </a:cubicBezTo>
                  <a:cubicBezTo>
                    <a:pt x="0" y="163"/>
                    <a:pt x="0" y="163"/>
                    <a:pt x="0" y="163"/>
                  </a:cubicBezTo>
                  <a:cubicBezTo>
                    <a:pt x="0" y="166"/>
                    <a:pt x="2" y="169"/>
                    <a:pt x="6" y="169"/>
                  </a:cubicBezTo>
                  <a:cubicBezTo>
                    <a:pt x="9" y="169"/>
                    <a:pt x="11" y="166"/>
                    <a:pt x="11" y="163"/>
                  </a:cubicBezTo>
                  <a:cubicBezTo>
                    <a:pt x="11" y="6"/>
                    <a:pt x="11" y="6"/>
                    <a:pt x="11" y="6"/>
                  </a:cubicBezTo>
                  <a:cubicBezTo>
                    <a:pt x="11" y="2"/>
                    <a:pt x="9" y="0"/>
                    <a:pt x="6" y="0"/>
                  </a:cubicBezTo>
                  <a:close/>
                </a:path>
              </a:pathLst>
            </a:custGeom>
            <a:solidFill>
              <a:srgbClr val="FFAA5C"/>
            </a:solidFill>
            <a:ln>
              <a:noFill/>
            </a:ln>
          </p:spPr>
          <p:style>
            <a:lnRef idx="0">
              <a:scrgbClr r="0" g="0" b="0"/>
            </a:lnRef>
            <a:fillRef idx="0">
              <a:scrgbClr r="0" g="0" b="0"/>
            </a:fillRef>
            <a:effectRef idx="0">
              <a:scrgbClr r="0" g="0" b="0"/>
            </a:effectRef>
            <a:fontRef idx="minor"/>
          </p:style>
        </p:sp>
        <p:sp>
          <p:nvSpPr>
            <p:cNvPr id="484" name="CustomShape 79"/>
            <p:cNvSpPr/>
            <p:nvPr/>
          </p:nvSpPr>
          <p:spPr>
            <a:xfrm>
              <a:off x="9123480" y="4790880"/>
              <a:ext cx="1113840" cy="1162800"/>
            </a:xfrm>
            <a:custGeom>
              <a:avLst/>
              <a:gdLst/>
              <a:ahLst/>
              <a:cxnLst/>
              <a:rect l="l" t="t" r="r" b="b"/>
              <a:pathLst>
                <a:path w="110" h="115">
                  <a:moveTo>
                    <a:pt x="41" y="59"/>
                  </a:moveTo>
                  <a:cubicBezTo>
                    <a:pt x="0" y="49"/>
                    <a:pt x="0" y="49"/>
                    <a:pt x="0" y="49"/>
                  </a:cubicBezTo>
                  <a:cubicBezTo>
                    <a:pt x="0" y="68"/>
                    <a:pt x="0" y="68"/>
                    <a:pt x="0" y="68"/>
                  </a:cubicBezTo>
                  <a:cubicBezTo>
                    <a:pt x="0" y="68"/>
                    <a:pt x="23" y="73"/>
                    <a:pt x="51" y="83"/>
                  </a:cubicBezTo>
                  <a:cubicBezTo>
                    <a:pt x="86" y="94"/>
                    <a:pt x="110" y="115"/>
                    <a:pt x="110" y="115"/>
                  </a:cubicBezTo>
                  <a:cubicBezTo>
                    <a:pt x="110" y="0"/>
                    <a:pt x="110" y="0"/>
                    <a:pt x="110" y="0"/>
                  </a:cubicBezTo>
                  <a:cubicBezTo>
                    <a:pt x="107" y="16"/>
                    <a:pt x="107" y="16"/>
                    <a:pt x="107" y="16"/>
                  </a:cubicBezTo>
                  <a:cubicBezTo>
                    <a:pt x="101" y="47"/>
                    <a:pt x="71" y="66"/>
                    <a:pt x="41" y="59"/>
                  </a:cubicBezTo>
                  <a:close/>
                </a:path>
              </a:pathLst>
            </a:custGeom>
            <a:solidFill>
              <a:srgbClr val="CD4F00"/>
            </a:solidFill>
            <a:ln>
              <a:noFill/>
            </a:ln>
          </p:spPr>
          <p:style>
            <a:lnRef idx="0">
              <a:scrgbClr r="0" g="0" b="0"/>
            </a:lnRef>
            <a:fillRef idx="0">
              <a:scrgbClr r="0" g="0" b="0"/>
            </a:fillRef>
            <a:effectRef idx="0">
              <a:scrgbClr r="0" g="0" b="0"/>
            </a:effectRef>
            <a:fontRef idx="minor"/>
          </p:style>
        </p:sp>
      </p:grpSp>
      <p:sp>
        <p:nvSpPr>
          <p:cNvPr id="485" name="CustomShape 80"/>
          <p:cNvSpPr/>
          <p:nvPr/>
        </p:nvSpPr>
        <p:spPr>
          <a:xfrm>
            <a:off x="4799520" y="847080"/>
            <a:ext cx="3164400" cy="50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50000"/>
              </a:lnSpc>
              <a:spcBef>
                <a:spcPts val="2401"/>
              </a:spcBef>
            </a:pPr>
            <a:r>
              <a:rPr lang="en-US" sz="5400" b="1" strike="noStrike" spc="-151" dirty="0">
                <a:solidFill>
                  <a:srgbClr val="005E89"/>
                </a:solidFill>
                <a:latin typeface="Trebuchet MS"/>
              </a:rPr>
              <a:t>Tema 1</a:t>
            </a:r>
            <a:endParaRPr lang="en-US" sz="5400" b="0" strike="noStrike" spc="-1" dirty="0">
              <a:latin typeface="Arial"/>
            </a:endParaRPr>
          </a:p>
        </p:txBody>
      </p:sp>
      <p:sp>
        <p:nvSpPr>
          <p:cNvPr id="486" name="CustomShape 81"/>
          <p:cNvSpPr/>
          <p:nvPr/>
        </p:nvSpPr>
        <p:spPr>
          <a:xfrm>
            <a:off x="3376080" y="1508040"/>
            <a:ext cx="6010920" cy="103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r>
              <a:rPr lang="en-US" sz="2000" b="0" strike="noStrike" spc="-1" dirty="0">
                <a:solidFill>
                  <a:srgbClr val="005E89"/>
                </a:solidFill>
                <a:latin typeface="Myriad Arabic"/>
              </a:rPr>
              <a:t>Puedes dividir la información en columnas.</a:t>
            </a:r>
            <a:endParaRPr lang="en-US" sz="2000" b="0" strike="noStrike" spc="-1" dirty="0">
              <a:latin typeface="Arial"/>
            </a:endParaRPr>
          </a:p>
          <a:p>
            <a:pPr algn="ctr"/>
            <a:r>
              <a:rPr lang="en-US" sz="2000" b="0" strike="noStrike" spc="-1" dirty="0">
                <a:solidFill>
                  <a:srgbClr val="005E89"/>
                </a:solidFill>
                <a:latin typeface="Myriad Arabic"/>
              </a:rPr>
              <a:t> “Este es un ejemplo  de texto en dos columnas“.</a:t>
            </a:r>
            <a:endParaRPr lang="en-US" sz="2000" b="0" strike="noStrike" spc="-1" dirty="0">
              <a:latin typeface="Arial"/>
            </a:endParaRPr>
          </a:p>
        </p:txBody>
      </p:sp>
      <p:sp>
        <p:nvSpPr>
          <p:cNvPr id="487" name="CustomShape 82"/>
          <p:cNvSpPr/>
          <p:nvPr/>
        </p:nvSpPr>
        <p:spPr>
          <a:xfrm>
            <a:off x="4118400" y="2436840"/>
            <a:ext cx="6613920" cy="1631160"/>
          </a:xfrm>
          <a:prstGeom prst="roundRect">
            <a:avLst>
              <a:gd name="adj" fmla="val 7326"/>
            </a:avLst>
          </a:prstGeom>
          <a:solidFill>
            <a:srgbClr val="005E89"/>
          </a:solidFill>
          <a:ln/>
        </p:spPr>
        <p:style>
          <a:lnRef idx="2">
            <a:schemeClr val="accent1">
              <a:shade val="50000"/>
            </a:schemeClr>
          </a:lnRef>
          <a:fillRef idx="1">
            <a:schemeClr val="accent1"/>
          </a:fillRef>
          <a:effectRef idx="0">
            <a:schemeClr val="accent1"/>
          </a:effectRef>
          <a:fontRef idx="minor"/>
        </p:style>
      </p:sp>
      <p:sp>
        <p:nvSpPr>
          <p:cNvPr id="488" name="CustomShape 83"/>
          <p:cNvSpPr/>
          <p:nvPr/>
        </p:nvSpPr>
        <p:spPr>
          <a:xfrm>
            <a:off x="4546439" y="2558520"/>
            <a:ext cx="5830957" cy="21649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80000"/>
              </a:lnSpc>
              <a:spcBef>
                <a:spcPts val="1800"/>
              </a:spcBef>
            </a:pPr>
            <a:r>
              <a:rPr lang="en-US" sz="2800" b="0" strike="noStrike" spc="-1" dirty="0">
                <a:solidFill>
                  <a:srgbClr val="FFFFFF"/>
                </a:solidFill>
                <a:latin typeface="Myriad Arabic"/>
              </a:rPr>
              <a:t>Este es un texto de ejemplo. En estos párrafos resume las ideas del tema 1. Recuerda que las diapositivas son una ayuda visual para realizar  tu presentación, por tal razón deben ser breves.</a:t>
            </a:r>
            <a:endParaRPr lang="en-US" sz="2800" b="0" strike="noStrike" spc="-1" dirty="0">
              <a:latin typeface="Arial"/>
            </a:endParaRPr>
          </a:p>
        </p:txBody>
      </p:sp>
      <p:sp>
        <p:nvSpPr>
          <p:cNvPr id="489" name="CustomShape 84"/>
          <p:cNvSpPr/>
          <p:nvPr/>
        </p:nvSpPr>
        <p:spPr>
          <a:xfrm>
            <a:off x="1457640" y="4592520"/>
            <a:ext cx="6613920" cy="1631160"/>
          </a:xfrm>
          <a:prstGeom prst="roundRect">
            <a:avLst>
              <a:gd name="adj" fmla="val 7326"/>
            </a:avLst>
          </a:prstGeom>
          <a:solidFill>
            <a:srgbClr val="005E89"/>
          </a:solidFill>
          <a:ln/>
        </p:spPr>
        <p:style>
          <a:lnRef idx="2">
            <a:schemeClr val="accent1">
              <a:shade val="50000"/>
            </a:schemeClr>
          </a:lnRef>
          <a:fillRef idx="1">
            <a:schemeClr val="accent1"/>
          </a:fillRef>
          <a:effectRef idx="0">
            <a:schemeClr val="accent1"/>
          </a:effectRef>
          <a:fontRef idx="minor"/>
        </p:style>
      </p:sp>
      <p:sp>
        <p:nvSpPr>
          <p:cNvPr id="490" name="CustomShape 85"/>
          <p:cNvSpPr/>
          <p:nvPr/>
        </p:nvSpPr>
        <p:spPr>
          <a:xfrm>
            <a:off x="1845720" y="4701960"/>
            <a:ext cx="5815080" cy="213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80000"/>
              </a:lnSpc>
              <a:spcBef>
                <a:spcPts val="1800"/>
              </a:spcBef>
            </a:pPr>
            <a:r>
              <a:rPr lang="en-US" sz="2800" b="0" strike="noStrike" spc="-1" dirty="0">
                <a:solidFill>
                  <a:srgbClr val="FFFFFF"/>
                </a:solidFill>
                <a:latin typeface="Myriad Arabic"/>
              </a:rPr>
              <a:t>Este es un texto de ejemplo. En estos párrafos resume las ideas del tema 1. Recuerda que las diapositivas son una ayuda visual para realizar  tu presentación, por tal razón deben ser breves.</a:t>
            </a:r>
            <a:endParaRPr lang="en-US" sz="28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CustomShape 1"/>
          <p:cNvSpPr/>
          <p:nvPr/>
        </p:nvSpPr>
        <p:spPr>
          <a:xfrm>
            <a:off x="5040" y="5561640"/>
            <a:ext cx="12207600" cy="13204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92" name="CustomShape 2"/>
          <p:cNvSpPr/>
          <p:nvPr/>
        </p:nvSpPr>
        <p:spPr>
          <a:xfrm flipV="1">
            <a:off x="22320" y="-32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493" name="Group 3"/>
          <p:cNvGrpSpPr/>
          <p:nvPr/>
        </p:nvGrpSpPr>
        <p:grpSpPr>
          <a:xfrm>
            <a:off x="-14760" y="5075280"/>
            <a:ext cx="5524560" cy="1807200"/>
            <a:chOff x="-14760" y="5075280"/>
            <a:chExt cx="5524560" cy="1807200"/>
          </a:xfrm>
        </p:grpSpPr>
        <p:sp>
          <p:nvSpPr>
            <p:cNvPr id="494" name="CustomShape 4"/>
            <p:cNvSpPr/>
            <p:nvPr/>
          </p:nvSpPr>
          <p:spPr>
            <a:xfrm flipH="1">
              <a:off x="2429280" y="5316120"/>
              <a:ext cx="242028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sp>
        <p:sp>
          <p:nvSpPr>
            <p:cNvPr id="495" name="CustomShape 5"/>
            <p:cNvSpPr/>
            <p:nvPr/>
          </p:nvSpPr>
          <p:spPr>
            <a:xfrm flipH="1">
              <a:off x="627120" y="6005880"/>
              <a:ext cx="226440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sp>
        <p:sp>
          <p:nvSpPr>
            <p:cNvPr id="496" name="CustomShape 6"/>
            <p:cNvSpPr/>
            <p:nvPr/>
          </p:nvSpPr>
          <p:spPr>
            <a:xfrm flipH="1">
              <a:off x="-15120" y="5679360"/>
              <a:ext cx="258372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97" name="CustomShape 7"/>
            <p:cNvSpPr/>
            <p:nvPr/>
          </p:nvSpPr>
          <p:spPr>
            <a:xfrm flipH="1">
              <a:off x="-360" y="5822640"/>
              <a:ext cx="237564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sp>
        <p:sp>
          <p:nvSpPr>
            <p:cNvPr id="498" name="CustomShape 8"/>
            <p:cNvSpPr/>
            <p:nvPr/>
          </p:nvSpPr>
          <p:spPr>
            <a:xfrm flipH="1">
              <a:off x="-9000" y="5075280"/>
              <a:ext cx="456948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99" name="CustomShape 9"/>
            <p:cNvSpPr/>
            <p:nvPr/>
          </p:nvSpPr>
          <p:spPr>
            <a:xfrm flipH="1">
              <a:off x="-360" y="6112080"/>
              <a:ext cx="139428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sp>
        <p:sp>
          <p:nvSpPr>
            <p:cNvPr id="500" name="CustomShape 10"/>
            <p:cNvSpPr/>
            <p:nvPr/>
          </p:nvSpPr>
          <p:spPr>
            <a:xfrm flipH="1">
              <a:off x="-8280" y="5828040"/>
              <a:ext cx="107208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sp>
        <p:sp>
          <p:nvSpPr>
            <p:cNvPr id="501" name="CustomShape 11"/>
            <p:cNvSpPr/>
            <p:nvPr/>
          </p:nvSpPr>
          <p:spPr>
            <a:xfrm flipH="1">
              <a:off x="3000960" y="5312880"/>
              <a:ext cx="171792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3500000"/>
            </a:gradFill>
            <a:ln>
              <a:noFill/>
            </a:ln>
          </p:spPr>
          <p:style>
            <a:lnRef idx="0">
              <a:scrgbClr r="0" g="0" b="0"/>
            </a:lnRef>
            <a:fillRef idx="0">
              <a:scrgbClr r="0" g="0" b="0"/>
            </a:fillRef>
            <a:effectRef idx="0">
              <a:scrgbClr r="0" g="0" b="0"/>
            </a:effectRef>
            <a:fontRef idx="minor"/>
          </p:style>
        </p:sp>
        <p:sp>
          <p:nvSpPr>
            <p:cNvPr id="502" name="CustomShape 12"/>
            <p:cNvSpPr/>
            <p:nvPr/>
          </p:nvSpPr>
          <p:spPr>
            <a:xfrm flipH="1">
              <a:off x="4050360" y="5756040"/>
              <a:ext cx="145944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sp>
      </p:grpSp>
      <p:sp>
        <p:nvSpPr>
          <p:cNvPr id="503" name="CustomShape 13"/>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504" name="CustomShape 14"/>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505" name="CustomShape 15"/>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506" name="CustomShape 16"/>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sp>
      <p:sp>
        <p:nvSpPr>
          <p:cNvPr id="507" name="CustomShape 17"/>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508" name="CustomShape 18"/>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grpSp>
        <p:nvGrpSpPr>
          <p:cNvPr id="509" name="Group 19"/>
          <p:cNvGrpSpPr/>
          <p:nvPr/>
        </p:nvGrpSpPr>
        <p:grpSpPr>
          <a:xfrm>
            <a:off x="5594040" y="750600"/>
            <a:ext cx="6047280" cy="5472000"/>
            <a:chOff x="5594040" y="750600"/>
            <a:chExt cx="6047280" cy="5472000"/>
          </a:xfrm>
        </p:grpSpPr>
        <p:sp>
          <p:nvSpPr>
            <p:cNvPr id="510" name="CustomShape 20"/>
            <p:cNvSpPr/>
            <p:nvPr/>
          </p:nvSpPr>
          <p:spPr>
            <a:xfrm>
              <a:off x="6932880" y="3940560"/>
              <a:ext cx="745560" cy="188280"/>
            </a:xfrm>
            <a:custGeom>
              <a:avLst/>
              <a:gdLst/>
              <a:ahLst/>
              <a:cxnLst/>
              <a:rect l="l" t="t" r="r" b="b"/>
              <a:pathLst>
                <a:path w="83" h="21">
                  <a:moveTo>
                    <a:pt x="0" y="21"/>
                  </a:moveTo>
                  <a:lnTo>
                    <a:pt x="83" y="21"/>
                  </a:lnTo>
                  <a:lnTo>
                    <a:pt x="83" y="0"/>
                  </a:lnTo>
                  <a:lnTo>
                    <a:pt x="0" y="0"/>
                  </a:lnTo>
                  <a:lnTo>
                    <a:pt x="0" y="21"/>
                  </a:lnTo>
                  <a:lnTo>
                    <a:pt x="0" y="21"/>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11" name="CustomShape 21"/>
            <p:cNvSpPr/>
            <p:nvPr/>
          </p:nvSpPr>
          <p:spPr>
            <a:xfrm>
              <a:off x="7795440" y="4228200"/>
              <a:ext cx="197280" cy="358920"/>
            </a:xfrm>
            <a:custGeom>
              <a:avLst/>
              <a:gdLst/>
              <a:ahLst/>
              <a:cxnLst/>
              <a:rect l="l" t="t" r="r" b="b"/>
              <a:pathLst>
                <a:path w="8" h="15">
                  <a:moveTo>
                    <a:pt x="4" y="2"/>
                  </a:moveTo>
                  <a:cubicBezTo>
                    <a:pt x="0" y="4"/>
                    <a:pt x="1" y="9"/>
                    <a:pt x="3" y="15"/>
                  </a:cubicBezTo>
                  <a:cubicBezTo>
                    <a:pt x="7" y="15"/>
                    <a:pt x="7" y="15"/>
                    <a:pt x="7" y="15"/>
                  </a:cubicBezTo>
                  <a:cubicBezTo>
                    <a:pt x="7" y="9"/>
                    <a:pt x="7" y="4"/>
                    <a:pt x="8" y="0"/>
                  </a:cubicBezTo>
                  <a:cubicBezTo>
                    <a:pt x="7" y="1"/>
                    <a:pt x="6" y="1"/>
                    <a:pt x="4" y="2"/>
                  </a:cubicBezTo>
                  <a:close/>
                </a:path>
              </a:pathLst>
            </a:custGeom>
            <a:solidFill>
              <a:srgbClr val="FFA47B"/>
            </a:solidFill>
            <a:ln>
              <a:noFill/>
            </a:ln>
          </p:spPr>
          <p:style>
            <a:lnRef idx="0">
              <a:scrgbClr r="0" g="0" b="0"/>
            </a:lnRef>
            <a:fillRef idx="0">
              <a:scrgbClr r="0" g="0" b="0"/>
            </a:fillRef>
            <a:effectRef idx="0">
              <a:scrgbClr r="0" g="0" b="0"/>
            </a:effectRef>
            <a:fontRef idx="minor"/>
          </p:style>
        </p:sp>
        <p:sp>
          <p:nvSpPr>
            <p:cNvPr id="512" name="CustomShape 22"/>
            <p:cNvSpPr/>
            <p:nvPr/>
          </p:nvSpPr>
          <p:spPr>
            <a:xfrm>
              <a:off x="6573600" y="4228200"/>
              <a:ext cx="170280" cy="358920"/>
            </a:xfrm>
            <a:custGeom>
              <a:avLst/>
              <a:gdLst/>
              <a:ahLst/>
              <a:cxnLst/>
              <a:rect l="l" t="t" r="r" b="b"/>
              <a:pathLst>
                <a:path w="7" h="15">
                  <a:moveTo>
                    <a:pt x="4" y="2"/>
                  </a:moveTo>
                  <a:cubicBezTo>
                    <a:pt x="2" y="1"/>
                    <a:pt x="1" y="1"/>
                    <a:pt x="0" y="0"/>
                  </a:cubicBezTo>
                  <a:cubicBezTo>
                    <a:pt x="1" y="4"/>
                    <a:pt x="1" y="9"/>
                    <a:pt x="1" y="15"/>
                  </a:cubicBezTo>
                  <a:cubicBezTo>
                    <a:pt x="5" y="15"/>
                    <a:pt x="5" y="15"/>
                    <a:pt x="5" y="15"/>
                  </a:cubicBezTo>
                  <a:cubicBezTo>
                    <a:pt x="7" y="9"/>
                    <a:pt x="7" y="4"/>
                    <a:pt x="4" y="2"/>
                  </a:cubicBezTo>
                  <a:close/>
                </a:path>
              </a:pathLst>
            </a:custGeom>
            <a:solidFill>
              <a:srgbClr val="FFBD93"/>
            </a:solidFill>
            <a:ln>
              <a:noFill/>
            </a:ln>
          </p:spPr>
          <p:style>
            <a:lnRef idx="0">
              <a:scrgbClr r="0" g="0" b="0"/>
            </a:lnRef>
            <a:fillRef idx="0">
              <a:scrgbClr r="0" g="0" b="0"/>
            </a:fillRef>
            <a:effectRef idx="0">
              <a:scrgbClr r="0" g="0" b="0"/>
            </a:effectRef>
            <a:fontRef idx="minor"/>
          </p:style>
        </p:sp>
        <p:sp>
          <p:nvSpPr>
            <p:cNvPr id="513" name="CustomShape 23"/>
            <p:cNvSpPr/>
            <p:nvPr/>
          </p:nvSpPr>
          <p:spPr>
            <a:xfrm>
              <a:off x="6959880" y="3482280"/>
              <a:ext cx="691560" cy="1104840"/>
            </a:xfrm>
            <a:custGeom>
              <a:avLst/>
              <a:gdLst/>
              <a:ahLst/>
              <a:cxnLst/>
              <a:rect l="l" t="t" r="r" b="b"/>
              <a:pathLst>
                <a:path w="29" h="46">
                  <a:moveTo>
                    <a:pt x="23" y="4"/>
                  </a:moveTo>
                  <a:cubicBezTo>
                    <a:pt x="23" y="0"/>
                    <a:pt x="5" y="1"/>
                    <a:pt x="5" y="5"/>
                  </a:cubicBezTo>
                  <a:cubicBezTo>
                    <a:pt x="5" y="21"/>
                    <a:pt x="1" y="23"/>
                    <a:pt x="1" y="23"/>
                  </a:cubicBezTo>
                  <a:cubicBezTo>
                    <a:pt x="1" y="23"/>
                    <a:pt x="0" y="36"/>
                    <a:pt x="4" y="46"/>
                  </a:cubicBezTo>
                  <a:cubicBezTo>
                    <a:pt x="12" y="46"/>
                    <a:pt x="12" y="46"/>
                    <a:pt x="12" y="46"/>
                  </a:cubicBezTo>
                  <a:cubicBezTo>
                    <a:pt x="13" y="38"/>
                    <a:pt x="13" y="38"/>
                    <a:pt x="13" y="38"/>
                  </a:cubicBezTo>
                  <a:cubicBezTo>
                    <a:pt x="15" y="38"/>
                    <a:pt x="15" y="38"/>
                    <a:pt x="15" y="38"/>
                  </a:cubicBezTo>
                  <a:cubicBezTo>
                    <a:pt x="17" y="38"/>
                    <a:pt x="17" y="38"/>
                    <a:pt x="17" y="38"/>
                  </a:cubicBezTo>
                  <a:cubicBezTo>
                    <a:pt x="17" y="46"/>
                    <a:pt x="17" y="46"/>
                    <a:pt x="17" y="46"/>
                  </a:cubicBezTo>
                  <a:cubicBezTo>
                    <a:pt x="25" y="46"/>
                    <a:pt x="25" y="46"/>
                    <a:pt x="25" y="46"/>
                  </a:cubicBezTo>
                  <a:cubicBezTo>
                    <a:pt x="29" y="36"/>
                    <a:pt x="28" y="23"/>
                    <a:pt x="28" y="23"/>
                  </a:cubicBezTo>
                  <a:cubicBezTo>
                    <a:pt x="28" y="23"/>
                    <a:pt x="23" y="20"/>
                    <a:pt x="23" y="4"/>
                  </a:cubicBezTo>
                  <a:close/>
                </a:path>
              </a:pathLst>
            </a:custGeom>
            <a:solidFill>
              <a:srgbClr val="FFA461"/>
            </a:solidFill>
            <a:ln>
              <a:noFill/>
            </a:ln>
          </p:spPr>
          <p:style>
            <a:lnRef idx="0">
              <a:scrgbClr r="0" g="0" b="0"/>
            </a:lnRef>
            <a:fillRef idx="0">
              <a:scrgbClr r="0" g="0" b="0"/>
            </a:fillRef>
            <a:effectRef idx="0">
              <a:scrgbClr r="0" g="0" b="0"/>
            </a:effectRef>
            <a:fontRef idx="minor"/>
          </p:style>
        </p:sp>
        <p:sp>
          <p:nvSpPr>
            <p:cNvPr id="514" name="CustomShape 24"/>
            <p:cNvSpPr/>
            <p:nvPr/>
          </p:nvSpPr>
          <p:spPr>
            <a:xfrm>
              <a:off x="6474600" y="4039560"/>
              <a:ext cx="844200" cy="547920"/>
            </a:xfrm>
            <a:custGeom>
              <a:avLst/>
              <a:gdLst/>
              <a:ahLst/>
              <a:cxnLst/>
              <a:rect l="l" t="t" r="r" b="b"/>
              <a:pathLst>
                <a:path w="35" h="23">
                  <a:moveTo>
                    <a:pt x="21" y="0"/>
                  </a:moveTo>
                  <a:cubicBezTo>
                    <a:pt x="7" y="3"/>
                    <a:pt x="7" y="3"/>
                    <a:pt x="7" y="3"/>
                  </a:cubicBezTo>
                  <a:cubicBezTo>
                    <a:pt x="3" y="4"/>
                    <a:pt x="0" y="8"/>
                    <a:pt x="1" y="13"/>
                  </a:cubicBezTo>
                  <a:cubicBezTo>
                    <a:pt x="1" y="16"/>
                    <a:pt x="1" y="19"/>
                    <a:pt x="2" y="23"/>
                  </a:cubicBezTo>
                  <a:cubicBezTo>
                    <a:pt x="34" y="23"/>
                    <a:pt x="34" y="23"/>
                    <a:pt x="34" y="23"/>
                  </a:cubicBezTo>
                  <a:cubicBezTo>
                    <a:pt x="35" y="8"/>
                    <a:pt x="35" y="8"/>
                    <a:pt x="35" y="8"/>
                  </a:cubicBezTo>
                  <a:cubicBezTo>
                    <a:pt x="35" y="8"/>
                    <a:pt x="24" y="5"/>
                    <a:pt x="21" y="0"/>
                  </a:cubicBez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15" name="CustomShape 25"/>
            <p:cNvSpPr/>
            <p:nvPr/>
          </p:nvSpPr>
          <p:spPr>
            <a:xfrm>
              <a:off x="7292520" y="4039560"/>
              <a:ext cx="817200" cy="547920"/>
            </a:xfrm>
            <a:custGeom>
              <a:avLst/>
              <a:gdLst/>
              <a:ahLst/>
              <a:cxnLst/>
              <a:rect l="l" t="t" r="r" b="b"/>
              <a:pathLst>
                <a:path w="34" h="23">
                  <a:moveTo>
                    <a:pt x="27" y="3"/>
                  </a:moveTo>
                  <a:cubicBezTo>
                    <a:pt x="14" y="0"/>
                    <a:pt x="14" y="0"/>
                    <a:pt x="14" y="0"/>
                  </a:cubicBezTo>
                  <a:cubicBezTo>
                    <a:pt x="8" y="5"/>
                    <a:pt x="1" y="8"/>
                    <a:pt x="1" y="8"/>
                  </a:cubicBezTo>
                  <a:cubicBezTo>
                    <a:pt x="0" y="23"/>
                    <a:pt x="0" y="23"/>
                    <a:pt x="0" y="23"/>
                  </a:cubicBezTo>
                  <a:cubicBezTo>
                    <a:pt x="32" y="23"/>
                    <a:pt x="32" y="23"/>
                    <a:pt x="32" y="23"/>
                  </a:cubicBezTo>
                  <a:cubicBezTo>
                    <a:pt x="33" y="19"/>
                    <a:pt x="33" y="16"/>
                    <a:pt x="34" y="13"/>
                  </a:cubicBezTo>
                  <a:cubicBezTo>
                    <a:pt x="34" y="9"/>
                    <a:pt x="31" y="5"/>
                    <a:pt x="27" y="3"/>
                  </a:cubicBez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16" name="CustomShape 26"/>
            <p:cNvSpPr/>
            <p:nvPr/>
          </p:nvSpPr>
          <p:spPr>
            <a:xfrm>
              <a:off x="7319520" y="4156200"/>
              <a:ext cx="116280" cy="71640"/>
            </a:xfrm>
            <a:custGeom>
              <a:avLst/>
              <a:gdLst/>
              <a:ahLst/>
              <a:cxnLst/>
              <a:rect l="l" t="t" r="r" b="b"/>
              <a:pathLst>
                <a:path w="13" h="8">
                  <a:moveTo>
                    <a:pt x="3" y="0"/>
                  </a:moveTo>
                  <a:lnTo>
                    <a:pt x="0" y="8"/>
                  </a:lnTo>
                  <a:lnTo>
                    <a:pt x="13" y="3"/>
                  </a:lnTo>
                  <a:lnTo>
                    <a:pt x="5" y="0"/>
                  </a:lnTo>
                  <a:lnTo>
                    <a:pt x="3" y="0"/>
                  </a:lnTo>
                  <a:lnTo>
                    <a:pt x="3"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17" name="CustomShape 27"/>
            <p:cNvSpPr/>
            <p:nvPr/>
          </p:nvSpPr>
          <p:spPr>
            <a:xfrm>
              <a:off x="7175520" y="4183200"/>
              <a:ext cx="143280" cy="215280"/>
            </a:xfrm>
            <a:custGeom>
              <a:avLst/>
              <a:gdLst/>
              <a:ahLst/>
              <a:cxnLst/>
              <a:rect l="l" t="t" r="r" b="b"/>
              <a:pathLst>
                <a:path w="16" h="24">
                  <a:moveTo>
                    <a:pt x="11" y="24"/>
                  </a:moveTo>
                  <a:lnTo>
                    <a:pt x="16" y="24"/>
                  </a:lnTo>
                  <a:lnTo>
                    <a:pt x="16" y="5"/>
                  </a:lnTo>
                  <a:lnTo>
                    <a:pt x="0" y="0"/>
                  </a:lnTo>
                  <a:lnTo>
                    <a:pt x="11" y="24"/>
                  </a:lnTo>
                  <a:lnTo>
                    <a:pt x="11" y="24"/>
                  </a:ln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518" name="CustomShape 28"/>
            <p:cNvSpPr/>
            <p:nvPr/>
          </p:nvSpPr>
          <p:spPr>
            <a:xfrm>
              <a:off x="7319520" y="4183200"/>
              <a:ext cx="116280" cy="215280"/>
            </a:xfrm>
            <a:custGeom>
              <a:avLst/>
              <a:gdLst/>
              <a:ahLst/>
              <a:cxnLst/>
              <a:rect l="l" t="t" r="r" b="b"/>
              <a:pathLst>
                <a:path w="13" h="24">
                  <a:moveTo>
                    <a:pt x="0" y="24"/>
                  </a:moveTo>
                  <a:lnTo>
                    <a:pt x="5" y="24"/>
                  </a:lnTo>
                  <a:lnTo>
                    <a:pt x="13" y="0"/>
                  </a:lnTo>
                  <a:lnTo>
                    <a:pt x="0" y="5"/>
                  </a:lnTo>
                  <a:lnTo>
                    <a:pt x="0" y="24"/>
                  </a:lnTo>
                  <a:lnTo>
                    <a:pt x="0" y="24"/>
                  </a:ln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519" name="CustomShape 29"/>
            <p:cNvSpPr/>
            <p:nvPr/>
          </p:nvSpPr>
          <p:spPr>
            <a:xfrm>
              <a:off x="7346160" y="3940560"/>
              <a:ext cx="430920" cy="385920"/>
            </a:xfrm>
            <a:custGeom>
              <a:avLst/>
              <a:gdLst/>
              <a:ahLst/>
              <a:cxnLst/>
              <a:rect l="l" t="t" r="r" b="b"/>
              <a:pathLst>
                <a:path w="48" h="43">
                  <a:moveTo>
                    <a:pt x="0" y="24"/>
                  </a:moveTo>
                  <a:lnTo>
                    <a:pt x="10" y="43"/>
                  </a:lnTo>
                  <a:lnTo>
                    <a:pt x="48" y="13"/>
                  </a:lnTo>
                  <a:lnTo>
                    <a:pt x="37" y="0"/>
                  </a:lnTo>
                  <a:lnTo>
                    <a:pt x="0" y="24"/>
                  </a:lnTo>
                  <a:lnTo>
                    <a:pt x="0" y="24"/>
                  </a:lnTo>
                  <a:close/>
                </a:path>
              </a:pathLst>
            </a:custGeom>
            <a:solidFill>
              <a:srgbClr val="00D1FF"/>
            </a:solidFill>
            <a:ln>
              <a:noFill/>
            </a:ln>
          </p:spPr>
          <p:style>
            <a:lnRef idx="0">
              <a:scrgbClr r="0" g="0" b="0"/>
            </a:lnRef>
            <a:fillRef idx="0">
              <a:scrgbClr r="0" g="0" b="0"/>
            </a:fillRef>
            <a:effectRef idx="0">
              <a:scrgbClr r="0" g="0" b="0"/>
            </a:effectRef>
            <a:fontRef idx="minor"/>
          </p:style>
        </p:sp>
        <p:sp>
          <p:nvSpPr>
            <p:cNvPr id="520" name="CustomShape 30"/>
            <p:cNvSpPr/>
            <p:nvPr/>
          </p:nvSpPr>
          <p:spPr>
            <a:xfrm>
              <a:off x="7175520" y="4156200"/>
              <a:ext cx="143280" cy="71640"/>
            </a:xfrm>
            <a:custGeom>
              <a:avLst/>
              <a:gdLst/>
              <a:ahLst/>
              <a:cxnLst/>
              <a:rect l="l" t="t" r="r" b="b"/>
              <a:pathLst>
                <a:path w="16" h="8">
                  <a:moveTo>
                    <a:pt x="8" y="0"/>
                  </a:moveTo>
                  <a:lnTo>
                    <a:pt x="0" y="3"/>
                  </a:lnTo>
                  <a:lnTo>
                    <a:pt x="16" y="8"/>
                  </a:lnTo>
                  <a:lnTo>
                    <a:pt x="11" y="0"/>
                  </a:lnTo>
                  <a:lnTo>
                    <a:pt x="8" y="0"/>
                  </a:lnTo>
                  <a:lnTo>
                    <a:pt x="8"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21" name="CustomShape 31"/>
            <p:cNvSpPr/>
            <p:nvPr/>
          </p:nvSpPr>
          <p:spPr>
            <a:xfrm>
              <a:off x="6843240" y="3940560"/>
              <a:ext cx="430920" cy="385920"/>
            </a:xfrm>
            <a:custGeom>
              <a:avLst/>
              <a:gdLst/>
              <a:ahLst/>
              <a:cxnLst/>
              <a:rect l="l" t="t" r="r" b="b"/>
              <a:pathLst>
                <a:path w="48" h="43">
                  <a:moveTo>
                    <a:pt x="0" y="13"/>
                  </a:moveTo>
                  <a:lnTo>
                    <a:pt x="37" y="43"/>
                  </a:lnTo>
                  <a:lnTo>
                    <a:pt x="48" y="24"/>
                  </a:lnTo>
                  <a:lnTo>
                    <a:pt x="10" y="0"/>
                  </a:lnTo>
                  <a:lnTo>
                    <a:pt x="0" y="13"/>
                  </a:lnTo>
                  <a:lnTo>
                    <a:pt x="0" y="13"/>
                  </a:lnTo>
                  <a:close/>
                </a:path>
              </a:pathLst>
            </a:custGeom>
            <a:solidFill>
              <a:srgbClr val="00D1FF"/>
            </a:solidFill>
            <a:ln>
              <a:noFill/>
            </a:ln>
          </p:spPr>
          <p:style>
            <a:lnRef idx="0">
              <a:scrgbClr r="0" g="0" b="0"/>
            </a:lnRef>
            <a:fillRef idx="0">
              <a:scrgbClr r="0" g="0" b="0"/>
            </a:fillRef>
            <a:effectRef idx="0">
              <a:scrgbClr r="0" g="0" b="0"/>
            </a:effectRef>
            <a:fontRef idx="minor"/>
          </p:style>
        </p:sp>
        <p:sp>
          <p:nvSpPr>
            <p:cNvPr id="522" name="CustomShape 32"/>
            <p:cNvSpPr/>
            <p:nvPr/>
          </p:nvSpPr>
          <p:spPr>
            <a:xfrm>
              <a:off x="7247520" y="4398840"/>
              <a:ext cx="71640" cy="188280"/>
            </a:xfrm>
            <a:custGeom>
              <a:avLst/>
              <a:gdLst/>
              <a:ahLst/>
              <a:cxnLst/>
              <a:rect l="l" t="t" r="r" b="b"/>
              <a:pathLst>
                <a:path w="8" h="21">
                  <a:moveTo>
                    <a:pt x="3" y="0"/>
                  </a:moveTo>
                  <a:lnTo>
                    <a:pt x="0" y="21"/>
                  </a:lnTo>
                  <a:lnTo>
                    <a:pt x="8" y="21"/>
                  </a:lnTo>
                  <a:lnTo>
                    <a:pt x="8" y="0"/>
                  </a:lnTo>
                  <a:lnTo>
                    <a:pt x="3" y="0"/>
                  </a:lnTo>
                  <a:lnTo>
                    <a:pt x="3" y="0"/>
                  </a:ln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523" name="CustomShape 33"/>
            <p:cNvSpPr/>
            <p:nvPr/>
          </p:nvSpPr>
          <p:spPr>
            <a:xfrm>
              <a:off x="7319520" y="4398840"/>
              <a:ext cx="44640" cy="188280"/>
            </a:xfrm>
            <a:custGeom>
              <a:avLst/>
              <a:gdLst/>
              <a:ahLst/>
              <a:cxnLst/>
              <a:rect l="l" t="t" r="r" b="b"/>
              <a:pathLst>
                <a:path w="5" h="21">
                  <a:moveTo>
                    <a:pt x="0" y="0"/>
                  </a:moveTo>
                  <a:lnTo>
                    <a:pt x="0" y="21"/>
                  </a:lnTo>
                  <a:lnTo>
                    <a:pt x="5" y="21"/>
                  </a:lnTo>
                  <a:lnTo>
                    <a:pt x="5" y="0"/>
                  </a:lnTo>
                  <a:lnTo>
                    <a:pt x="0" y="0"/>
                  </a:lnTo>
                  <a:lnTo>
                    <a:pt x="0" y="0"/>
                  </a:ln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524" name="CustomShape 34"/>
            <p:cNvSpPr/>
            <p:nvPr/>
          </p:nvSpPr>
          <p:spPr>
            <a:xfrm>
              <a:off x="6861240" y="2790360"/>
              <a:ext cx="889200" cy="1077840"/>
            </a:xfrm>
            <a:custGeom>
              <a:avLst/>
              <a:gdLst/>
              <a:ahLst/>
              <a:cxnLst/>
              <a:rect l="l" t="t" r="r" b="b"/>
              <a:pathLst>
                <a:path w="37" h="45">
                  <a:moveTo>
                    <a:pt x="18" y="0"/>
                  </a:moveTo>
                  <a:cubicBezTo>
                    <a:pt x="9" y="0"/>
                    <a:pt x="0" y="10"/>
                    <a:pt x="1" y="22"/>
                  </a:cubicBezTo>
                  <a:cubicBezTo>
                    <a:pt x="2" y="35"/>
                    <a:pt x="12" y="45"/>
                    <a:pt x="18" y="45"/>
                  </a:cubicBezTo>
                  <a:cubicBezTo>
                    <a:pt x="25" y="45"/>
                    <a:pt x="34" y="35"/>
                    <a:pt x="36" y="22"/>
                  </a:cubicBezTo>
                  <a:cubicBezTo>
                    <a:pt x="37" y="10"/>
                    <a:pt x="28" y="0"/>
                    <a:pt x="18" y="0"/>
                  </a:cubicBezTo>
                  <a:close/>
                </a:path>
              </a:pathLst>
            </a:custGeom>
            <a:solidFill>
              <a:srgbClr val="FFB987"/>
            </a:solidFill>
            <a:ln>
              <a:noFill/>
            </a:ln>
          </p:spPr>
          <p:style>
            <a:lnRef idx="0">
              <a:scrgbClr r="0" g="0" b="0"/>
            </a:lnRef>
            <a:fillRef idx="0">
              <a:scrgbClr r="0" g="0" b="0"/>
            </a:fillRef>
            <a:effectRef idx="0">
              <a:scrgbClr r="0" g="0" b="0"/>
            </a:effectRef>
            <a:fontRef idx="minor"/>
          </p:style>
        </p:sp>
        <p:sp>
          <p:nvSpPr>
            <p:cNvPr id="525" name="CustomShape 35"/>
            <p:cNvSpPr/>
            <p:nvPr/>
          </p:nvSpPr>
          <p:spPr>
            <a:xfrm>
              <a:off x="6843240" y="2691720"/>
              <a:ext cx="934200" cy="673560"/>
            </a:xfrm>
            <a:custGeom>
              <a:avLst/>
              <a:gdLst/>
              <a:ahLst/>
              <a:cxnLst/>
              <a:rect l="l" t="t" r="r" b="b"/>
              <a:pathLst>
                <a:path w="39" h="28">
                  <a:moveTo>
                    <a:pt x="20" y="0"/>
                  </a:moveTo>
                  <a:cubicBezTo>
                    <a:pt x="12" y="0"/>
                    <a:pt x="5" y="6"/>
                    <a:pt x="3" y="9"/>
                  </a:cubicBezTo>
                  <a:cubicBezTo>
                    <a:pt x="0" y="13"/>
                    <a:pt x="1" y="24"/>
                    <a:pt x="1" y="24"/>
                  </a:cubicBezTo>
                  <a:cubicBezTo>
                    <a:pt x="3" y="27"/>
                    <a:pt x="3" y="27"/>
                    <a:pt x="3" y="27"/>
                  </a:cubicBezTo>
                  <a:cubicBezTo>
                    <a:pt x="3" y="27"/>
                    <a:pt x="4" y="21"/>
                    <a:pt x="7" y="18"/>
                  </a:cubicBezTo>
                  <a:cubicBezTo>
                    <a:pt x="8" y="16"/>
                    <a:pt x="26" y="13"/>
                    <a:pt x="26" y="13"/>
                  </a:cubicBezTo>
                  <a:cubicBezTo>
                    <a:pt x="26" y="13"/>
                    <a:pt x="31" y="15"/>
                    <a:pt x="32" y="16"/>
                  </a:cubicBezTo>
                  <a:cubicBezTo>
                    <a:pt x="34" y="17"/>
                    <a:pt x="36" y="28"/>
                    <a:pt x="36" y="28"/>
                  </a:cubicBezTo>
                  <a:cubicBezTo>
                    <a:pt x="39" y="25"/>
                    <a:pt x="39" y="25"/>
                    <a:pt x="39" y="25"/>
                  </a:cubicBezTo>
                  <a:cubicBezTo>
                    <a:pt x="39" y="25"/>
                    <a:pt x="39" y="16"/>
                    <a:pt x="37" y="10"/>
                  </a:cubicBezTo>
                  <a:cubicBezTo>
                    <a:pt x="35" y="5"/>
                    <a:pt x="27" y="0"/>
                    <a:pt x="20" y="0"/>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526" name="CustomShape 36"/>
            <p:cNvSpPr/>
            <p:nvPr/>
          </p:nvSpPr>
          <p:spPr>
            <a:xfrm>
              <a:off x="5594040" y="1784160"/>
              <a:ext cx="3360240" cy="3360240"/>
            </a:xfrm>
            <a:custGeom>
              <a:avLst/>
              <a:gdLst/>
              <a:ahLst/>
              <a:cxnLst/>
              <a:rect l="l" t="t" r="r" b="b"/>
              <a:pathLst>
                <a:path w="140" h="140">
                  <a:moveTo>
                    <a:pt x="70" y="115"/>
                  </a:moveTo>
                  <a:cubicBezTo>
                    <a:pt x="45" y="115"/>
                    <a:pt x="24" y="95"/>
                    <a:pt x="24" y="70"/>
                  </a:cubicBezTo>
                  <a:cubicBezTo>
                    <a:pt x="24" y="45"/>
                    <a:pt x="45" y="24"/>
                    <a:pt x="70" y="24"/>
                  </a:cubicBezTo>
                  <a:cubicBezTo>
                    <a:pt x="95" y="24"/>
                    <a:pt x="116" y="45"/>
                    <a:pt x="116" y="70"/>
                  </a:cubicBezTo>
                  <a:cubicBezTo>
                    <a:pt x="116" y="95"/>
                    <a:pt x="95" y="115"/>
                    <a:pt x="70" y="115"/>
                  </a:cubicBezTo>
                  <a:close/>
                  <a:moveTo>
                    <a:pt x="139" y="53"/>
                  </a:moveTo>
                  <a:cubicBezTo>
                    <a:pt x="138" y="53"/>
                    <a:pt x="138" y="53"/>
                    <a:pt x="138" y="53"/>
                  </a:cubicBezTo>
                  <a:cubicBezTo>
                    <a:pt x="125" y="54"/>
                    <a:pt x="125" y="54"/>
                    <a:pt x="125" y="54"/>
                  </a:cubicBezTo>
                  <a:cubicBezTo>
                    <a:pt x="123" y="50"/>
                    <a:pt x="121" y="45"/>
                    <a:pt x="119" y="41"/>
                  </a:cubicBezTo>
                  <a:cubicBezTo>
                    <a:pt x="120" y="40"/>
                    <a:pt x="120" y="40"/>
                    <a:pt x="120" y="40"/>
                  </a:cubicBezTo>
                  <a:cubicBezTo>
                    <a:pt x="129" y="33"/>
                    <a:pt x="129" y="33"/>
                    <a:pt x="129" y="33"/>
                  </a:cubicBezTo>
                  <a:cubicBezTo>
                    <a:pt x="130" y="33"/>
                    <a:pt x="130" y="33"/>
                    <a:pt x="130" y="33"/>
                  </a:cubicBezTo>
                  <a:cubicBezTo>
                    <a:pt x="129" y="32"/>
                    <a:pt x="129" y="32"/>
                    <a:pt x="129" y="32"/>
                  </a:cubicBezTo>
                  <a:cubicBezTo>
                    <a:pt x="121" y="21"/>
                    <a:pt x="121" y="21"/>
                    <a:pt x="121" y="21"/>
                  </a:cubicBezTo>
                  <a:cubicBezTo>
                    <a:pt x="121" y="21"/>
                    <a:pt x="121" y="21"/>
                    <a:pt x="121" y="21"/>
                  </a:cubicBezTo>
                  <a:cubicBezTo>
                    <a:pt x="120" y="21"/>
                    <a:pt x="120" y="21"/>
                    <a:pt x="120" y="21"/>
                  </a:cubicBezTo>
                  <a:cubicBezTo>
                    <a:pt x="110" y="29"/>
                    <a:pt x="110" y="29"/>
                    <a:pt x="110" y="29"/>
                  </a:cubicBezTo>
                  <a:cubicBezTo>
                    <a:pt x="106" y="26"/>
                    <a:pt x="102" y="23"/>
                    <a:pt x="98" y="21"/>
                  </a:cubicBezTo>
                  <a:cubicBezTo>
                    <a:pt x="99" y="19"/>
                    <a:pt x="99" y="19"/>
                    <a:pt x="99" y="19"/>
                  </a:cubicBezTo>
                  <a:cubicBezTo>
                    <a:pt x="103" y="9"/>
                    <a:pt x="103" y="9"/>
                    <a:pt x="103" y="9"/>
                  </a:cubicBezTo>
                  <a:cubicBezTo>
                    <a:pt x="103" y="8"/>
                    <a:pt x="103" y="8"/>
                    <a:pt x="103" y="8"/>
                  </a:cubicBezTo>
                  <a:cubicBezTo>
                    <a:pt x="102" y="7"/>
                    <a:pt x="102" y="7"/>
                    <a:pt x="102" y="7"/>
                  </a:cubicBezTo>
                  <a:cubicBezTo>
                    <a:pt x="90" y="2"/>
                    <a:pt x="90" y="2"/>
                    <a:pt x="90" y="2"/>
                  </a:cubicBezTo>
                  <a:cubicBezTo>
                    <a:pt x="90" y="2"/>
                    <a:pt x="90" y="2"/>
                    <a:pt x="90" y="2"/>
                  </a:cubicBezTo>
                  <a:cubicBezTo>
                    <a:pt x="89" y="2"/>
                    <a:pt x="89" y="2"/>
                    <a:pt x="89" y="3"/>
                  </a:cubicBezTo>
                  <a:cubicBezTo>
                    <a:pt x="84" y="15"/>
                    <a:pt x="84" y="15"/>
                    <a:pt x="84" y="15"/>
                  </a:cubicBezTo>
                  <a:cubicBezTo>
                    <a:pt x="79" y="14"/>
                    <a:pt x="75" y="13"/>
                    <a:pt x="70" y="13"/>
                  </a:cubicBezTo>
                  <a:cubicBezTo>
                    <a:pt x="70" y="12"/>
                    <a:pt x="70" y="12"/>
                    <a:pt x="70" y="12"/>
                  </a:cubicBezTo>
                  <a:cubicBezTo>
                    <a:pt x="68" y="0"/>
                    <a:pt x="68" y="0"/>
                    <a:pt x="68" y="0"/>
                  </a:cubicBezTo>
                  <a:cubicBezTo>
                    <a:pt x="68" y="0"/>
                    <a:pt x="68" y="0"/>
                    <a:pt x="68" y="0"/>
                  </a:cubicBezTo>
                  <a:cubicBezTo>
                    <a:pt x="67" y="0"/>
                    <a:pt x="67" y="0"/>
                    <a:pt x="67" y="0"/>
                  </a:cubicBezTo>
                  <a:cubicBezTo>
                    <a:pt x="54" y="1"/>
                    <a:pt x="54" y="1"/>
                    <a:pt x="54" y="1"/>
                  </a:cubicBezTo>
                  <a:cubicBezTo>
                    <a:pt x="53" y="1"/>
                    <a:pt x="53" y="2"/>
                    <a:pt x="53" y="2"/>
                  </a:cubicBezTo>
                  <a:cubicBezTo>
                    <a:pt x="53" y="2"/>
                    <a:pt x="53" y="2"/>
                    <a:pt x="53" y="2"/>
                  </a:cubicBezTo>
                  <a:cubicBezTo>
                    <a:pt x="53" y="2"/>
                    <a:pt x="53" y="2"/>
                    <a:pt x="53" y="2"/>
                  </a:cubicBezTo>
                  <a:cubicBezTo>
                    <a:pt x="53" y="2"/>
                    <a:pt x="53" y="2"/>
                    <a:pt x="53" y="2"/>
                  </a:cubicBezTo>
                  <a:cubicBezTo>
                    <a:pt x="54" y="15"/>
                    <a:pt x="54" y="15"/>
                    <a:pt x="54" y="15"/>
                  </a:cubicBezTo>
                  <a:cubicBezTo>
                    <a:pt x="50" y="17"/>
                    <a:pt x="45" y="18"/>
                    <a:pt x="41" y="21"/>
                  </a:cubicBezTo>
                  <a:cubicBezTo>
                    <a:pt x="34" y="11"/>
                    <a:pt x="34" y="11"/>
                    <a:pt x="34" y="11"/>
                  </a:cubicBezTo>
                  <a:cubicBezTo>
                    <a:pt x="33" y="10"/>
                    <a:pt x="33" y="10"/>
                    <a:pt x="32" y="11"/>
                  </a:cubicBezTo>
                  <a:cubicBezTo>
                    <a:pt x="25" y="16"/>
                    <a:pt x="25" y="16"/>
                    <a:pt x="25" y="16"/>
                  </a:cubicBezTo>
                  <a:cubicBezTo>
                    <a:pt x="22" y="19"/>
                    <a:pt x="22" y="19"/>
                    <a:pt x="22" y="19"/>
                  </a:cubicBezTo>
                  <a:cubicBezTo>
                    <a:pt x="21" y="19"/>
                    <a:pt x="21" y="19"/>
                    <a:pt x="21" y="19"/>
                  </a:cubicBezTo>
                  <a:cubicBezTo>
                    <a:pt x="21" y="19"/>
                    <a:pt x="21" y="19"/>
                    <a:pt x="21" y="19"/>
                  </a:cubicBezTo>
                  <a:cubicBezTo>
                    <a:pt x="21" y="20"/>
                    <a:pt x="21" y="20"/>
                    <a:pt x="21" y="20"/>
                  </a:cubicBezTo>
                  <a:cubicBezTo>
                    <a:pt x="29" y="30"/>
                    <a:pt x="29" y="30"/>
                    <a:pt x="29" y="30"/>
                  </a:cubicBezTo>
                  <a:cubicBezTo>
                    <a:pt x="26" y="34"/>
                    <a:pt x="23" y="38"/>
                    <a:pt x="21" y="42"/>
                  </a:cubicBezTo>
                  <a:cubicBezTo>
                    <a:pt x="9" y="37"/>
                    <a:pt x="9" y="37"/>
                    <a:pt x="9" y="37"/>
                  </a:cubicBezTo>
                  <a:cubicBezTo>
                    <a:pt x="9" y="37"/>
                    <a:pt x="9" y="37"/>
                    <a:pt x="9" y="37"/>
                  </a:cubicBezTo>
                  <a:cubicBezTo>
                    <a:pt x="8" y="37"/>
                    <a:pt x="8" y="37"/>
                    <a:pt x="8" y="37"/>
                  </a:cubicBezTo>
                  <a:cubicBezTo>
                    <a:pt x="8" y="37"/>
                    <a:pt x="8" y="37"/>
                    <a:pt x="8" y="37"/>
                  </a:cubicBezTo>
                  <a:cubicBezTo>
                    <a:pt x="4" y="46"/>
                    <a:pt x="4" y="46"/>
                    <a:pt x="4" y="46"/>
                  </a:cubicBezTo>
                  <a:cubicBezTo>
                    <a:pt x="2" y="50"/>
                    <a:pt x="2" y="50"/>
                    <a:pt x="2" y="50"/>
                  </a:cubicBezTo>
                  <a:cubicBezTo>
                    <a:pt x="2" y="50"/>
                    <a:pt x="2" y="51"/>
                    <a:pt x="3" y="51"/>
                  </a:cubicBezTo>
                  <a:cubicBezTo>
                    <a:pt x="15" y="56"/>
                    <a:pt x="15" y="56"/>
                    <a:pt x="15" y="56"/>
                  </a:cubicBezTo>
                  <a:cubicBezTo>
                    <a:pt x="14" y="61"/>
                    <a:pt x="13" y="65"/>
                    <a:pt x="13" y="70"/>
                  </a:cubicBezTo>
                  <a:cubicBezTo>
                    <a:pt x="1" y="72"/>
                    <a:pt x="1" y="72"/>
                    <a:pt x="1" y="72"/>
                  </a:cubicBezTo>
                  <a:cubicBezTo>
                    <a:pt x="0" y="72"/>
                    <a:pt x="0" y="72"/>
                    <a:pt x="0" y="73"/>
                  </a:cubicBezTo>
                  <a:cubicBezTo>
                    <a:pt x="1" y="86"/>
                    <a:pt x="1" y="86"/>
                    <a:pt x="1" y="86"/>
                  </a:cubicBezTo>
                  <a:cubicBezTo>
                    <a:pt x="1" y="86"/>
                    <a:pt x="1" y="86"/>
                    <a:pt x="1" y="86"/>
                  </a:cubicBezTo>
                  <a:cubicBezTo>
                    <a:pt x="2" y="87"/>
                    <a:pt x="2" y="87"/>
                    <a:pt x="2" y="87"/>
                  </a:cubicBezTo>
                  <a:cubicBezTo>
                    <a:pt x="2" y="87"/>
                    <a:pt x="2" y="87"/>
                    <a:pt x="3" y="87"/>
                  </a:cubicBezTo>
                  <a:cubicBezTo>
                    <a:pt x="15" y="85"/>
                    <a:pt x="15" y="85"/>
                    <a:pt x="15" y="85"/>
                  </a:cubicBezTo>
                  <a:cubicBezTo>
                    <a:pt x="17" y="90"/>
                    <a:pt x="19" y="94"/>
                    <a:pt x="21" y="99"/>
                  </a:cubicBezTo>
                  <a:cubicBezTo>
                    <a:pt x="11" y="106"/>
                    <a:pt x="11" y="106"/>
                    <a:pt x="11" y="106"/>
                  </a:cubicBezTo>
                  <a:cubicBezTo>
                    <a:pt x="10" y="107"/>
                    <a:pt x="10" y="107"/>
                    <a:pt x="11" y="108"/>
                  </a:cubicBezTo>
                  <a:cubicBezTo>
                    <a:pt x="14" y="112"/>
                    <a:pt x="14" y="112"/>
                    <a:pt x="14" y="112"/>
                  </a:cubicBezTo>
                  <a:cubicBezTo>
                    <a:pt x="19" y="118"/>
                    <a:pt x="19" y="118"/>
                    <a:pt x="19" y="118"/>
                  </a:cubicBezTo>
                  <a:cubicBezTo>
                    <a:pt x="19" y="119"/>
                    <a:pt x="20" y="119"/>
                    <a:pt x="20" y="119"/>
                  </a:cubicBezTo>
                  <a:cubicBezTo>
                    <a:pt x="31" y="111"/>
                    <a:pt x="31" y="111"/>
                    <a:pt x="31" y="111"/>
                  </a:cubicBezTo>
                  <a:cubicBezTo>
                    <a:pt x="34" y="114"/>
                    <a:pt x="38" y="117"/>
                    <a:pt x="42" y="119"/>
                  </a:cubicBezTo>
                  <a:cubicBezTo>
                    <a:pt x="37" y="131"/>
                    <a:pt x="37" y="131"/>
                    <a:pt x="37" y="131"/>
                  </a:cubicBezTo>
                  <a:cubicBezTo>
                    <a:pt x="37" y="131"/>
                    <a:pt x="37" y="132"/>
                    <a:pt x="38" y="132"/>
                  </a:cubicBezTo>
                  <a:cubicBezTo>
                    <a:pt x="41" y="134"/>
                    <a:pt x="41" y="134"/>
                    <a:pt x="41" y="134"/>
                  </a:cubicBezTo>
                  <a:cubicBezTo>
                    <a:pt x="50" y="137"/>
                    <a:pt x="50" y="137"/>
                    <a:pt x="50" y="137"/>
                  </a:cubicBezTo>
                  <a:cubicBezTo>
                    <a:pt x="50" y="138"/>
                    <a:pt x="51" y="137"/>
                    <a:pt x="51" y="137"/>
                  </a:cubicBezTo>
                  <a:cubicBezTo>
                    <a:pt x="56" y="125"/>
                    <a:pt x="56" y="125"/>
                    <a:pt x="56" y="125"/>
                  </a:cubicBezTo>
                  <a:cubicBezTo>
                    <a:pt x="61" y="126"/>
                    <a:pt x="66" y="127"/>
                    <a:pt x="70" y="127"/>
                  </a:cubicBezTo>
                  <a:cubicBezTo>
                    <a:pt x="71" y="131"/>
                    <a:pt x="71" y="131"/>
                    <a:pt x="71" y="131"/>
                  </a:cubicBezTo>
                  <a:cubicBezTo>
                    <a:pt x="72" y="139"/>
                    <a:pt x="72" y="139"/>
                    <a:pt x="72" y="139"/>
                  </a:cubicBezTo>
                  <a:cubicBezTo>
                    <a:pt x="72" y="140"/>
                    <a:pt x="72" y="140"/>
                    <a:pt x="72" y="140"/>
                  </a:cubicBezTo>
                  <a:cubicBezTo>
                    <a:pt x="72" y="140"/>
                    <a:pt x="73" y="140"/>
                    <a:pt x="73" y="140"/>
                  </a:cubicBezTo>
                  <a:cubicBezTo>
                    <a:pt x="73" y="140"/>
                    <a:pt x="73" y="140"/>
                    <a:pt x="73" y="140"/>
                  </a:cubicBezTo>
                  <a:cubicBezTo>
                    <a:pt x="86" y="138"/>
                    <a:pt x="86" y="138"/>
                    <a:pt x="86" y="138"/>
                  </a:cubicBezTo>
                  <a:cubicBezTo>
                    <a:pt x="87" y="138"/>
                    <a:pt x="87" y="138"/>
                    <a:pt x="87" y="138"/>
                  </a:cubicBezTo>
                  <a:cubicBezTo>
                    <a:pt x="87" y="138"/>
                    <a:pt x="87" y="138"/>
                    <a:pt x="87" y="137"/>
                  </a:cubicBezTo>
                  <a:cubicBezTo>
                    <a:pt x="86" y="124"/>
                    <a:pt x="86" y="124"/>
                    <a:pt x="86" y="124"/>
                  </a:cubicBezTo>
                  <a:cubicBezTo>
                    <a:pt x="90" y="123"/>
                    <a:pt x="95" y="121"/>
                    <a:pt x="99" y="119"/>
                  </a:cubicBezTo>
                  <a:cubicBezTo>
                    <a:pt x="99" y="120"/>
                    <a:pt x="99" y="120"/>
                    <a:pt x="99" y="120"/>
                  </a:cubicBezTo>
                  <a:cubicBezTo>
                    <a:pt x="106" y="129"/>
                    <a:pt x="106" y="129"/>
                    <a:pt x="106" y="129"/>
                  </a:cubicBezTo>
                  <a:cubicBezTo>
                    <a:pt x="107" y="129"/>
                    <a:pt x="107" y="129"/>
                    <a:pt x="107" y="129"/>
                  </a:cubicBezTo>
                  <a:cubicBezTo>
                    <a:pt x="108" y="129"/>
                    <a:pt x="108" y="129"/>
                    <a:pt x="108" y="129"/>
                  </a:cubicBezTo>
                  <a:cubicBezTo>
                    <a:pt x="118" y="121"/>
                    <a:pt x="118" y="121"/>
                    <a:pt x="118" y="121"/>
                  </a:cubicBezTo>
                  <a:cubicBezTo>
                    <a:pt x="119" y="121"/>
                    <a:pt x="119" y="121"/>
                    <a:pt x="119" y="121"/>
                  </a:cubicBezTo>
                  <a:cubicBezTo>
                    <a:pt x="119" y="120"/>
                    <a:pt x="119" y="120"/>
                    <a:pt x="119" y="120"/>
                  </a:cubicBezTo>
                  <a:cubicBezTo>
                    <a:pt x="111" y="109"/>
                    <a:pt x="111" y="109"/>
                    <a:pt x="111" y="109"/>
                  </a:cubicBezTo>
                  <a:cubicBezTo>
                    <a:pt x="114" y="106"/>
                    <a:pt x="117" y="102"/>
                    <a:pt x="119" y="98"/>
                  </a:cubicBezTo>
                  <a:cubicBezTo>
                    <a:pt x="121" y="99"/>
                    <a:pt x="121" y="99"/>
                    <a:pt x="121" y="99"/>
                  </a:cubicBezTo>
                  <a:cubicBezTo>
                    <a:pt x="131" y="103"/>
                    <a:pt x="131" y="103"/>
                    <a:pt x="131" y="103"/>
                  </a:cubicBezTo>
                  <a:cubicBezTo>
                    <a:pt x="132" y="103"/>
                    <a:pt x="132" y="103"/>
                    <a:pt x="132" y="103"/>
                  </a:cubicBezTo>
                  <a:cubicBezTo>
                    <a:pt x="133" y="102"/>
                    <a:pt x="133" y="102"/>
                    <a:pt x="133" y="102"/>
                  </a:cubicBezTo>
                  <a:cubicBezTo>
                    <a:pt x="138" y="90"/>
                    <a:pt x="138" y="90"/>
                    <a:pt x="138" y="90"/>
                  </a:cubicBezTo>
                  <a:cubicBezTo>
                    <a:pt x="138" y="90"/>
                    <a:pt x="138" y="90"/>
                    <a:pt x="138" y="90"/>
                  </a:cubicBezTo>
                  <a:cubicBezTo>
                    <a:pt x="138" y="89"/>
                    <a:pt x="137" y="89"/>
                    <a:pt x="137" y="89"/>
                  </a:cubicBezTo>
                  <a:cubicBezTo>
                    <a:pt x="125" y="84"/>
                    <a:pt x="125" y="84"/>
                    <a:pt x="125" y="84"/>
                  </a:cubicBezTo>
                  <a:cubicBezTo>
                    <a:pt x="126" y="79"/>
                    <a:pt x="127" y="74"/>
                    <a:pt x="127" y="70"/>
                  </a:cubicBezTo>
                  <a:cubicBezTo>
                    <a:pt x="129" y="69"/>
                    <a:pt x="129" y="69"/>
                    <a:pt x="129" y="69"/>
                  </a:cubicBezTo>
                  <a:cubicBezTo>
                    <a:pt x="139" y="68"/>
                    <a:pt x="139" y="68"/>
                    <a:pt x="139" y="68"/>
                  </a:cubicBezTo>
                  <a:cubicBezTo>
                    <a:pt x="140" y="68"/>
                    <a:pt x="140" y="68"/>
                    <a:pt x="140" y="68"/>
                  </a:cubicBezTo>
                  <a:cubicBezTo>
                    <a:pt x="140" y="67"/>
                    <a:pt x="140" y="67"/>
                    <a:pt x="140" y="67"/>
                  </a:cubicBezTo>
                  <a:cubicBezTo>
                    <a:pt x="139" y="54"/>
                    <a:pt x="139" y="54"/>
                    <a:pt x="139" y="54"/>
                  </a:cubicBezTo>
                  <a:cubicBezTo>
                    <a:pt x="139" y="53"/>
                    <a:pt x="139" y="53"/>
                    <a:pt x="139" y="53"/>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27" name="CustomShape 37"/>
            <p:cNvSpPr/>
            <p:nvPr/>
          </p:nvSpPr>
          <p:spPr>
            <a:xfrm>
              <a:off x="6070320" y="2260080"/>
              <a:ext cx="2398680" cy="2399040"/>
            </a:xfrm>
            <a:custGeom>
              <a:avLst/>
              <a:gdLst/>
              <a:ahLst/>
              <a:cxnLst/>
              <a:rect l="l" t="t" r="r" b="b"/>
              <a:pathLst>
                <a:path w="100" h="100">
                  <a:moveTo>
                    <a:pt x="50" y="95"/>
                  </a:moveTo>
                  <a:cubicBezTo>
                    <a:pt x="25" y="95"/>
                    <a:pt x="4" y="75"/>
                    <a:pt x="4" y="50"/>
                  </a:cubicBezTo>
                  <a:cubicBezTo>
                    <a:pt x="4" y="25"/>
                    <a:pt x="25" y="4"/>
                    <a:pt x="50" y="4"/>
                  </a:cubicBezTo>
                  <a:cubicBezTo>
                    <a:pt x="75" y="4"/>
                    <a:pt x="96" y="25"/>
                    <a:pt x="96" y="50"/>
                  </a:cubicBezTo>
                  <a:cubicBezTo>
                    <a:pt x="96" y="75"/>
                    <a:pt x="75" y="95"/>
                    <a:pt x="50" y="95"/>
                  </a:cubicBezTo>
                  <a:close/>
                  <a:moveTo>
                    <a:pt x="50" y="0"/>
                  </a:moveTo>
                  <a:cubicBezTo>
                    <a:pt x="22" y="0"/>
                    <a:pt x="0" y="23"/>
                    <a:pt x="0" y="50"/>
                  </a:cubicBezTo>
                  <a:cubicBezTo>
                    <a:pt x="0" y="78"/>
                    <a:pt x="22" y="100"/>
                    <a:pt x="50" y="100"/>
                  </a:cubicBezTo>
                  <a:cubicBezTo>
                    <a:pt x="78" y="100"/>
                    <a:pt x="100" y="78"/>
                    <a:pt x="100" y="50"/>
                  </a:cubicBezTo>
                  <a:cubicBezTo>
                    <a:pt x="100" y="23"/>
                    <a:pt x="78" y="0"/>
                    <a:pt x="50" y="0"/>
                  </a:cubicBezTo>
                  <a:close/>
                </a:path>
              </a:pathLst>
            </a:custGeom>
            <a:solidFill>
              <a:srgbClr val="00B4FF"/>
            </a:solidFill>
            <a:ln>
              <a:noFill/>
            </a:ln>
          </p:spPr>
          <p:style>
            <a:lnRef idx="0">
              <a:scrgbClr r="0" g="0" b="0"/>
            </a:lnRef>
            <a:fillRef idx="0">
              <a:scrgbClr r="0" g="0" b="0"/>
            </a:fillRef>
            <a:effectRef idx="0">
              <a:scrgbClr r="0" g="0" b="0"/>
            </a:effectRef>
            <a:fontRef idx="minor"/>
          </p:style>
        </p:sp>
        <p:sp>
          <p:nvSpPr>
            <p:cNvPr id="528" name="CustomShape 38"/>
            <p:cNvSpPr/>
            <p:nvPr/>
          </p:nvSpPr>
          <p:spPr>
            <a:xfrm>
              <a:off x="9790560" y="2619720"/>
              <a:ext cx="673560" cy="170280"/>
            </a:xfrm>
            <a:custGeom>
              <a:avLst/>
              <a:gdLst/>
              <a:ahLst/>
              <a:cxnLst/>
              <a:rect l="l" t="t" r="r" b="b"/>
              <a:pathLst>
                <a:path w="75" h="19">
                  <a:moveTo>
                    <a:pt x="0" y="19"/>
                  </a:moveTo>
                  <a:lnTo>
                    <a:pt x="75" y="19"/>
                  </a:lnTo>
                  <a:lnTo>
                    <a:pt x="75" y="0"/>
                  </a:lnTo>
                  <a:lnTo>
                    <a:pt x="0" y="0"/>
                  </a:lnTo>
                  <a:lnTo>
                    <a:pt x="0" y="19"/>
                  </a:lnTo>
                  <a:lnTo>
                    <a:pt x="0" y="19"/>
                  </a:ln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529" name="CustomShape 39"/>
            <p:cNvSpPr/>
            <p:nvPr/>
          </p:nvSpPr>
          <p:spPr>
            <a:xfrm>
              <a:off x="10581120" y="2880360"/>
              <a:ext cx="197280" cy="341280"/>
            </a:xfrm>
            <a:custGeom>
              <a:avLst/>
              <a:gdLst/>
              <a:ahLst/>
              <a:cxnLst/>
              <a:rect l="l" t="t" r="r" b="b"/>
              <a:pathLst>
                <a:path w="8" h="14">
                  <a:moveTo>
                    <a:pt x="4" y="2"/>
                  </a:moveTo>
                  <a:cubicBezTo>
                    <a:pt x="0" y="4"/>
                    <a:pt x="1" y="8"/>
                    <a:pt x="3" y="14"/>
                  </a:cubicBezTo>
                  <a:cubicBezTo>
                    <a:pt x="7" y="14"/>
                    <a:pt x="7" y="14"/>
                    <a:pt x="7" y="14"/>
                  </a:cubicBezTo>
                  <a:cubicBezTo>
                    <a:pt x="6" y="8"/>
                    <a:pt x="7" y="3"/>
                    <a:pt x="8" y="0"/>
                  </a:cubicBezTo>
                  <a:cubicBezTo>
                    <a:pt x="6" y="0"/>
                    <a:pt x="5" y="1"/>
                    <a:pt x="4" y="2"/>
                  </a:cubicBezTo>
                  <a:close/>
                </a:path>
              </a:pathLst>
            </a:custGeom>
            <a:solidFill>
              <a:srgbClr val="FFA47B"/>
            </a:solidFill>
            <a:ln>
              <a:noFill/>
            </a:ln>
          </p:spPr>
          <p:style>
            <a:lnRef idx="0">
              <a:scrgbClr r="0" g="0" b="0"/>
            </a:lnRef>
            <a:fillRef idx="0">
              <a:scrgbClr r="0" g="0" b="0"/>
            </a:fillRef>
            <a:effectRef idx="0">
              <a:scrgbClr r="0" g="0" b="0"/>
            </a:effectRef>
            <a:fontRef idx="minor"/>
          </p:style>
        </p:sp>
        <p:sp>
          <p:nvSpPr>
            <p:cNvPr id="530" name="CustomShape 40"/>
            <p:cNvSpPr/>
            <p:nvPr/>
          </p:nvSpPr>
          <p:spPr>
            <a:xfrm>
              <a:off x="9457920" y="2880360"/>
              <a:ext cx="170280" cy="341280"/>
            </a:xfrm>
            <a:custGeom>
              <a:avLst/>
              <a:gdLst/>
              <a:ahLst/>
              <a:cxnLst/>
              <a:rect l="l" t="t" r="r" b="b"/>
              <a:pathLst>
                <a:path w="7" h="14">
                  <a:moveTo>
                    <a:pt x="3" y="2"/>
                  </a:moveTo>
                  <a:cubicBezTo>
                    <a:pt x="2" y="1"/>
                    <a:pt x="1" y="1"/>
                    <a:pt x="0" y="0"/>
                  </a:cubicBezTo>
                  <a:cubicBezTo>
                    <a:pt x="1" y="3"/>
                    <a:pt x="1" y="9"/>
                    <a:pt x="1" y="14"/>
                  </a:cubicBezTo>
                  <a:cubicBezTo>
                    <a:pt x="4" y="14"/>
                    <a:pt x="4" y="14"/>
                    <a:pt x="4" y="14"/>
                  </a:cubicBezTo>
                  <a:cubicBezTo>
                    <a:pt x="6" y="8"/>
                    <a:pt x="7" y="4"/>
                    <a:pt x="3" y="2"/>
                  </a:cubicBezTo>
                  <a:close/>
                </a:path>
              </a:pathLst>
            </a:custGeom>
            <a:solidFill>
              <a:srgbClr val="FFBD93"/>
            </a:solidFill>
            <a:ln>
              <a:noFill/>
            </a:ln>
          </p:spPr>
          <p:style>
            <a:lnRef idx="0">
              <a:scrgbClr r="0" g="0" b="0"/>
            </a:lnRef>
            <a:fillRef idx="0">
              <a:scrgbClr r="0" g="0" b="0"/>
            </a:fillRef>
            <a:effectRef idx="0">
              <a:scrgbClr r="0" g="0" b="0"/>
            </a:effectRef>
            <a:fontRef idx="minor"/>
          </p:style>
        </p:sp>
        <p:sp>
          <p:nvSpPr>
            <p:cNvPr id="531" name="CustomShape 41"/>
            <p:cNvSpPr/>
            <p:nvPr/>
          </p:nvSpPr>
          <p:spPr>
            <a:xfrm>
              <a:off x="9817560" y="2215440"/>
              <a:ext cx="619560" cy="1006200"/>
            </a:xfrm>
            <a:custGeom>
              <a:avLst/>
              <a:gdLst/>
              <a:ahLst/>
              <a:cxnLst/>
              <a:rect l="l" t="t" r="r" b="b"/>
              <a:pathLst>
                <a:path w="26" h="42">
                  <a:moveTo>
                    <a:pt x="21" y="3"/>
                  </a:moveTo>
                  <a:cubicBezTo>
                    <a:pt x="20" y="0"/>
                    <a:pt x="4" y="0"/>
                    <a:pt x="4" y="4"/>
                  </a:cubicBezTo>
                  <a:cubicBezTo>
                    <a:pt x="4" y="19"/>
                    <a:pt x="0" y="20"/>
                    <a:pt x="0" y="20"/>
                  </a:cubicBezTo>
                  <a:cubicBezTo>
                    <a:pt x="0" y="20"/>
                    <a:pt x="0" y="33"/>
                    <a:pt x="3" y="42"/>
                  </a:cubicBezTo>
                  <a:cubicBezTo>
                    <a:pt x="11" y="42"/>
                    <a:pt x="11" y="42"/>
                    <a:pt x="11" y="42"/>
                  </a:cubicBezTo>
                  <a:cubicBezTo>
                    <a:pt x="11" y="35"/>
                    <a:pt x="11" y="35"/>
                    <a:pt x="11" y="35"/>
                  </a:cubicBezTo>
                  <a:cubicBezTo>
                    <a:pt x="13" y="35"/>
                    <a:pt x="13" y="35"/>
                    <a:pt x="13" y="35"/>
                  </a:cubicBezTo>
                  <a:cubicBezTo>
                    <a:pt x="15" y="35"/>
                    <a:pt x="15" y="35"/>
                    <a:pt x="15" y="35"/>
                  </a:cubicBezTo>
                  <a:cubicBezTo>
                    <a:pt x="16" y="42"/>
                    <a:pt x="16" y="42"/>
                    <a:pt x="16" y="42"/>
                  </a:cubicBezTo>
                  <a:cubicBezTo>
                    <a:pt x="23" y="42"/>
                    <a:pt x="23" y="42"/>
                    <a:pt x="23" y="42"/>
                  </a:cubicBezTo>
                  <a:cubicBezTo>
                    <a:pt x="26" y="33"/>
                    <a:pt x="26" y="20"/>
                    <a:pt x="26" y="20"/>
                  </a:cubicBezTo>
                  <a:cubicBezTo>
                    <a:pt x="26" y="20"/>
                    <a:pt x="21" y="17"/>
                    <a:pt x="21" y="3"/>
                  </a:cubicBezTo>
                  <a:close/>
                </a:path>
              </a:pathLst>
            </a:custGeom>
            <a:solidFill>
              <a:srgbClr val="FFB987"/>
            </a:solidFill>
            <a:ln>
              <a:noFill/>
            </a:ln>
          </p:spPr>
          <p:style>
            <a:lnRef idx="0">
              <a:scrgbClr r="0" g="0" b="0"/>
            </a:lnRef>
            <a:fillRef idx="0">
              <a:scrgbClr r="0" g="0" b="0"/>
            </a:fillRef>
            <a:effectRef idx="0">
              <a:scrgbClr r="0" g="0" b="0"/>
            </a:effectRef>
            <a:fontRef idx="minor"/>
          </p:style>
        </p:sp>
        <p:sp>
          <p:nvSpPr>
            <p:cNvPr id="532" name="CustomShape 42"/>
            <p:cNvSpPr/>
            <p:nvPr/>
          </p:nvSpPr>
          <p:spPr>
            <a:xfrm>
              <a:off x="9359280" y="2691720"/>
              <a:ext cx="772560" cy="529920"/>
            </a:xfrm>
            <a:custGeom>
              <a:avLst/>
              <a:gdLst/>
              <a:ahLst/>
              <a:cxnLst/>
              <a:rect l="l" t="t" r="r" b="b"/>
              <a:pathLst>
                <a:path w="32" h="22">
                  <a:moveTo>
                    <a:pt x="19" y="0"/>
                  </a:moveTo>
                  <a:cubicBezTo>
                    <a:pt x="7" y="3"/>
                    <a:pt x="7" y="3"/>
                    <a:pt x="7" y="3"/>
                  </a:cubicBezTo>
                  <a:cubicBezTo>
                    <a:pt x="3" y="4"/>
                    <a:pt x="0" y="8"/>
                    <a:pt x="1" y="12"/>
                  </a:cubicBezTo>
                  <a:cubicBezTo>
                    <a:pt x="1" y="15"/>
                    <a:pt x="1" y="18"/>
                    <a:pt x="2" y="22"/>
                  </a:cubicBezTo>
                  <a:cubicBezTo>
                    <a:pt x="32" y="22"/>
                    <a:pt x="32" y="22"/>
                    <a:pt x="32" y="22"/>
                  </a:cubicBezTo>
                  <a:cubicBezTo>
                    <a:pt x="32" y="8"/>
                    <a:pt x="32" y="8"/>
                    <a:pt x="32" y="8"/>
                  </a:cubicBezTo>
                  <a:cubicBezTo>
                    <a:pt x="32" y="8"/>
                    <a:pt x="22" y="5"/>
                    <a:pt x="19" y="0"/>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533" name="CustomShape 43"/>
            <p:cNvSpPr/>
            <p:nvPr/>
          </p:nvSpPr>
          <p:spPr>
            <a:xfrm>
              <a:off x="10131840" y="2691720"/>
              <a:ext cx="745560" cy="529920"/>
            </a:xfrm>
            <a:custGeom>
              <a:avLst/>
              <a:gdLst/>
              <a:ahLst/>
              <a:cxnLst/>
              <a:rect l="l" t="t" r="r" b="b"/>
              <a:pathLst>
                <a:path w="31" h="22">
                  <a:moveTo>
                    <a:pt x="25" y="4"/>
                  </a:moveTo>
                  <a:cubicBezTo>
                    <a:pt x="13" y="0"/>
                    <a:pt x="13" y="0"/>
                    <a:pt x="13" y="0"/>
                  </a:cubicBezTo>
                  <a:cubicBezTo>
                    <a:pt x="7" y="6"/>
                    <a:pt x="0" y="8"/>
                    <a:pt x="0" y="8"/>
                  </a:cubicBezTo>
                  <a:cubicBezTo>
                    <a:pt x="0" y="22"/>
                    <a:pt x="0" y="22"/>
                    <a:pt x="0" y="22"/>
                  </a:cubicBezTo>
                  <a:cubicBezTo>
                    <a:pt x="29" y="22"/>
                    <a:pt x="29" y="22"/>
                    <a:pt x="29" y="22"/>
                  </a:cubicBezTo>
                  <a:cubicBezTo>
                    <a:pt x="30" y="18"/>
                    <a:pt x="30" y="15"/>
                    <a:pt x="30" y="13"/>
                  </a:cubicBezTo>
                  <a:cubicBezTo>
                    <a:pt x="31" y="9"/>
                    <a:pt x="28" y="5"/>
                    <a:pt x="25" y="4"/>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534" name="CustomShape 44"/>
            <p:cNvSpPr/>
            <p:nvPr/>
          </p:nvSpPr>
          <p:spPr>
            <a:xfrm>
              <a:off x="10131840" y="2808360"/>
              <a:ext cx="116280" cy="71640"/>
            </a:xfrm>
            <a:custGeom>
              <a:avLst/>
              <a:gdLst/>
              <a:ahLst/>
              <a:cxnLst/>
              <a:rect l="l" t="t" r="r" b="b"/>
              <a:pathLst>
                <a:path w="13" h="8">
                  <a:moveTo>
                    <a:pt x="2" y="3"/>
                  </a:moveTo>
                  <a:lnTo>
                    <a:pt x="0" y="8"/>
                  </a:lnTo>
                  <a:lnTo>
                    <a:pt x="13" y="3"/>
                  </a:lnTo>
                  <a:lnTo>
                    <a:pt x="5" y="0"/>
                  </a:lnTo>
                  <a:lnTo>
                    <a:pt x="2" y="3"/>
                  </a:lnTo>
                  <a:lnTo>
                    <a:pt x="2" y="3"/>
                  </a:ln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535" name="CustomShape 45"/>
            <p:cNvSpPr/>
            <p:nvPr/>
          </p:nvSpPr>
          <p:spPr>
            <a:xfrm>
              <a:off x="10006200" y="2862360"/>
              <a:ext cx="125280" cy="188280"/>
            </a:xfrm>
            <a:custGeom>
              <a:avLst/>
              <a:gdLst/>
              <a:ahLst/>
              <a:cxnLst/>
              <a:rect l="l" t="t" r="r" b="b"/>
              <a:pathLst>
                <a:path w="14" h="21">
                  <a:moveTo>
                    <a:pt x="8" y="21"/>
                  </a:moveTo>
                  <a:lnTo>
                    <a:pt x="14" y="21"/>
                  </a:lnTo>
                  <a:lnTo>
                    <a:pt x="14" y="2"/>
                  </a:lnTo>
                  <a:lnTo>
                    <a:pt x="0" y="0"/>
                  </a:lnTo>
                  <a:lnTo>
                    <a:pt x="8" y="21"/>
                  </a:lnTo>
                  <a:lnTo>
                    <a:pt x="8" y="21"/>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36" name="CustomShape 46"/>
            <p:cNvSpPr/>
            <p:nvPr/>
          </p:nvSpPr>
          <p:spPr>
            <a:xfrm>
              <a:off x="10131840" y="2862360"/>
              <a:ext cx="116280" cy="188280"/>
            </a:xfrm>
            <a:custGeom>
              <a:avLst/>
              <a:gdLst/>
              <a:ahLst/>
              <a:cxnLst/>
              <a:rect l="l" t="t" r="r" b="b"/>
              <a:pathLst>
                <a:path w="13" h="21">
                  <a:moveTo>
                    <a:pt x="0" y="21"/>
                  </a:moveTo>
                  <a:lnTo>
                    <a:pt x="5" y="21"/>
                  </a:lnTo>
                  <a:lnTo>
                    <a:pt x="13" y="0"/>
                  </a:lnTo>
                  <a:lnTo>
                    <a:pt x="0" y="2"/>
                  </a:lnTo>
                  <a:lnTo>
                    <a:pt x="0" y="21"/>
                  </a:lnTo>
                  <a:lnTo>
                    <a:pt x="0" y="21"/>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37" name="CustomShape 47"/>
            <p:cNvSpPr/>
            <p:nvPr/>
          </p:nvSpPr>
          <p:spPr>
            <a:xfrm>
              <a:off x="10149840" y="2619720"/>
              <a:ext cx="412920" cy="332280"/>
            </a:xfrm>
            <a:custGeom>
              <a:avLst/>
              <a:gdLst/>
              <a:ahLst/>
              <a:cxnLst/>
              <a:rect l="l" t="t" r="r" b="b"/>
              <a:pathLst>
                <a:path w="46" h="37">
                  <a:moveTo>
                    <a:pt x="0" y="24"/>
                  </a:moveTo>
                  <a:lnTo>
                    <a:pt x="11" y="37"/>
                  </a:lnTo>
                  <a:lnTo>
                    <a:pt x="46" y="13"/>
                  </a:lnTo>
                  <a:lnTo>
                    <a:pt x="35" y="0"/>
                  </a:lnTo>
                  <a:lnTo>
                    <a:pt x="0" y="24"/>
                  </a:lnTo>
                  <a:lnTo>
                    <a:pt x="0" y="24"/>
                  </a:lnTo>
                  <a:close/>
                </a:path>
              </a:pathLst>
            </a:custGeom>
            <a:solidFill>
              <a:srgbClr val="FFA461"/>
            </a:solidFill>
            <a:ln>
              <a:noFill/>
            </a:ln>
          </p:spPr>
          <p:style>
            <a:lnRef idx="0">
              <a:scrgbClr r="0" g="0" b="0"/>
            </a:lnRef>
            <a:fillRef idx="0">
              <a:scrgbClr r="0" g="0" b="0"/>
            </a:fillRef>
            <a:effectRef idx="0">
              <a:scrgbClr r="0" g="0" b="0"/>
            </a:effectRef>
            <a:fontRef idx="minor"/>
          </p:style>
        </p:sp>
        <p:sp>
          <p:nvSpPr>
            <p:cNvPr id="538" name="CustomShape 48"/>
            <p:cNvSpPr/>
            <p:nvPr/>
          </p:nvSpPr>
          <p:spPr>
            <a:xfrm>
              <a:off x="10006200" y="2808360"/>
              <a:ext cx="125280" cy="71640"/>
            </a:xfrm>
            <a:custGeom>
              <a:avLst/>
              <a:gdLst/>
              <a:ahLst/>
              <a:cxnLst/>
              <a:rect l="l" t="t" r="r" b="b"/>
              <a:pathLst>
                <a:path w="14" h="8">
                  <a:moveTo>
                    <a:pt x="8" y="0"/>
                  </a:moveTo>
                  <a:lnTo>
                    <a:pt x="0" y="3"/>
                  </a:lnTo>
                  <a:lnTo>
                    <a:pt x="14" y="8"/>
                  </a:lnTo>
                  <a:lnTo>
                    <a:pt x="11" y="3"/>
                  </a:lnTo>
                  <a:lnTo>
                    <a:pt x="8" y="0"/>
                  </a:lnTo>
                  <a:lnTo>
                    <a:pt x="8" y="0"/>
                  </a:ln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539" name="CustomShape 49"/>
            <p:cNvSpPr/>
            <p:nvPr/>
          </p:nvSpPr>
          <p:spPr>
            <a:xfrm>
              <a:off x="9700560" y="2619720"/>
              <a:ext cx="403920" cy="332280"/>
            </a:xfrm>
            <a:custGeom>
              <a:avLst/>
              <a:gdLst/>
              <a:ahLst/>
              <a:cxnLst/>
              <a:rect l="l" t="t" r="r" b="b"/>
              <a:pathLst>
                <a:path w="45" h="37">
                  <a:moveTo>
                    <a:pt x="0" y="13"/>
                  </a:moveTo>
                  <a:lnTo>
                    <a:pt x="34" y="37"/>
                  </a:lnTo>
                  <a:lnTo>
                    <a:pt x="45" y="24"/>
                  </a:lnTo>
                  <a:lnTo>
                    <a:pt x="10" y="0"/>
                  </a:lnTo>
                  <a:lnTo>
                    <a:pt x="0" y="13"/>
                  </a:lnTo>
                  <a:lnTo>
                    <a:pt x="0" y="13"/>
                  </a:lnTo>
                  <a:close/>
                </a:path>
              </a:pathLst>
            </a:custGeom>
            <a:solidFill>
              <a:srgbClr val="FFA461"/>
            </a:solidFill>
            <a:ln>
              <a:noFill/>
            </a:ln>
          </p:spPr>
          <p:style>
            <a:lnRef idx="0">
              <a:scrgbClr r="0" g="0" b="0"/>
            </a:lnRef>
            <a:fillRef idx="0">
              <a:scrgbClr r="0" g="0" b="0"/>
            </a:fillRef>
            <a:effectRef idx="0">
              <a:scrgbClr r="0" g="0" b="0"/>
            </a:effectRef>
            <a:fontRef idx="minor"/>
          </p:style>
        </p:sp>
        <p:sp>
          <p:nvSpPr>
            <p:cNvPr id="540" name="CustomShape 50"/>
            <p:cNvSpPr/>
            <p:nvPr/>
          </p:nvSpPr>
          <p:spPr>
            <a:xfrm>
              <a:off x="10077840" y="3051000"/>
              <a:ext cx="53640" cy="170280"/>
            </a:xfrm>
            <a:custGeom>
              <a:avLst/>
              <a:gdLst/>
              <a:ahLst/>
              <a:cxnLst/>
              <a:rect l="l" t="t" r="r" b="b"/>
              <a:pathLst>
                <a:path w="6" h="19">
                  <a:moveTo>
                    <a:pt x="0" y="0"/>
                  </a:moveTo>
                  <a:lnTo>
                    <a:pt x="0" y="19"/>
                  </a:lnTo>
                  <a:lnTo>
                    <a:pt x="6" y="19"/>
                  </a:lnTo>
                  <a:lnTo>
                    <a:pt x="6" y="0"/>
                  </a:lnTo>
                  <a:lnTo>
                    <a:pt x="0" y="0"/>
                  </a:lnTo>
                  <a:lnTo>
                    <a:pt x="0" y="0"/>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41" name="CustomShape 51"/>
            <p:cNvSpPr/>
            <p:nvPr/>
          </p:nvSpPr>
          <p:spPr>
            <a:xfrm>
              <a:off x="10131840" y="3051000"/>
              <a:ext cx="71640" cy="170280"/>
            </a:xfrm>
            <a:custGeom>
              <a:avLst/>
              <a:gdLst/>
              <a:ahLst/>
              <a:cxnLst/>
              <a:rect l="l" t="t" r="r" b="b"/>
              <a:pathLst>
                <a:path w="8" h="19">
                  <a:moveTo>
                    <a:pt x="0" y="0"/>
                  </a:moveTo>
                  <a:lnTo>
                    <a:pt x="0" y="19"/>
                  </a:lnTo>
                  <a:lnTo>
                    <a:pt x="8" y="19"/>
                  </a:lnTo>
                  <a:lnTo>
                    <a:pt x="5" y="0"/>
                  </a:lnTo>
                  <a:lnTo>
                    <a:pt x="0" y="0"/>
                  </a:lnTo>
                  <a:lnTo>
                    <a:pt x="0" y="0"/>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42" name="CustomShape 52"/>
            <p:cNvSpPr/>
            <p:nvPr/>
          </p:nvSpPr>
          <p:spPr>
            <a:xfrm>
              <a:off x="9718560" y="1568520"/>
              <a:ext cx="817200" cy="979200"/>
            </a:xfrm>
            <a:custGeom>
              <a:avLst/>
              <a:gdLst/>
              <a:ahLst/>
              <a:cxnLst/>
              <a:rect l="l" t="t" r="r" b="b"/>
              <a:pathLst>
                <a:path w="34" h="41">
                  <a:moveTo>
                    <a:pt x="17" y="0"/>
                  </a:moveTo>
                  <a:cubicBezTo>
                    <a:pt x="8" y="0"/>
                    <a:pt x="0" y="9"/>
                    <a:pt x="1" y="20"/>
                  </a:cubicBezTo>
                  <a:cubicBezTo>
                    <a:pt x="2" y="32"/>
                    <a:pt x="11" y="41"/>
                    <a:pt x="17" y="41"/>
                  </a:cubicBezTo>
                  <a:cubicBezTo>
                    <a:pt x="23" y="41"/>
                    <a:pt x="32" y="32"/>
                    <a:pt x="33" y="20"/>
                  </a:cubicBezTo>
                  <a:cubicBezTo>
                    <a:pt x="34" y="9"/>
                    <a:pt x="26" y="0"/>
                    <a:pt x="17" y="0"/>
                  </a:cubicBezTo>
                  <a:close/>
                </a:path>
              </a:pathLst>
            </a:custGeom>
            <a:solidFill>
              <a:srgbClr val="FFC9A3"/>
            </a:solidFill>
            <a:ln>
              <a:noFill/>
            </a:ln>
          </p:spPr>
          <p:style>
            <a:lnRef idx="0">
              <a:scrgbClr r="0" g="0" b="0"/>
            </a:lnRef>
            <a:fillRef idx="0">
              <a:scrgbClr r="0" g="0" b="0"/>
            </a:fillRef>
            <a:effectRef idx="0">
              <a:scrgbClr r="0" g="0" b="0"/>
            </a:effectRef>
            <a:fontRef idx="minor"/>
          </p:style>
        </p:sp>
        <p:sp>
          <p:nvSpPr>
            <p:cNvPr id="543" name="CustomShape 53"/>
            <p:cNvSpPr/>
            <p:nvPr/>
          </p:nvSpPr>
          <p:spPr>
            <a:xfrm>
              <a:off x="9700560" y="1469520"/>
              <a:ext cx="862200" cy="619560"/>
            </a:xfrm>
            <a:custGeom>
              <a:avLst/>
              <a:gdLst/>
              <a:ahLst/>
              <a:cxnLst/>
              <a:rect l="l" t="t" r="r" b="b"/>
              <a:pathLst>
                <a:path w="36" h="26">
                  <a:moveTo>
                    <a:pt x="18" y="0"/>
                  </a:moveTo>
                  <a:cubicBezTo>
                    <a:pt x="11" y="0"/>
                    <a:pt x="4" y="5"/>
                    <a:pt x="3" y="8"/>
                  </a:cubicBezTo>
                  <a:cubicBezTo>
                    <a:pt x="0" y="12"/>
                    <a:pt x="1" y="22"/>
                    <a:pt x="1" y="22"/>
                  </a:cubicBezTo>
                  <a:cubicBezTo>
                    <a:pt x="3" y="25"/>
                    <a:pt x="3" y="25"/>
                    <a:pt x="3" y="25"/>
                  </a:cubicBezTo>
                  <a:cubicBezTo>
                    <a:pt x="3" y="25"/>
                    <a:pt x="4" y="19"/>
                    <a:pt x="6" y="17"/>
                  </a:cubicBezTo>
                  <a:cubicBezTo>
                    <a:pt x="8" y="15"/>
                    <a:pt x="24" y="12"/>
                    <a:pt x="24" y="12"/>
                  </a:cubicBezTo>
                  <a:cubicBezTo>
                    <a:pt x="24" y="12"/>
                    <a:pt x="29" y="14"/>
                    <a:pt x="29" y="15"/>
                  </a:cubicBezTo>
                  <a:cubicBezTo>
                    <a:pt x="32" y="16"/>
                    <a:pt x="33" y="26"/>
                    <a:pt x="33" y="26"/>
                  </a:cubicBezTo>
                  <a:cubicBezTo>
                    <a:pt x="36" y="23"/>
                    <a:pt x="36" y="23"/>
                    <a:pt x="36" y="23"/>
                  </a:cubicBezTo>
                  <a:cubicBezTo>
                    <a:pt x="36" y="23"/>
                    <a:pt x="36" y="15"/>
                    <a:pt x="34" y="10"/>
                  </a:cubicBezTo>
                  <a:cubicBezTo>
                    <a:pt x="32" y="5"/>
                    <a:pt x="25" y="0"/>
                    <a:pt x="18" y="0"/>
                  </a:cubicBez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544" name="CustomShape 54"/>
            <p:cNvSpPr/>
            <p:nvPr/>
          </p:nvSpPr>
          <p:spPr>
            <a:xfrm>
              <a:off x="8667360" y="750600"/>
              <a:ext cx="2973960" cy="2973960"/>
            </a:xfrm>
            <a:custGeom>
              <a:avLst/>
              <a:gdLst/>
              <a:ahLst/>
              <a:cxnLst/>
              <a:rect l="l" t="t" r="r" b="b"/>
              <a:pathLst>
                <a:path w="124" h="124">
                  <a:moveTo>
                    <a:pt x="73" y="101"/>
                  </a:moveTo>
                  <a:cubicBezTo>
                    <a:pt x="52" y="107"/>
                    <a:pt x="30" y="95"/>
                    <a:pt x="24" y="73"/>
                  </a:cubicBezTo>
                  <a:cubicBezTo>
                    <a:pt x="17" y="52"/>
                    <a:pt x="30" y="30"/>
                    <a:pt x="51" y="24"/>
                  </a:cubicBezTo>
                  <a:cubicBezTo>
                    <a:pt x="72" y="18"/>
                    <a:pt x="95" y="30"/>
                    <a:pt x="101" y="51"/>
                  </a:cubicBezTo>
                  <a:cubicBezTo>
                    <a:pt x="107" y="72"/>
                    <a:pt x="94" y="95"/>
                    <a:pt x="73" y="101"/>
                  </a:cubicBezTo>
                  <a:close/>
                  <a:moveTo>
                    <a:pt x="123" y="62"/>
                  </a:moveTo>
                  <a:cubicBezTo>
                    <a:pt x="112" y="60"/>
                    <a:pt x="112" y="60"/>
                    <a:pt x="112" y="60"/>
                  </a:cubicBezTo>
                  <a:cubicBezTo>
                    <a:pt x="112" y="56"/>
                    <a:pt x="111" y="52"/>
                    <a:pt x="110" y="48"/>
                  </a:cubicBezTo>
                  <a:cubicBezTo>
                    <a:pt x="112" y="47"/>
                    <a:pt x="112" y="47"/>
                    <a:pt x="112" y="47"/>
                  </a:cubicBezTo>
                  <a:cubicBezTo>
                    <a:pt x="120" y="44"/>
                    <a:pt x="120" y="44"/>
                    <a:pt x="120" y="44"/>
                  </a:cubicBezTo>
                  <a:cubicBezTo>
                    <a:pt x="121" y="43"/>
                    <a:pt x="121" y="43"/>
                    <a:pt x="121" y="43"/>
                  </a:cubicBezTo>
                  <a:cubicBezTo>
                    <a:pt x="121" y="42"/>
                    <a:pt x="121" y="42"/>
                    <a:pt x="121" y="42"/>
                  </a:cubicBezTo>
                  <a:cubicBezTo>
                    <a:pt x="116" y="32"/>
                    <a:pt x="116" y="32"/>
                    <a:pt x="116" y="32"/>
                  </a:cubicBezTo>
                  <a:cubicBezTo>
                    <a:pt x="116" y="31"/>
                    <a:pt x="116" y="31"/>
                    <a:pt x="116" y="31"/>
                  </a:cubicBezTo>
                  <a:cubicBezTo>
                    <a:pt x="115" y="31"/>
                    <a:pt x="115" y="31"/>
                    <a:pt x="115" y="31"/>
                  </a:cubicBezTo>
                  <a:cubicBezTo>
                    <a:pt x="104" y="36"/>
                    <a:pt x="104" y="36"/>
                    <a:pt x="104" y="36"/>
                  </a:cubicBezTo>
                  <a:cubicBezTo>
                    <a:pt x="102" y="32"/>
                    <a:pt x="100" y="29"/>
                    <a:pt x="97" y="26"/>
                  </a:cubicBezTo>
                  <a:cubicBezTo>
                    <a:pt x="97" y="25"/>
                    <a:pt x="97" y="25"/>
                    <a:pt x="97" y="25"/>
                  </a:cubicBezTo>
                  <a:cubicBezTo>
                    <a:pt x="103" y="17"/>
                    <a:pt x="103" y="17"/>
                    <a:pt x="103" y="17"/>
                  </a:cubicBezTo>
                  <a:cubicBezTo>
                    <a:pt x="103" y="16"/>
                    <a:pt x="103" y="16"/>
                    <a:pt x="103" y="16"/>
                  </a:cubicBezTo>
                  <a:cubicBezTo>
                    <a:pt x="103" y="16"/>
                    <a:pt x="103" y="16"/>
                    <a:pt x="103" y="16"/>
                  </a:cubicBezTo>
                  <a:cubicBezTo>
                    <a:pt x="94" y="9"/>
                    <a:pt x="94" y="9"/>
                    <a:pt x="94" y="9"/>
                  </a:cubicBezTo>
                  <a:cubicBezTo>
                    <a:pt x="93" y="9"/>
                    <a:pt x="93" y="9"/>
                    <a:pt x="93" y="9"/>
                  </a:cubicBezTo>
                  <a:cubicBezTo>
                    <a:pt x="92" y="9"/>
                    <a:pt x="92" y="9"/>
                    <a:pt x="92" y="9"/>
                  </a:cubicBezTo>
                  <a:cubicBezTo>
                    <a:pt x="86" y="18"/>
                    <a:pt x="86" y="18"/>
                    <a:pt x="86" y="18"/>
                  </a:cubicBezTo>
                  <a:cubicBezTo>
                    <a:pt x="82" y="16"/>
                    <a:pt x="78" y="15"/>
                    <a:pt x="74" y="14"/>
                  </a:cubicBezTo>
                  <a:cubicBezTo>
                    <a:pt x="74" y="12"/>
                    <a:pt x="74" y="12"/>
                    <a:pt x="74" y="12"/>
                  </a:cubicBezTo>
                  <a:cubicBezTo>
                    <a:pt x="75" y="3"/>
                    <a:pt x="75" y="3"/>
                    <a:pt x="75" y="3"/>
                  </a:cubicBezTo>
                  <a:cubicBezTo>
                    <a:pt x="75" y="2"/>
                    <a:pt x="75" y="2"/>
                    <a:pt x="75" y="2"/>
                  </a:cubicBezTo>
                  <a:cubicBezTo>
                    <a:pt x="74" y="2"/>
                    <a:pt x="74" y="2"/>
                    <a:pt x="74" y="2"/>
                  </a:cubicBezTo>
                  <a:cubicBezTo>
                    <a:pt x="63" y="0"/>
                    <a:pt x="63" y="0"/>
                    <a:pt x="63" y="0"/>
                  </a:cubicBezTo>
                  <a:cubicBezTo>
                    <a:pt x="62" y="0"/>
                    <a:pt x="62" y="0"/>
                    <a:pt x="62" y="0"/>
                  </a:cubicBezTo>
                  <a:cubicBezTo>
                    <a:pt x="62" y="1"/>
                    <a:pt x="62" y="1"/>
                    <a:pt x="62" y="1"/>
                  </a:cubicBezTo>
                  <a:cubicBezTo>
                    <a:pt x="60" y="12"/>
                    <a:pt x="60" y="12"/>
                    <a:pt x="60" y="12"/>
                  </a:cubicBezTo>
                  <a:cubicBezTo>
                    <a:pt x="56" y="12"/>
                    <a:pt x="52" y="13"/>
                    <a:pt x="48" y="14"/>
                  </a:cubicBezTo>
                  <a:cubicBezTo>
                    <a:pt x="48" y="13"/>
                    <a:pt x="48" y="13"/>
                    <a:pt x="48" y="13"/>
                  </a:cubicBezTo>
                  <a:cubicBezTo>
                    <a:pt x="44" y="4"/>
                    <a:pt x="44" y="4"/>
                    <a:pt x="44" y="4"/>
                  </a:cubicBezTo>
                  <a:cubicBezTo>
                    <a:pt x="43" y="4"/>
                    <a:pt x="43" y="4"/>
                    <a:pt x="43" y="4"/>
                  </a:cubicBezTo>
                  <a:cubicBezTo>
                    <a:pt x="42" y="4"/>
                    <a:pt x="42" y="4"/>
                    <a:pt x="42" y="4"/>
                  </a:cubicBezTo>
                  <a:cubicBezTo>
                    <a:pt x="32" y="8"/>
                    <a:pt x="32" y="8"/>
                    <a:pt x="32" y="8"/>
                  </a:cubicBezTo>
                  <a:cubicBezTo>
                    <a:pt x="31" y="9"/>
                    <a:pt x="31" y="9"/>
                    <a:pt x="31" y="9"/>
                  </a:cubicBezTo>
                  <a:cubicBezTo>
                    <a:pt x="31" y="9"/>
                    <a:pt x="31" y="9"/>
                    <a:pt x="31" y="9"/>
                  </a:cubicBezTo>
                  <a:cubicBezTo>
                    <a:pt x="31" y="9"/>
                    <a:pt x="31" y="9"/>
                    <a:pt x="31" y="9"/>
                  </a:cubicBezTo>
                  <a:cubicBezTo>
                    <a:pt x="31" y="9"/>
                    <a:pt x="31" y="9"/>
                    <a:pt x="31" y="9"/>
                  </a:cubicBezTo>
                  <a:cubicBezTo>
                    <a:pt x="36" y="20"/>
                    <a:pt x="36" y="20"/>
                    <a:pt x="36" y="20"/>
                  </a:cubicBezTo>
                  <a:cubicBezTo>
                    <a:pt x="32" y="22"/>
                    <a:pt x="29" y="25"/>
                    <a:pt x="26" y="28"/>
                  </a:cubicBezTo>
                  <a:cubicBezTo>
                    <a:pt x="17" y="21"/>
                    <a:pt x="17" y="21"/>
                    <a:pt x="17" y="21"/>
                  </a:cubicBezTo>
                  <a:cubicBezTo>
                    <a:pt x="17" y="21"/>
                    <a:pt x="16" y="21"/>
                    <a:pt x="16" y="21"/>
                  </a:cubicBezTo>
                  <a:cubicBezTo>
                    <a:pt x="11" y="28"/>
                    <a:pt x="11" y="28"/>
                    <a:pt x="11" y="28"/>
                  </a:cubicBezTo>
                  <a:cubicBezTo>
                    <a:pt x="9" y="31"/>
                    <a:pt x="9" y="31"/>
                    <a:pt x="9" y="31"/>
                  </a:cubicBezTo>
                  <a:cubicBezTo>
                    <a:pt x="9" y="31"/>
                    <a:pt x="9" y="31"/>
                    <a:pt x="9" y="31"/>
                  </a:cubicBezTo>
                  <a:cubicBezTo>
                    <a:pt x="9" y="31"/>
                    <a:pt x="9" y="31"/>
                    <a:pt x="9" y="31"/>
                  </a:cubicBezTo>
                  <a:cubicBezTo>
                    <a:pt x="9" y="32"/>
                    <a:pt x="9" y="32"/>
                    <a:pt x="9" y="32"/>
                  </a:cubicBezTo>
                  <a:cubicBezTo>
                    <a:pt x="18" y="39"/>
                    <a:pt x="18" y="39"/>
                    <a:pt x="18" y="39"/>
                  </a:cubicBezTo>
                  <a:cubicBezTo>
                    <a:pt x="16" y="42"/>
                    <a:pt x="15" y="46"/>
                    <a:pt x="14" y="50"/>
                  </a:cubicBezTo>
                  <a:cubicBezTo>
                    <a:pt x="2" y="49"/>
                    <a:pt x="2" y="49"/>
                    <a:pt x="2" y="49"/>
                  </a:cubicBezTo>
                  <a:cubicBezTo>
                    <a:pt x="2" y="49"/>
                    <a:pt x="2" y="49"/>
                    <a:pt x="2" y="49"/>
                  </a:cubicBezTo>
                  <a:cubicBezTo>
                    <a:pt x="2" y="49"/>
                    <a:pt x="2" y="49"/>
                    <a:pt x="2" y="49"/>
                  </a:cubicBezTo>
                  <a:cubicBezTo>
                    <a:pt x="1" y="50"/>
                    <a:pt x="1" y="50"/>
                    <a:pt x="1" y="50"/>
                  </a:cubicBezTo>
                  <a:cubicBezTo>
                    <a:pt x="0" y="59"/>
                    <a:pt x="0" y="59"/>
                    <a:pt x="0" y="59"/>
                  </a:cubicBezTo>
                  <a:cubicBezTo>
                    <a:pt x="0" y="62"/>
                    <a:pt x="0" y="62"/>
                    <a:pt x="0" y="62"/>
                  </a:cubicBezTo>
                  <a:cubicBezTo>
                    <a:pt x="0" y="62"/>
                    <a:pt x="0" y="63"/>
                    <a:pt x="1" y="63"/>
                  </a:cubicBezTo>
                  <a:cubicBezTo>
                    <a:pt x="12" y="64"/>
                    <a:pt x="12" y="64"/>
                    <a:pt x="12" y="64"/>
                  </a:cubicBezTo>
                  <a:cubicBezTo>
                    <a:pt x="12" y="68"/>
                    <a:pt x="13" y="72"/>
                    <a:pt x="14" y="76"/>
                  </a:cubicBezTo>
                  <a:cubicBezTo>
                    <a:pt x="4" y="81"/>
                    <a:pt x="4" y="81"/>
                    <a:pt x="4" y="81"/>
                  </a:cubicBezTo>
                  <a:cubicBezTo>
                    <a:pt x="3" y="81"/>
                    <a:pt x="3" y="82"/>
                    <a:pt x="3" y="82"/>
                  </a:cubicBezTo>
                  <a:cubicBezTo>
                    <a:pt x="8" y="93"/>
                    <a:pt x="8" y="93"/>
                    <a:pt x="8" y="93"/>
                  </a:cubicBezTo>
                  <a:cubicBezTo>
                    <a:pt x="8" y="93"/>
                    <a:pt x="8" y="93"/>
                    <a:pt x="8" y="93"/>
                  </a:cubicBezTo>
                  <a:cubicBezTo>
                    <a:pt x="8" y="93"/>
                    <a:pt x="8" y="93"/>
                    <a:pt x="8" y="93"/>
                  </a:cubicBezTo>
                  <a:cubicBezTo>
                    <a:pt x="9" y="93"/>
                    <a:pt x="9" y="93"/>
                    <a:pt x="9" y="93"/>
                  </a:cubicBezTo>
                  <a:cubicBezTo>
                    <a:pt x="20" y="89"/>
                    <a:pt x="20" y="89"/>
                    <a:pt x="20" y="89"/>
                  </a:cubicBezTo>
                  <a:cubicBezTo>
                    <a:pt x="22" y="92"/>
                    <a:pt x="25" y="96"/>
                    <a:pt x="28" y="98"/>
                  </a:cubicBezTo>
                  <a:cubicBezTo>
                    <a:pt x="21" y="107"/>
                    <a:pt x="21" y="107"/>
                    <a:pt x="21" y="107"/>
                  </a:cubicBezTo>
                  <a:cubicBezTo>
                    <a:pt x="21" y="108"/>
                    <a:pt x="21" y="108"/>
                    <a:pt x="21" y="109"/>
                  </a:cubicBezTo>
                  <a:cubicBezTo>
                    <a:pt x="25" y="112"/>
                    <a:pt x="25" y="112"/>
                    <a:pt x="25" y="112"/>
                  </a:cubicBezTo>
                  <a:cubicBezTo>
                    <a:pt x="31" y="116"/>
                    <a:pt x="31" y="116"/>
                    <a:pt x="31" y="116"/>
                  </a:cubicBezTo>
                  <a:cubicBezTo>
                    <a:pt x="31" y="116"/>
                    <a:pt x="32" y="116"/>
                    <a:pt x="32" y="115"/>
                  </a:cubicBezTo>
                  <a:cubicBezTo>
                    <a:pt x="39" y="106"/>
                    <a:pt x="39" y="106"/>
                    <a:pt x="39" y="106"/>
                  </a:cubicBezTo>
                  <a:cubicBezTo>
                    <a:pt x="42" y="108"/>
                    <a:pt x="46" y="110"/>
                    <a:pt x="50" y="111"/>
                  </a:cubicBezTo>
                  <a:cubicBezTo>
                    <a:pt x="49" y="122"/>
                    <a:pt x="49" y="122"/>
                    <a:pt x="49" y="122"/>
                  </a:cubicBezTo>
                  <a:cubicBezTo>
                    <a:pt x="49" y="122"/>
                    <a:pt x="49" y="123"/>
                    <a:pt x="50" y="123"/>
                  </a:cubicBezTo>
                  <a:cubicBezTo>
                    <a:pt x="53" y="123"/>
                    <a:pt x="53" y="123"/>
                    <a:pt x="53" y="123"/>
                  </a:cubicBezTo>
                  <a:cubicBezTo>
                    <a:pt x="62" y="124"/>
                    <a:pt x="62" y="124"/>
                    <a:pt x="62" y="124"/>
                  </a:cubicBezTo>
                  <a:cubicBezTo>
                    <a:pt x="62" y="124"/>
                    <a:pt x="62" y="124"/>
                    <a:pt x="63" y="123"/>
                  </a:cubicBezTo>
                  <a:cubicBezTo>
                    <a:pt x="64" y="112"/>
                    <a:pt x="64" y="112"/>
                    <a:pt x="64" y="112"/>
                  </a:cubicBezTo>
                  <a:cubicBezTo>
                    <a:pt x="68" y="112"/>
                    <a:pt x="72" y="111"/>
                    <a:pt x="76" y="110"/>
                  </a:cubicBezTo>
                  <a:cubicBezTo>
                    <a:pt x="78" y="113"/>
                    <a:pt x="78" y="113"/>
                    <a:pt x="78" y="113"/>
                  </a:cubicBezTo>
                  <a:cubicBezTo>
                    <a:pt x="81" y="120"/>
                    <a:pt x="81" y="120"/>
                    <a:pt x="81" y="120"/>
                  </a:cubicBezTo>
                  <a:cubicBezTo>
                    <a:pt x="81" y="121"/>
                    <a:pt x="81" y="121"/>
                    <a:pt x="81" y="121"/>
                  </a:cubicBezTo>
                  <a:cubicBezTo>
                    <a:pt x="82" y="121"/>
                    <a:pt x="82" y="121"/>
                    <a:pt x="82" y="121"/>
                  </a:cubicBezTo>
                  <a:cubicBezTo>
                    <a:pt x="82" y="121"/>
                    <a:pt x="82" y="121"/>
                    <a:pt x="82" y="121"/>
                  </a:cubicBezTo>
                  <a:cubicBezTo>
                    <a:pt x="93" y="116"/>
                    <a:pt x="93" y="116"/>
                    <a:pt x="93" y="116"/>
                  </a:cubicBezTo>
                  <a:cubicBezTo>
                    <a:pt x="93" y="116"/>
                    <a:pt x="93" y="116"/>
                    <a:pt x="93" y="116"/>
                  </a:cubicBezTo>
                  <a:cubicBezTo>
                    <a:pt x="93" y="115"/>
                    <a:pt x="93" y="115"/>
                    <a:pt x="93" y="115"/>
                  </a:cubicBezTo>
                  <a:cubicBezTo>
                    <a:pt x="89" y="105"/>
                    <a:pt x="89" y="105"/>
                    <a:pt x="89" y="105"/>
                  </a:cubicBezTo>
                  <a:cubicBezTo>
                    <a:pt x="92" y="102"/>
                    <a:pt x="95" y="100"/>
                    <a:pt x="98" y="97"/>
                  </a:cubicBezTo>
                  <a:cubicBezTo>
                    <a:pt x="99" y="97"/>
                    <a:pt x="99" y="97"/>
                    <a:pt x="99" y="97"/>
                  </a:cubicBezTo>
                  <a:cubicBezTo>
                    <a:pt x="107" y="103"/>
                    <a:pt x="107" y="103"/>
                    <a:pt x="107" y="103"/>
                  </a:cubicBezTo>
                  <a:cubicBezTo>
                    <a:pt x="108" y="104"/>
                    <a:pt x="108" y="104"/>
                    <a:pt x="108" y="104"/>
                  </a:cubicBezTo>
                  <a:cubicBezTo>
                    <a:pt x="109" y="103"/>
                    <a:pt x="109" y="103"/>
                    <a:pt x="109" y="103"/>
                  </a:cubicBezTo>
                  <a:cubicBezTo>
                    <a:pt x="116" y="94"/>
                    <a:pt x="116" y="94"/>
                    <a:pt x="116" y="94"/>
                  </a:cubicBezTo>
                  <a:cubicBezTo>
                    <a:pt x="116" y="93"/>
                    <a:pt x="116" y="93"/>
                    <a:pt x="116" y="93"/>
                  </a:cubicBezTo>
                  <a:cubicBezTo>
                    <a:pt x="115" y="92"/>
                    <a:pt x="115" y="92"/>
                    <a:pt x="115" y="92"/>
                  </a:cubicBezTo>
                  <a:cubicBezTo>
                    <a:pt x="106" y="86"/>
                    <a:pt x="106" y="86"/>
                    <a:pt x="106" y="86"/>
                  </a:cubicBezTo>
                  <a:cubicBezTo>
                    <a:pt x="108" y="82"/>
                    <a:pt x="110" y="78"/>
                    <a:pt x="111" y="74"/>
                  </a:cubicBezTo>
                  <a:cubicBezTo>
                    <a:pt x="112" y="74"/>
                    <a:pt x="112" y="74"/>
                    <a:pt x="112" y="74"/>
                  </a:cubicBezTo>
                  <a:cubicBezTo>
                    <a:pt x="122" y="75"/>
                    <a:pt x="122" y="75"/>
                    <a:pt x="122" y="75"/>
                  </a:cubicBezTo>
                  <a:cubicBezTo>
                    <a:pt x="122" y="75"/>
                    <a:pt x="122" y="75"/>
                    <a:pt x="122" y="75"/>
                  </a:cubicBezTo>
                  <a:cubicBezTo>
                    <a:pt x="123" y="74"/>
                    <a:pt x="123" y="74"/>
                    <a:pt x="123" y="74"/>
                  </a:cubicBezTo>
                  <a:cubicBezTo>
                    <a:pt x="124" y="63"/>
                    <a:pt x="124" y="63"/>
                    <a:pt x="124" y="63"/>
                  </a:cubicBezTo>
                  <a:cubicBezTo>
                    <a:pt x="124" y="62"/>
                    <a:pt x="124" y="62"/>
                    <a:pt x="124" y="62"/>
                  </a:cubicBezTo>
                  <a:cubicBezTo>
                    <a:pt x="124" y="62"/>
                    <a:pt x="124" y="62"/>
                    <a:pt x="123" y="62"/>
                  </a:cubicBezTo>
                  <a:close/>
                </a:path>
              </a:pathLst>
            </a:custGeom>
            <a:solidFill>
              <a:srgbClr val="393939"/>
            </a:solidFill>
            <a:ln>
              <a:noFill/>
            </a:ln>
          </p:spPr>
          <p:style>
            <a:lnRef idx="0">
              <a:scrgbClr r="0" g="0" b="0"/>
            </a:lnRef>
            <a:fillRef idx="0">
              <a:scrgbClr r="0" g="0" b="0"/>
            </a:fillRef>
            <a:effectRef idx="0">
              <a:scrgbClr r="0" g="0" b="0"/>
            </a:effectRef>
            <a:fontRef idx="minor"/>
          </p:style>
        </p:sp>
        <p:sp>
          <p:nvSpPr>
            <p:cNvPr id="545" name="CustomShape 55"/>
            <p:cNvSpPr/>
            <p:nvPr/>
          </p:nvSpPr>
          <p:spPr>
            <a:xfrm>
              <a:off x="9116640" y="1199880"/>
              <a:ext cx="2093400" cy="2093400"/>
            </a:xfrm>
            <a:custGeom>
              <a:avLst/>
              <a:gdLst/>
              <a:ahLst/>
              <a:cxnLst/>
              <a:rect l="l" t="t" r="r" b="b"/>
              <a:pathLst>
                <a:path w="87" h="87">
                  <a:moveTo>
                    <a:pt x="43" y="83"/>
                  </a:moveTo>
                  <a:cubicBezTo>
                    <a:pt x="21" y="83"/>
                    <a:pt x="3" y="65"/>
                    <a:pt x="3" y="43"/>
                  </a:cubicBezTo>
                  <a:cubicBezTo>
                    <a:pt x="3" y="21"/>
                    <a:pt x="21" y="3"/>
                    <a:pt x="43" y="3"/>
                  </a:cubicBezTo>
                  <a:cubicBezTo>
                    <a:pt x="65" y="3"/>
                    <a:pt x="83" y="21"/>
                    <a:pt x="83" y="43"/>
                  </a:cubicBezTo>
                  <a:cubicBezTo>
                    <a:pt x="83" y="65"/>
                    <a:pt x="65" y="83"/>
                    <a:pt x="43" y="83"/>
                  </a:cubicBezTo>
                  <a:close/>
                  <a:moveTo>
                    <a:pt x="43" y="0"/>
                  </a:moveTo>
                  <a:cubicBezTo>
                    <a:pt x="19" y="0"/>
                    <a:pt x="0" y="19"/>
                    <a:pt x="0" y="44"/>
                  </a:cubicBezTo>
                  <a:cubicBezTo>
                    <a:pt x="0" y="68"/>
                    <a:pt x="19" y="87"/>
                    <a:pt x="43" y="87"/>
                  </a:cubicBezTo>
                  <a:cubicBezTo>
                    <a:pt x="67" y="87"/>
                    <a:pt x="87" y="68"/>
                    <a:pt x="87" y="44"/>
                  </a:cubicBezTo>
                  <a:cubicBezTo>
                    <a:pt x="87" y="19"/>
                    <a:pt x="67" y="0"/>
                    <a:pt x="43" y="0"/>
                  </a:cubicBez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546" name="CustomShape 56"/>
            <p:cNvSpPr/>
            <p:nvPr/>
          </p:nvSpPr>
          <p:spPr>
            <a:xfrm>
              <a:off x="9574920" y="5306400"/>
              <a:ext cx="529920" cy="143280"/>
            </a:xfrm>
            <a:custGeom>
              <a:avLst/>
              <a:gdLst/>
              <a:ahLst/>
              <a:cxnLst/>
              <a:rect l="l" t="t" r="r" b="b"/>
              <a:pathLst>
                <a:path w="59" h="16">
                  <a:moveTo>
                    <a:pt x="0" y="16"/>
                  </a:moveTo>
                  <a:lnTo>
                    <a:pt x="59" y="16"/>
                  </a:lnTo>
                  <a:lnTo>
                    <a:pt x="59" y="0"/>
                  </a:lnTo>
                  <a:lnTo>
                    <a:pt x="0" y="0"/>
                  </a:lnTo>
                  <a:lnTo>
                    <a:pt x="0" y="16"/>
                  </a:lnTo>
                  <a:lnTo>
                    <a:pt x="0" y="16"/>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47" name="CustomShape 57"/>
            <p:cNvSpPr/>
            <p:nvPr/>
          </p:nvSpPr>
          <p:spPr>
            <a:xfrm>
              <a:off x="10203840" y="5549040"/>
              <a:ext cx="143280" cy="242280"/>
            </a:xfrm>
            <a:custGeom>
              <a:avLst/>
              <a:gdLst/>
              <a:ahLst/>
              <a:cxnLst/>
              <a:rect l="l" t="t" r="r" b="b"/>
              <a:pathLst>
                <a:path w="6" h="10">
                  <a:moveTo>
                    <a:pt x="3" y="1"/>
                  </a:moveTo>
                  <a:cubicBezTo>
                    <a:pt x="0" y="3"/>
                    <a:pt x="0" y="6"/>
                    <a:pt x="2" y="10"/>
                  </a:cubicBezTo>
                  <a:cubicBezTo>
                    <a:pt x="5" y="10"/>
                    <a:pt x="5" y="10"/>
                    <a:pt x="5" y="10"/>
                  </a:cubicBezTo>
                  <a:cubicBezTo>
                    <a:pt x="5" y="6"/>
                    <a:pt x="5" y="2"/>
                    <a:pt x="6" y="0"/>
                  </a:cubicBezTo>
                  <a:cubicBezTo>
                    <a:pt x="5" y="0"/>
                    <a:pt x="4" y="0"/>
                    <a:pt x="3" y="1"/>
                  </a:cubicBezTo>
                  <a:close/>
                </a:path>
              </a:pathLst>
            </a:custGeom>
            <a:solidFill>
              <a:srgbClr val="FFA47B"/>
            </a:solidFill>
            <a:ln>
              <a:noFill/>
            </a:ln>
          </p:spPr>
          <p:style>
            <a:lnRef idx="0">
              <a:scrgbClr r="0" g="0" b="0"/>
            </a:lnRef>
            <a:fillRef idx="0">
              <a:scrgbClr r="0" g="0" b="0"/>
            </a:fillRef>
            <a:effectRef idx="0">
              <a:scrgbClr r="0" g="0" b="0"/>
            </a:effectRef>
            <a:fontRef idx="minor"/>
          </p:style>
        </p:sp>
        <p:sp>
          <p:nvSpPr>
            <p:cNvPr id="548" name="CustomShape 58"/>
            <p:cNvSpPr/>
            <p:nvPr/>
          </p:nvSpPr>
          <p:spPr>
            <a:xfrm>
              <a:off x="9314280" y="5549040"/>
              <a:ext cx="116280" cy="242280"/>
            </a:xfrm>
            <a:custGeom>
              <a:avLst/>
              <a:gdLst/>
              <a:ahLst/>
              <a:cxnLst/>
              <a:rect l="l" t="t" r="r" b="b"/>
              <a:pathLst>
                <a:path w="5" h="10">
                  <a:moveTo>
                    <a:pt x="3" y="1"/>
                  </a:moveTo>
                  <a:cubicBezTo>
                    <a:pt x="2" y="0"/>
                    <a:pt x="1" y="0"/>
                    <a:pt x="0" y="0"/>
                  </a:cubicBezTo>
                  <a:cubicBezTo>
                    <a:pt x="1" y="2"/>
                    <a:pt x="1" y="6"/>
                    <a:pt x="1" y="10"/>
                  </a:cubicBezTo>
                  <a:cubicBezTo>
                    <a:pt x="3" y="10"/>
                    <a:pt x="3" y="10"/>
                    <a:pt x="3" y="10"/>
                  </a:cubicBezTo>
                  <a:cubicBezTo>
                    <a:pt x="5" y="6"/>
                    <a:pt x="5" y="2"/>
                    <a:pt x="3" y="1"/>
                  </a:cubicBezTo>
                  <a:close/>
                </a:path>
              </a:pathLst>
            </a:custGeom>
            <a:solidFill>
              <a:srgbClr val="FFBD93"/>
            </a:solidFill>
            <a:ln>
              <a:noFill/>
            </a:ln>
          </p:spPr>
          <p:style>
            <a:lnRef idx="0">
              <a:scrgbClr r="0" g="0" b="0"/>
            </a:lnRef>
            <a:fillRef idx="0">
              <a:scrgbClr r="0" g="0" b="0"/>
            </a:fillRef>
            <a:effectRef idx="0">
              <a:scrgbClr r="0" g="0" b="0"/>
            </a:effectRef>
            <a:fontRef idx="minor"/>
          </p:style>
        </p:sp>
        <p:sp>
          <p:nvSpPr>
            <p:cNvPr id="549" name="CustomShape 59"/>
            <p:cNvSpPr/>
            <p:nvPr/>
          </p:nvSpPr>
          <p:spPr>
            <a:xfrm>
              <a:off x="9601920" y="5000760"/>
              <a:ext cx="475920" cy="790560"/>
            </a:xfrm>
            <a:custGeom>
              <a:avLst/>
              <a:gdLst/>
              <a:ahLst/>
              <a:cxnLst/>
              <a:rect l="l" t="t" r="r" b="b"/>
              <a:pathLst>
                <a:path w="20" h="33">
                  <a:moveTo>
                    <a:pt x="16" y="3"/>
                  </a:moveTo>
                  <a:cubicBezTo>
                    <a:pt x="16" y="0"/>
                    <a:pt x="3" y="0"/>
                    <a:pt x="3" y="3"/>
                  </a:cubicBezTo>
                  <a:cubicBezTo>
                    <a:pt x="3" y="15"/>
                    <a:pt x="0" y="16"/>
                    <a:pt x="0" y="16"/>
                  </a:cubicBezTo>
                  <a:cubicBezTo>
                    <a:pt x="0" y="16"/>
                    <a:pt x="0" y="26"/>
                    <a:pt x="2" y="33"/>
                  </a:cubicBezTo>
                  <a:cubicBezTo>
                    <a:pt x="8" y="33"/>
                    <a:pt x="8" y="33"/>
                    <a:pt x="8" y="33"/>
                  </a:cubicBezTo>
                  <a:cubicBezTo>
                    <a:pt x="9" y="28"/>
                    <a:pt x="9" y="28"/>
                    <a:pt x="9" y="28"/>
                  </a:cubicBezTo>
                  <a:cubicBezTo>
                    <a:pt x="10" y="28"/>
                    <a:pt x="10" y="28"/>
                    <a:pt x="10" y="28"/>
                  </a:cubicBezTo>
                  <a:cubicBezTo>
                    <a:pt x="11" y="28"/>
                    <a:pt x="11" y="28"/>
                    <a:pt x="11" y="28"/>
                  </a:cubicBezTo>
                  <a:cubicBezTo>
                    <a:pt x="12" y="33"/>
                    <a:pt x="12" y="33"/>
                    <a:pt x="12" y="33"/>
                  </a:cubicBezTo>
                  <a:cubicBezTo>
                    <a:pt x="18" y="33"/>
                    <a:pt x="18" y="33"/>
                    <a:pt x="18" y="33"/>
                  </a:cubicBezTo>
                  <a:cubicBezTo>
                    <a:pt x="20" y="26"/>
                    <a:pt x="20" y="16"/>
                    <a:pt x="20" y="16"/>
                  </a:cubicBezTo>
                  <a:cubicBezTo>
                    <a:pt x="20" y="16"/>
                    <a:pt x="16" y="14"/>
                    <a:pt x="16" y="3"/>
                  </a:cubicBezTo>
                  <a:close/>
                </a:path>
              </a:pathLst>
            </a:custGeom>
            <a:solidFill>
              <a:srgbClr val="FFA461"/>
            </a:solidFill>
            <a:ln>
              <a:noFill/>
            </a:ln>
          </p:spPr>
          <p:style>
            <a:lnRef idx="0">
              <a:scrgbClr r="0" g="0" b="0"/>
            </a:lnRef>
            <a:fillRef idx="0">
              <a:scrgbClr r="0" g="0" b="0"/>
            </a:fillRef>
            <a:effectRef idx="0">
              <a:scrgbClr r="0" g="0" b="0"/>
            </a:effectRef>
            <a:fontRef idx="minor"/>
          </p:style>
        </p:sp>
        <p:sp>
          <p:nvSpPr>
            <p:cNvPr id="550" name="CustomShape 60"/>
            <p:cNvSpPr/>
            <p:nvPr/>
          </p:nvSpPr>
          <p:spPr>
            <a:xfrm>
              <a:off x="9242280" y="5378400"/>
              <a:ext cx="601560" cy="412920"/>
            </a:xfrm>
            <a:custGeom>
              <a:avLst/>
              <a:gdLst/>
              <a:ahLst/>
              <a:cxnLst/>
              <a:rect l="l" t="t" r="r" b="b"/>
              <a:pathLst>
                <a:path w="25" h="17">
                  <a:moveTo>
                    <a:pt x="15" y="0"/>
                  </a:moveTo>
                  <a:cubicBezTo>
                    <a:pt x="5" y="3"/>
                    <a:pt x="5" y="3"/>
                    <a:pt x="5" y="3"/>
                  </a:cubicBezTo>
                  <a:cubicBezTo>
                    <a:pt x="2" y="4"/>
                    <a:pt x="0" y="7"/>
                    <a:pt x="0" y="10"/>
                  </a:cubicBezTo>
                  <a:cubicBezTo>
                    <a:pt x="1" y="12"/>
                    <a:pt x="1" y="14"/>
                    <a:pt x="1" y="17"/>
                  </a:cubicBezTo>
                  <a:cubicBezTo>
                    <a:pt x="25" y="17"/>
                    <a:pt x="25" y="17"/>
                    <a:pt x="25" y="17"/>
                  </a:cubicBezTo>
                  <a:cubicBezTo>
                    <a:pt x="25" y="6"/>
                    <a:pt x="25" y="6"/>
                    <a:pt x="25" y="6"/>
                  </a:cubicBezTo>
                  <a:cubicBezTo>
                    <a:pt x="25" y="6"/>
                    <a:pt x="17" y="4"/>
                    <a:pt x="15"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51" name="CustomShape 61"/>
            <p:cNvSpPr/>
            <p:nvPr/>
          </p:nvSpPr>
          <p:spPr>
            <a:xfrm>
              <a:off x="9844200" y="5378400"/>
              <a:ext cx="574560" cy="412920"/>
            </a:xfrm>
            <a:custGeom>
              <a:avLst/>
              <a:gdLst/>
              <a:ahLst/>
              <a:cxnLst/>
              <a:rect l="l" t="t" r="r" b="b"/>
              <a:pathLst>
                <a:path w="24" h="17">
                  <a:moveTo>
                    <a:pt x="19" y="3"/>
                  </a:moveTo>
                  <a:cubicBezTo>
                    <a:pt x="10" y="0"/>
                    <a:pt x="10" y="0"/>
                    <a:pt x="10" y="0"/>
                  </a:cubicBezTo>
                  <a:cubicBezTo>
                    <a:pt x="6" y="5"/>
                    <a:pt x="0" y="6"/>
                    <a:pt x="0" y="6"/>
                  </a:cubicBezTo>
                  <a:cubicBezTo>
                    <a:pt x="0" y="17"/>
                    <a:pt x="0" y="17"/>
                    <a:pt x="0" y="17"/>
                  </a:cubicBezTo>
                  <a:cubicBezTo>
                    <a:pt x="23" y="17"/>
                    <a:pt x="23" y="17"/>
                    <a:pt x="23" y="17"/>
                  </a:cubicBezTo>
                  <a:cubicBezTo>
                    <a:pt x="23" y="15"/>
                    <a:pt x="24" y="12"/>
                    <a:pt x="24" y="10"/>
                  </a:cubicBezTo>
                  <a:cubicBezTo>
                    <a:pt x="24" y="7"/>
                    <a:pt x="22" y="4"/>
                    <a:pt x="19" y="3"/>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52" name="CustomShape 62"/>
            <p:cNvSpPr/>
            <p:nvPr/>
          </p:nvSpPr>
          <p:spPr>
            <a:xfrm>
              <a:off x="9844200" y="5477040"/>
              <a:ext cx="89640" cy="44640"/>
            </a:xfrm>
            <a:custGeom>
              <a:avLst/>
              <a:gdLst/>
              <a:ahLst/>
              <a:cxnLst/>
              <a:rect l="l" t="t" r="r" b="b"/>
              <a:pathLst>
                <a:path w="10" h="5">
                  <a:moveTo>
                    <a:pt x="2" y="3"/>
                  </a:moveTo>
                  <a:lnTo>
                    <a:pt x="0" y="5"/>
                  </a:lnTo>
                  <a:lnTo>
                    <a:pt x="10" y="3"/>
                  </a:lnTo>
                  <a:lnTo>
                    <a:pt x="5" y="0"/>
                  </a:lnTo>
                  <a:lnTo>
                    <a:pt x="2" y="3"/>
                  </a:lnTo>
                  <a:lnTo>
                    <a:pt x="2" y="3"/>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53" name="CustomShape 63"/>
            <p:cNvSpPr/>
            <p:nvPr/>
          </p:nvSpPr>
          <p:spPr>
            <a:xfrm>
              <a:off x="9745560" y="5504040"/>
              <a:ext cx="98640" cy="161280"/>
            </a:xfrm>
            <a:custGeom>
              <a:avLst/>
              <a:gdLst/>
              <a:ahLst/>
              <a:cxnLst/>
              <a:rect l="l" t="t" r="r" b="b"/>
              <a:pathLst>
                <a:path w="11" h="18">
                  <a:moveTo>
                    <a:pt x="8" y="18"/>
                  </a:moveTo>
                  <a:lnTo>
                    <a:pt x="11" y="18"/>
                  </a:lnTo>
                  <a:lnTo>
                    <a:pt x="11" y="2"/>
                  </a:lnTo>
                  <a:lnTo>
                    <a:pt x="0" y="0"/>
                  </a:lnTo>
                  <a:lnTo>
                    <a:pt x="8" y="18"/>
                  </a:lnTo>
                  <a:lnTo>
                    <a:pt x="8" y="18"/>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54" name="CustomShape 64"/>
            <p:cNvSpPr/>
            <p:nvPr/>
          </p:nvSpPr>
          <p:spPr>
            <a:xfrm>
              <a:off x="9844200" y="5504040"/>
              <a:ext cx="89640" cy="161280"/>
            </a:xfrm>
            <a:custGeom>
              <a:avLst/>
              <a:gdLst/>
              <a:ahLst/>
              <a:cxnLst/>
              <a:rect l="l" t="t" r="r" b="b"/>
              <a:pathLst>
                <a:path w="10" h="18">
                  <a:moveTo>
                    <a:pt x="0" y="18"/>
                  </a:moveTo>
                  <a:lnTo>
                    <a:pt x="2" y="18"/>
                  </a:lnTo>
                  <a:lnTo>
                    <a:pt x="10" y="0"/>
                  </a:lnTo>
                  <a:lnTo>
                    <a:pt x="0" y="2"/>
                  </a:lnTo>
                  <a:lnTo>
                    <a:pt x="0" y="18"/>
                  </a:lnTo>
                  <a:lnTo>
                    <a:pt x="0" y="18"/>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55" name="CustomShape 65"/>
            <p:cNvSpPr/>
            <p:nvPr/>
          </p:nvSpPr>
          <p:spPr>
            <a:xfrm>
              <a:off x="9862200" y="5306400"/>
              <a:ext cx="314280" cy="287280"/>
            </a:xfrm>
            <a:custGeom>
              <a:avLst/>
              <a:gdLst/>
              <a:ahLst/>
              <a:cxnLst/>
              <a:rect l="l" t="t" r="r" b="b"/>
              <a:pathLst>
                <a:path w="35" h="32">
                  <a:moveTo>
                    <a:pt x="0" y="22"/>
                  </a:moveTo>
                  <a:lnTo>
                    <a:pt x="8" y="32"/>
                  </a:lnTo>
                  <a:lnTo>
                    <a:pt x="35" y="14"/>
                  </a:lnTo>
                  <a:lnTo>
                    <a:pt x="27" y="0"/>
                  </a:lnTo>
                  <a:lnTo>
                    <a:pt x="0" y="22"/>
                  </a:lnTo>
                  <a:lnTo>
                    <a:pt x="0" y="22"/>
                  </a:lnTo>
                  <a:close/>
                </a:path>
              </a:pathLst>
            </a:custGeom>
            <a:solidFill>
              <a:srgbClr val="00D1FF"/>
            </a:solidFill>
            <a:ln>
              <a:noFill/>
            </a:ln>
          </p:spPr>
          <p:style>
            <a:lnRef idx="0">
              <a:scrgbClr r="0" g="0" b="0"/>
            </a:lnRef>
            <a:fillRef idx="0">
              <a:scrgbClr r="0" g="0" b="0"/>
            </a:fillRef>
            <a:effectRef idx="0">
              <a:scrgbClr r="0" g="0" b="0"/>
            </a:effectRef>
            <a:fontRef idx="minor"/>
          </p:style>
        </p:sp>
        <p:sp>
          <p:nvSpPr>
            <p:cNvPr id="556" name="CustomShape 66"/>
            <p:cNvSpPr/>
            <p:nvPr/>
          </p:nvSpPr>
          <p:spPr>
            <a:xfrm>
              <a:off x="9745560" y="5477040"/>
              <a:ext cx="98640" cy="44640"/>
            </a:xfrm>
            <a:custGeom>
              <a:avLst/>
              <a:gdLst/>
              <a:ahLst/>
              <a:cxnLst/>
              <a:rect l="l" t="t" r="r" b="b"/>
              <a:pathLst>
                <a:path w="11" h="5">
                  <a:moveTo>
                    <a:pt x="5" y="0"/>
                  </a:moveTo>
                  <a:lnTo>
                    <a:pt x="0" y="3"/>
                  </a:lnTo>
                  <a:lnTo>
                    <a:pt x="11" y="5"/>
                  </a:lnTo>
                  <a:lnTo>
                    <a:pt x="8" y="3"/>
                  </a:lnTo>
                  <a:lnTo>
                    <a:pt x="5" y="0"/>
                  </a:lnTo>
                  <a:lnTo>
                    <a:pt x="5"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57" name="CustomShape 67"/>
            <p:cNvSpPr/>
            <p:nvPr/>
          </p:nvSpPr>
          <p:spPr>
            <a:xfrm>
              <a:off x="9502920" y="5306400"/>
              <a:ext cx="314280" cy="287280"/>
            </a:xfrm>
            <a:custGeom>
              <a:avLst/>
              <a:gdLst/>
              <a:ahLst/>
              <a:cxnLst/>
              <a:rect l="l" t="t" r="r" b="b"/>
              <a:pathLst>
                <a:path w="35" h="32">
                  <a:moveTo>
                    <a:pt x="0" y="14"/>
                  </a:moveTo>
                  <a:lnTo>
                    <a:pt x="27" y="32"/>
                  </a:lnTo>
                  <a:lnTo>
                    <a:pt x="35" y="22"/>
                  </a:lnTo>
                  <a:lnTo>
                    <a:pt x="8" y="0"/>
                  </a:lnTo>
                  <a:lnTo>
                    <a:pt x="0" y="14"/>
                  </a:lnTo>
                  <a:lnTo>
                    <a:pt x="0" y="14"/>
                  </a:lnTo>
                  <a:close/>
                </a:path>
              </a:pathLst>
            </a:custGeom>
            <a:solidFill>
              <a:srgbClr val="00D1FF"/>
            </a:solidFill>
            <a:ln>
              <a:noFill/>
            </a:ln>
          </p:spPr>
          <p:style>
            <a:lnRef idx="0">
              <a:scrgbClr r="0" g="0" b="0"/>
            </a:lnRef>
            <a:fillRef idx="0">
              <a:scrgbClr r="0" g="0" b="0"/>
            </a:fillRef>
            <a:effectRef idx="0">
              <a:scrgbClr r="0" g="0" b="0"/>
            </a:effectRef>
            <a:fontRef idx="minor"/>
          </p:style>
        </p:sp>
        <p:sp>
          <p:nvSpPr>
            <p:cNvPr id="558" name="CustomShape 68"/>
            <p:cNvSpPr/>
            <p:nvPr/>
          </p:nvSpPr>
          <p:spPr>
            <a:xfrm>
              <a:off x="9790560" y="5666040"/>
              <a:ext cx="53640" cy="125280"/>
            </a:xfrm>
            <a:custGeom>
              <a:avLst/>
              <a:gdLst/>
              <a:ahLst/>
              <a:cxnLst/>
              <a:rect l="l" t="t" r="r" b="b"/>
              <a:pathLst>
                <a:path w="6" h="14">
                  <a:moveTo>
                    <a:pt x="3" y="0"/>
                  </a:moveTo>
                  <a:lnTo>
                    <a:pt x="0" y="14"/>
                  </a:lnTo>
                  <a:lnTo>
                    <a:pt x="6" y="14"/>
                  </a:lnTo>
                  <a:lnTo>
                    <a:pt x="6" y="0"/>
                  </a:lnTo>
                  <a:lnTo>
                    <a:pt x="3" y="0"/>
                  </a:lnTo>
                  <a:lnTo>
                    <a:pt x="3" y="0"/>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59" name="CustomShape 69"/>
            <p:cNvSpPr/>
            <p:nvPr/>
          </p:nvSpPr>
          <p:spPr>
            <a:xfrm>
              <a:off x="9844200" y="5666040"/>
              <a:ext cx="44640" cy="125280"/>
            </a:xfrm>
            <a:custGeom>
              <a:avLst/>
              <a:gdLst/>
              <a:ahLst/>
              <a:cxnLst/>
              <a:rect l="l" t="t" r="r" b="b"/>
              <a:pathLst>
                <a:path w="5" h="14">
                  <a:moveTo>
                    <a:pt x="0" y="0"/>
                  </a:moveTo>
                  <a:lnTo>
                    <a:pt x="0" y="14"/>
                  </a:lnTo>
                  <a:lnTo>
                    <a:pt x="5" y="14"/>
                  </a:lnTo>
                  <a:lnTo>
                    <a:pt x="2" y="0"/>
                  </a:lnTo>
                  <a:lnTo>
                    <a:pt x="0" y="0"/>
                  </a:lnTo>
                  <a:lnTo>
                    <a:pt x="0" y="0"/>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60" name="CustomShape 70"/>
            <p:cNvSpPr/>
            <p:nvPr/>
          </p:nvSpPr>
          <p:spPr>
            <a:xfrm>
              <a:off x="9502920" y="4488840"/>
              <a:ext cx="646560" cy="799560"/>
            </a:xfrm>
            <a:custGeom>
              <a:avLst/>
              <a:gdLst/>
              <a:ahLst/>
              <a:cxnLst/>
              <a:rect l="l" t="t" r="r" b="b"/>
              <a:pathLst>
                <a:path w="27" h="33">
                  <a:moveTo>
                    <a:pt x="14" y="0"/>
                  </a:moveTo>
                  <a:cubicBezTo>
                    <a:pt x="7" y="0"/>
                    <a:pt x="0" y="7"/>
                    <a:pt x="1" y="16"/>
                  </a:cubicBezTo>
                  <a:cubicBezTo>
                    <a:pt x="2" y="25"/>
                    <a:pt x="9" y="33"/>
                    <a:pt x="14" y="33"/>
                  </a:cubicBezTo>
                  <a:cubicBezTo>
                    <a:pt x="19" y="33"/>
                    <a:pt x="25" y="25"/>
                    <a:pt x="26" y="16"/>
                  </a:cubicBezTo>
                  <a:cubicBezTo>
                    <a:pt x="27" y="7"/>
                    <a:pt x="21" y="0"/>
                    <a:pt x="14" y="0"/>
                  </a:cubicBezTo>
                  <a:close/>
                </a:path>
              </a:pathLst>
            </a:custGeom>
            <a:solidFill>
              <a:srgbClr val="FFB987"/>
            </a:solidFill>
            <a:ln>
              <a:noFill/>
            </a:ln>
          </p:spPr>
          <p:style>
            <a:lnRef idx="0">
              <a:scrgbClr r="0" g="0" b="0"/>
            </a:lnRef>
            <a:fillRef idx="0">
              <a:scrgbClr r="0" g="0" b="0"/>
            </a:fillRef>
            <a:effectRef idx="0">
              <a:scrgbClr r="0" g="0" b="0"/>
            </a:effectRef>
            <a:fontRef idx="minor"/>
          </p:style>
        </p:sp>
        <p:sp>
          <p:nvSpPr>
            <p:cNvPr id="561" name="CustomShape 71"/>
            <p:cNvSpPr/>
            <p:nvPr/>
          </p:nvSpPr>
          <p:spPr>
            <a:xfrm>
              <a:off x="9502920" y="4416840"/>
              <a:ext cx="673560" cy="484920"/>
            </a:xfrm>
            <a:custGeom>
              <a:avLst/>
              <a:gdLst/>
              <a:ahLst/>
              <a:cxnLst/>
              <a:rect l="l" t="t" r="r" b="b"/>
              <a:pathLst>
                <a:path w="28" h="20">
                  <a:moveTo>
                    <a:pt x="14" y="0"/>
                  </a:moveTo>
                  <a:cubicBezTo>
                    <a:pt x="8" y="0"/>
                    <a:pt x="3" y="4"/>
                    <a:pt x="2" y="7"/>
                  </a:cubicBezTo>
                  <a:cubicBezTo>
                    <a:pt x="0" y="10"/>
                    <a:pt x="0" y="17"/>
                    <a:pt x="0" y="17"/>
                  </a:cubicBezTo>
                  <a:cubicBezTo>
                    <a:pt x="2" y="20"/>
                    <a:pt x="2" y="20"/>
                    <a:pt x="2" y="20"/>
                  </a:cubicBezTo>
                  <a:cubicBezTo>
                    <a:pt x="2" y="20"/>
                    <a:pt x="3" y="15"/>
                    <a:pt x="5" y="13"/>
                  </a:cubicBezTo>
                  <a:cubicBezTo>
                    <a:pt x="6" y="12"/>
                    <a:pt x="19" y="10"/>
                    <a:pt x="19" y="10"/>
                  </a:cubicBezTo>
                  <a:cubicBezTo>
                    <a:pt x="19" y="10"/>
                    <a:pt x="22" y="11"/>
                    <a:pt x="23" y="12"/>
                  </a:cubicBezTo>
                  <a:cubicBezTo>
                    <a:pt x="25" y="13"/>
                    <a:pt x="26" y="20"/>
                    <a:pt x="26" y="20"/>
                  </a:cubicBezTo>
                  <a:cubicBezTo>
                    <a:pt x="28" y="18"/>
                    <a:pt x="28" y="18"/>
                    <a:pt x="28" y="18"/>
                  </a:cubicBezTo>
                  <a:cubicBezTo>
                    <a:pt x="28" y="18"/>
                    <a:pt x="28" y="12"/>
                    <a:pt x="27" y="8"/>
                  </a:cubicBezTo>
                  <a:cubicBezTo>
                    <a:pt x="25" y="4"/>
                    <a:pt x="19" y="0"/>
                    <a:pt x="14" y="0"/>
                  </a:cubicBezTo>
                  <a:close/>
                </a:path>
              </a:pathLst>
            </a:custGeom>
            <a:solidFill>
              <a:srgbClr val="393939"/>
            </a:solidFill>
            <a:ln>
              <a:noFill/>
            </a:ln>
          </p:spPr>
          <p:style>
            <a:lnRef idx="0">
              <a:scrgbClr r="0" g="0" b="0"/>
            </a:lnRef>
            <a:fillRef idx="0">
              <a:scrgbClr r="0" g="0" b="0"/>
            </a:fillRef>
            <a:effectRef idx="0">
              <a:scrgbClr r="0" g="0" b="0"/>
            </a:effectRef>
            <a:fontRef idx="minor"/>
          </p:style>
        </p:sp>
        <p:sp>
          <p:nvSpPr>
            <p:cNvPr id="562" name="CustomShape 72"/>
            <p:cNvSpPr/>
            <p:nvPr/>
          </p:nvSpPr>
          <p:spPr>
            <a:xfrm>
              <a:off x="8541360" y="3679920"/>
              <a:ext cx="2569680" cy="2542680"/>
            </a:xfrm>
            <a:custGeom>
              <a:avLst/>
              <a:gdLst/>
              <a:ahLst/>
              <a:cxnLst/>
              <a:rect l="l" t="t" r="r" b="b"/>
              <a:pathLst>
                <a:path w="107" h="106">
                  <a:moveTo>
                    <a:pt x="53" y="88"/>
                  </a:moveTo>
                  <a:cubicBezTo>
                    <a:pt x="34" y="88"/>
                    <a:pt x="19" y="72"/>
                    <a:pt x="19" y="53"/>
                  </a:cubicBezTo>
                  <a:cubicBezTo>
                    <a:pt x="19" y="34"/>
                    <a:pt x="34" y="18"/>
                    <a:pt x="53" y="18"/>
                  </a:cubicBezTo>
                  <a:cubicBezTo>
                    <a:pt x="72" y="18"/>
                    <a:pt x="88" y="34"/>
                    <a:pt x="88" y="53"/>
                  </a:cubicBezTo>
                  <a:cubicBezTo>
                    <a:pt x="88" y="72"/>
                    <a:pt x="72" y="88"/>
                    <a:pt x="53" y="88"/>
                  </a:cubicBezTo>
                  <a:close/>
                  <a:moveTo>
                    <a:pt x="105" y="40"/>
                  </a:moveTo>
                  <a:cubicBezTo>
                    <a:pt x="104" y="40"/>
                    <a:pt x="104" y="40"/>
                    <a:pt x="104" y="40"/>
                  </a:cubicBezTo>
                  <a:cubicBezTo>
                    <a:pt x="95" y="41"/>
                    <a:pt x="95" y="41"/>
                    <a:pt x="95" y="41"/>
                  </a:cubicBezTo>
                  <a:cubicBezTo>
                    <a:pt x="94" y="38"/>
                    <a:pt x="92" y="34"/>
                    <a:pt x="90" y="31"/>
                  </a:cubicBezTo>
                  <a:cubicBezTo>
                    <a:pt x="91" y="31"/>
                    <a:pt x="91" y="31"/>
                    <a:pt x="91" y="31"/>
                  </a:cubicBezTo>
                  <a:cubicBezTo>
                    <a:pt x="98" y="25"/>
                    <a:pt x="98" y="25"/>
                    <a:pt x="98" y="25"/>
                  </a:cubicBezTo>
                  <a:cubicBezTo>
                    <a:pt x="98" y="25"/>
                    <a:pt x="98" y="25"/>
                    <a:pt x="98" y="25"/>
                  </a:cubicBezTo>
                  <a:cubicBezTo>
                    <a:pt x="98" y="24"/>
                    <a:pt x="98" y="24"/>
                    <a:pt x="98" y="24"/>
                  </a:cubicBezTo>
                  <a:cubicBezTo>
                    <a:pt x="92" y="16"/>
                    <a:pt x="92" y="16"/>
                    <a:pt x="92" y="16"/>
                  </a:cubicBezTo>
                  <a:cubicBezTo>
                    <a:pt x="92" y="16"/>
                    <a:pt x="92" y="16"/>
                    <a:pt x="92" y="16"/>
                  </a:cubicBezTo>
                  <a:cubicBezTo>
                    <a:pt x="91" y="16"/>
                    <a:pt x="91" y="16"/>
                    <a:pt x="91" y="16"/>
                  </a:cubicBezTo>
                  <a:cubicBezTo>
                    <a:pt x="83" y="22"/>
                    <a:pt x="83" y="22"/>
                    <a:pt x="83" y="22"/>
                  </a:cubicBezTo>
                  <a:cubicBezTo>
                    <a:pt x="81" y="20"/>
                    <a:pt x="78" y="17"/>
                    <a:pt x="74" y="16"/>
                  </a:cubicBezTo>
                  <a:cubicBezTo>
                    <a:pt x="75" y="14"/>
                    <a:pt x="75" y="14"/>
                    <a:pt x="75" y="14"/>
                  </a:cubicBezTo>
                  <a:cubicBezTo>
                    <a:pt x="78" y="7"/>
                    <a:pt x="78" y="7"/>
                    <a:pt x="78" y="7"/>
                  </a:cubicBezTo>
                  <a:cubicBezTo>
                    <a:pt x="78" y="6"/>
                    <a:pt x="78" y="6"/>
                    <a:pt x="78" y="6"/>
                  </a:cubicBezTo>
                  <a:cubicBezTo>
                    <a:pt x="78" y="6"/>
                    <a:pt x="78" y="6"/>
                    <a:pt x="78" y="6"/>
                  </a:cubicBezTo>
                  <a:cubicBezTo>
                    <a:pt x="68" y="2"/>
                    <a:pt x="68" y="2"/>
                    <a:pt x="68" y="2"/>
                  </a:cubicBezTo>
                  <a:cubicBezTo>
                    <a:pt x="68" y="2"/>
                    <a:pt x="68" y="2"/>
                    <a:pt x="68" y="2"/>
                  </a:cubicBezTo>
                  <a:cubicBezTo>
                    <a:pt x="67" y="2"/>
                    <a:pt x="67" y="2"/>
                    <a:pt x="67" y="2"/>
                  </a:cubicBezTo>
                  <a:cubicBezTo>
                    <a:pt x="64" y="11"/>
                    <a:pt x="64" y="11"/>
                    <a:pt x="64" y="11"/>
                  </a:cubicBezTo>
                  <a:cubicBezTo>
                    <a:pt x="60" y="10"/>
                    <a:pt x="57" y="10"/>
                    <a:pt x="53" y="10"/>
                  </a:cubicBezTo>
                  <a:cubicBezTo>
                    <a:pt x="53" y="9"/>
                    <a:pt x="53" y="9"/>
                    <a:pt x="53" y="9"/>
                  </a:cubicBezTo>
                  <a:cubicBezTo>
                    <a:pt x="52" y="0"/>
                    <a:pt x="52" y="0"/>
                    <a:pt x="52" y="0"/>
                  </a:cubicBezTo>
                  <a:cubicBezTo>
                    <a:pt x="51" y="0"/>
                    <a:pt x="51" y="0"/>
                    <a:pt x="51" y="0"/>
                  </a:cubicBezTo>
                  <a:cubicBezTo>
                    <a:pt x="51" y="0"/>
                    <a:pt x="51" y="0"/>
                    <a:pt x="51" y="0"/>
                  </a:cubicBezTo>
                  <a:cubicBezTo>
                    <a:pt x="41" y="1"/>
                    <a:pt x="41" y="1"/>
                    <a:pt x="41" y="1"/>
                  </a:cubicBezTo>
                  <a:cubicBezTo>
                    <a:pt x="40" y="2"/>
                    <a:pt x="40" y="2"/>
                    <a:pt x="40" y="2"/>
                  </a:cubicBezTo>
                  <a:cubicBezTo>
                    <a:pt x="40" y="2"/>
                    <a:pt x="40" y="2"/>
                    <a:pt x="40" y="2"/>
                  </a:cubicBezTo>
                  <a:cubicBezTo>
                    <a:pt x="40" y="2"/>
                    <a:pt x="40" y="2"/>
                    <a:pt x="40" y="2"/>
                  </a:cubicBezTo>
                  <a:cubicBezTo>
                    <a:pt x="40" y="2"/>
                    <a:pt x="40" y="2"/>
                    <a:pt x="40" y="2"/>
                  </a:cubicBezTo>
                  <a:cubicBezTo>
                    <a:pt x="41" y="12"/>
                    <a:pt x="41" y="12"/>
                    <a:pt x="41" y="12"/>
                  </a:cubicBezTo>
                  <a:cubicBezTo>
                    <a:pt x="38" y="13"/>
                    <a:pt x="34" y="14"/>
                    <a:pt x="31" y="16"/>
                  </a:cubicBezTo>
                  <a:cubicBezTo>
                    <a:pt x="26" y="8"/>
                    <a:pt x="26" y="8"/>
                    <a:pt x="26" y="8"/>
                  </a:cubicBezTo>
                  <a:cubicBezTo>
                    <a:pt x="24" y="8"/>
                    <a:pt x="24" y="8"/>
                    <a:pt x="24" y="8"/>
                  </a:cubicBezTo>
                  <a:cubicBezTo>
                    <a:pt x="19" y="12"/>
                    <a:pt x="19" y="12"/>
                    <a:pt x="19" y="12"/>
                  </a:cubicBezTo>
                  <a:cubicBezTo>
                    <a:pt x="16" y="14"/>
                    <a:pt x="16" y="14"/>
                    <a:pt x="16" y="14"/>
                  </a:cubicBezTo>
                  <a:cubicBezTo>
                    <a:pt x="16" y="14"/>
                    <a:pt x="16" y="14"/>
                    <a:pt x="16" y="14"/>
                  </a:cubicBezTo>
                  <a:cubicBezTo>
                    <a:pt x="16" y="14"/>
                    <a:pt x="16" y="14"/>
                    <a:pt x="16" y="14"/>
                  </a:cubicBezTo>
                  <a:cubicBezTo>
                    <a:pt x="16" y="15"/>
                    <a:pt x="16" y="15"/>
                    <a:pt x="16" y="15"/>
                  </a:cubicBezTo>
                  <a:cubicBezTo>
                    <a:pt x="22" y="23"/>
                    <a:pt x="22" y="23"/>
                    <a:pt x="22" y="23"/>
                  </a:cubicBezTo>
                  <a:cubicBezTo>
                    <a:pt x="20" y="26"/>
                    <a:pt x="18" y="29"/>
                    <a:pt x="16" y="32"/>
                  </a:cubicBezTo>
                  <a:cubicBezTo>
                    <a:pt x="7" y="28"/>
                    <a:pt x="7" y="28"/>
                    <a:pt x="7" y="28"/>
                  </a:cubicBezTo>
                  <a:cubicBezTo>
                    <a:pt x="6" y="28"/>
                    <a:pt x="6" y="28"/>
                    <a:pt x="6" y="28"/>
                  </a:cubicBezTo>
                  <a:cubicBezTo>
                    <a:pt x="6" y="28"/>
                    <a:pt x="6" y="28"/>
                    <a:pt x="6" y="28"/>
                  </a:cubicBezTo>
                  <a:cubicBezTo>
                    <a:pt x="6" y="28"/>
                    <a:pt x="6" y="28"/>
                    <a:pt x="6" y="28"/>
                  </a:cubicBezTo>
                  <a:cubicBezTo>
                    <a:pt x="3" y="35"/>
                    <a:pt x="3" y="35"/>
                    <a:pt x="3" y="35"/>
                  </a:cubicBezTo>
                  <a:cubicBezTo>
                    <a:pt x="2" y="38"/>
                    <a:pt x="2" y="38"/>
                    <a:pt x="2" y="38"/>
                  </a:cubicBezTo>
                  <a:cubicBezTo>
                    <a:pt x="2" y="38"/>
                    <a:pt x="2" y="39"/>
                    <a:pt x="2" y="39"/>
                  </a:cubicBezTo>
                  <a:cubicBezTo>
                    <a:pt x="11" y="43"/>
                    <a:pt x="11" y="43"/>
                    <a:pt x="11" y="43"/>
                  </a:cubicBezTo>
                  <a:cubicBezTo>
                    <a:pt x="10" y="46"/>
                    <a:pt x="10" y="50"/>
                    <a:pt x="10" y="53"/>
                  </a:cubicBezTo>
                  <a:cubicBezTo>
                    <a:pt x="0" y="55"/>
                    <a:pt x="0" y="55"/>
                    <a:pt x="0" y="55"/>
                  </a:cubicBezTo>
                  <a:cubicBezTo>
                    <a:pt x="0" y="55"/>
                    <a:pt x="0" y="55"/>
                    <a:pt x="0" y="55"/>
                  </a:cubicBezTo>
                  <a:cubicBezTo>
                    <a:pt x="1" y="66"/>
                    <a:pt x="1" y="66"/>
                    <a:pt x="1" y="66"/>
                  </a:cubicBezTo>
                  <a:cubicBezTo>
                    <a:pt x="1" y="66"/>
                    <a:pt x="1" y="66"/>
                    <a:pt x="1" y="66"/>
                  </a:cubicBezTo>
                  <a:cubicBezTo>
                    <a:pt x="1" y="66"/>
                    <a:pt x="1" y="66"/>
                    <a:pt x="1" y="66"/>
                  </a:cubicBezTo>
                  <a:cubicBezTo>
                    <a:pt x="2" y="66"/>
                    <a:pt x="2" y="66"/>
                    <a:pt x="2" y="66"/>
                  </a:cubicBezTo>
                  <a:cubicBezTo>
                    <a:pt x="12" y="65"/>
                    <a:pt x="12" y="65"/>
                    <a:pt x="12" y="65"/>
                  </a:cubicBezTo>
                  <a:cubicBezTo>
                    <a:pt x="13" y="68"/>
                    <a:pt x="14" y="72"/>
                    <a:pt x="16" y="75"/>
                  </a:cubicBezTo>
                  <a:cubicBezTo>
                    <a:pt x="8" y="81"/>
                    <a:pt x="8" y="81"/>
                    <a:pt x="8" y="81"/>
                  </a:cubicBezTo>
                  <a:cubicBezTo>
                    <a:pt x="8" y="82"/>
                    <a:pt x="8" y="82"/>
                    <a:pt x="8" y="82"/>
                  </a:cubicBezTo>
                  <a:cubicBezTo>
                    <a:pt x="11" y="85"/>
                    <a:pt x="11" y="85"/>
                    <a:pt x="11" y="85"/>
                  </a:cubicBezTo>
                  <a:cubicBezTo>
                    <a:pt x="14" y="90"/>
                    <a:pt x="14" y="90"/>
                    <a:pt x="14" y="90"/>
                  </a:cubicBezTo>
                  <a:cubicBezTo>
                    <a:pt x="15" y="90"/>
                    <a:pt x="15" y="90"/>
                    <a:pt x="15" y="90"/>
                  </a:cubicBezTo>
                  <a:cubicBezTo>
                    <a:pt x="23" y="84"/>
                    <a:pt x="23" y="84"/>
                    <a:pt x="23" y="84"/>
                  </a:cubicBezTo>
                  <a:cubicBezTo>
                    <a:pt x="26" y="87"/>
                    <a:pt x="29" y="89"/>
                    <a:pt x="32" y="91"/>
                  </a:cubicBezTo>
                  <a:cubicBezTo>
                    <a:pt x="28" y="99"/>
                    <a:pt x="28" y="99"/>
                    <a:pt x="28" y="99"/>
                  </a:cubicBezTo>
                  <a:cubicBezTo>
                    <a:pt x="28" y="100"/>
                    <a:pt x="28" y="100"/>
                    <a:pt x="29" y="101"/>
                  </a:cubicBezTo>
                  <a:cubicBezTo>
                    <a:pt x="31" y="102"/>
                    <a:pt x="31" y="102"/>
                    <a:pt x="31" y="102"/>
                  </a:cubicBezTo>
                  <a:cubicBezTo>
                    <a:pt x="38" y="104"/>
                    <a:pt x="38" y="104"/>
                    <a:pt x="38" y="104"/>
                  </a:cubicBezTo>
                  <a:cubicBezTo>
                    <a:pt x="38" y="105"/>
                    <a:pt x="39" y="104"/>
                    <a:pt x="39" y="104"/>
                  </a:cubicBezTo>
                  <a:cubicBezTo>
                    <a:pt x="43" y="95"/>
                    <a:pt x="43" y="95"/>
                    <a:pt x="43" y="95"/>
                  </a:cubicBezTo>
                  <a:cubicBezTo>
                    <a:pt x="46" y="96"/>
                    <a:pt x="50" y="96"/>
                    <a:pt x="53" y="96"/>
                  </a:cubicBezTo>
                  <a:cubicBezTo>
                    <a:pt x="54" y="99"/>
                    <a:pt x="54" y="99"/>
                    <a:pt x="54" y="99"/>
                  </a:cubicBezTo>
                  <a:cubicBezTo>
                    <a:pt x="55" y="106"/>
                    <a:pt x="55" y="106"/>
                    <a:pt x="55" y="106"/>
                  </a:cubicBezTo>
                  <a:cubicBezTo>
                    <a:pt x="55" y="106"/>
                    <a:pt x="55" y="106"/>
                    <a:pt x="55" y="106"/>
                  </a:cubicBezTo>
                  <a:cubicBezTo>
                    <a:pt x="56" y="106"/>
                    <a:pt x="56" y="106"/>
                    <a:pt x="56" y="106"/>
                  </a:cubicBezTo>
                  <a:cubicBezTo>
                    <a:pt x="56" y="106"/>
                    <a:pt x="56" y="106"/>
                    <a:pt x="56" y="106"/>
                  </a:cubicBezTo>
                  <a:cubicBezTo>
                    <a:pt x="66" y="105"/>
                    <a:pt x="66" y="105"/>
                    <a:pt x="66" y="105"/>
                  </a:cubicBezTo>
                  <a:cubicBezTo>
                    <a:pt x="66" y="105"/>
                    <a:pt x="66" y="105"/>
                    <a:pt x="66" y="105"/>
                  </a:cubicBezTo>
                  <a:cubicBezTo>
                    <a:pt x="66" y="104"/>
                    <a:pt x="66" y="104"/>
                    <a:pt x="66" y="104"/>
                  </a:cubicBezTo>
                  <a:cubicBezTo>
                    <a:pt x="65" y="95"/>
                    <a:pt x="65" y="95"/>
                    <a:pt x="65" y="95"/>
                  </a:cubicBezTo>
                  <a:cubicBezTo>
                    <a:pt x="69" y="94"/>
                    <a:pt x="72" y="92"/>
                    <a:pt x="75" y="90"/>
                  </a:cubicBezTo>
                  <a:cubicBezTo>
                    <a:pt x="75" y="91"/>
                    <a:pt x="75" y="91"/>
                    <a:pt x="75" y="91"/>
                  </a:cubicBezTo>
                  <a:cubicBezTo>
                    <a:pt x="81" y="98"/>
                    <a:pt x="81" y="98"/>
                    <a:pt x="81" y="98"/>
                  </a:cubicBezTo>
                  <a:cubicBezTo>
                    <a:pt x="81" y="98"/>
                    <a:pt x="81" y="98"/>
                    <a:pt x="81" y="98"/>
                  </a:cubicBezTo>
                  <a:cubicBezTo>
                    <a:pt x="82" y="98"/>
                    <a:pt x="82" y="98"/>
                    <a:pt x="82" y="98"/>
                  </a:cubicBezTo>
                  <a:cubicBezTo>
                    <a:pt x="90" y="92"/>
                    <a:pt x="90" y="92"/>
                    <a:pt x="90" y="92"/>
                  </a:cubicBezTo>
                  <a:cubicBezTo>
                    <a:pt x="90" y="92"/>
                    <a:pt x="90" y="92"/>
                    <a:pt x="90" y="92"/>
                  </a:cubicBezTo>
                  <a:cubicBezTo>
                    <a:pt x="90" y="91"/>
                    <a:pt x="90" y="91"/>
                    <a:pt x="90" y="91"/>
                  </a:cubicBezTo>
                  <a:cubicBezTo>
                    <a:pt x="84" y="83"/>
                    <a:pt x="84" y="83"/>
                    <a:pt x="84" y="83"/>
                  </a:cubicBezTo>
                  <a:cubicBezTo>
                    <a:pt x="87" y="80"/>
                    <a:pt x="89" y="78"/>
                    <a:pt x="91" y="74"/>
                  </a:cubicBezTo>
                  <a:cubicBezTo>
                    <a:pt x="92" y="75"/>
                    <a:pt x="92" y="75"/>
                    <a:pt x="92" y="75"/>
                  </a:cubicBezTo>
                  <a:cubicBezTo>
                    <a:pt x="100" y="78"/>
                    <a:pt x="100" y="78"/>
                    <a:pt x="100" y="78"/>
                  </a:cubicBezTo>
                  <a:cubicBezTo>
                    <a:pt x="100" y="78"/>
                    <a:pt x="100" y="78"/>
                    <a:pt x="100" y="78"/>
                  </a:cubicBezTo>
                  <a:cubicBezTo>
                    <a:pt x="101" y="78"/>
                    <a:pt x="101" y="78"/>
                    <a:pt x="101" y="78"/>
                  </a:cubicBezTo>
                  <a:cubicBezTo>
                    <a:pt x="104" y="68"/>
                    <a:pt x="104" y="68"/>
                    <a:pt x="104" y="68"/>
                  </a:cubicBezTo>
                  <a:cubicBezTo>
                    <a:pt x="105" y="68"/>
                    <a:pt x="105" y="68"/>
                    <a:pt x="105" y="68"/>
                  </a:cubicBezTo>
                  <a:cubicBezTo>
                    <a:pt x="104" y="67"/>
                    <a:pt x="104" y="67"/>
                    <a:pt x="104" y="67"/>
                  </a:cubicBezTo>
                  <a:cubicBezTo>
                    <a:pt x="95" y="64"/>
                    <a:pt x="95" y="64"/>
                    <a:pt x="95" y="64"/>
                  </a:cubicBezTo>
                  <a:cubicBezTo>
                    <a:pt x="96" y="60"/>
                    <a:pt x="96" y="57"/>
                    <a:pt x="96" y="53"/>
                  </a:cubicBezTo>
                  <a:cubicBezTo>
                    <a:pt x="98" y="53"/>
                    <a:pt x="98" y="53"/>
                    <a:pt x="98" y="53"/>
                  </a:cubicBezTo>
                  <a:cubicBezTo>
                    <a:pt x="106" y="52"/>
                    <a:pt x="106" y="52"/>
                    <a:pt x="106" y="52"/>
                  </a:cubicBezTo>
                  <a:cubicBezTo>
                    <a:pt x="106" y="51"/>
                    <a:pt x="106" y="51"/>
                    <a:pt x="106" y="51"/>
                  </a:cubicBezTo>
                  <a:cubicBezTo>
                    <a:pt x="107" y="51"/>
                    <a:pt x="107" y="51"/>
                    <a:pt x="107" y="51"/>
                  </a:cubicBezTo>
                  <a:cubicBezTo>
                    <a:pt x="105" y="41"/>
                    <a:pt x="105" y="41"/>
                    <a:pt x="105" y="41"/>
                  </a:cubicBezTo>
                  <a:cubicBezTo>
                    <a:pt x="105" y="40"/>
                    <a:pt x="105" y="40"/>
                    <a:pt x="105" y="40"/>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563" name="CustomShape 73"/>
            <p:cNvSpPr/>
            <p:nvPr/>
          </p:nvSpPr>
          <p:spPr>
            <a:xfrm>
              <a:off x="8901000" y="4057560"/>
              <a:ext cx="1832760" cy="1805760"/>
            </a:xfrm>
            <a:custGeom>
              <a:avLst/>
              <a:gdLst/>
              <a:ahLst/>
              <a:cxnLst/>
              <a:rect l="l" t="t" r="r" b="b"/>
              <a:pathLst>
                <a:path w="76" h="75">
                  <a:moveTo>
                    <a:pt x="38" y="72"/>
                  </a:moveTo>
                  <a:cubicBezTo>
                    <a:pt x="19" y="72"/>
                    <a:pt x="4" y="56"/>
                    <a:pt x="4" y="37"/>
                  </a:cubicBezTo>
                  <a:cubicBezTo>
                    <a:pt x="4" y="18"/>
                    <a:pt x="19" y="3"/>
                    <a:pt x="38" y="3"/>
                  </a:cubicBezTo>
                  <a:cubicBezTo>
                    <a:pt x="57" y="3"/>
                    <a:pt x="73" y="18"/>
                    <a:pt x="73" y="37"/>
                  </a:cubicBezTo>
                  <a:cubicBezTo>
                    <a:pt x="73" y="56"/>
                    <a:pt x="57" y="72"/>
                    <a:pt x="38" y="72"/>
                  </a:cubicBezTo>
                  <a:close/>
                  <a:moveTo>
                    <a:pt x="38" y="0"/>
                  </a:moveTo>
                  <a:cubicBezTo>
                    <a:pt x="17" y="0"/>
                    <a:pt x="0" y="17"/>
                    <a:pt x="0" y="37"/>
                  </a:cubicBezTo>
                  <a:cubicBezTo>
                    <a:pt x="0" y="58"/>
                    <a:pt x="17" y="75"/>
                    <a:pt x="38" y="75"/>
                  </a:cubicBezTo>
                  <a:cubicBezTo>
                    <a:pt x="59" y="75"/>
                    <a:pt x="76" y="58"/>
                    <a:pt x="76" y="37"/>
                  </a:cubicBezTo>
                  <a:cubicBezTo>
                    <a:pt x="76" y="17"/>
                    <a:pt x="59" y="0"/>
                    <a:pt x="38" y="0"/>
                  </a:cubicBezTo>
                  <a:close/>
                </a:path>
              </a:pathLst>
            </a:custGeom>
            <a:solidFill>
              <a:srgbClr val="CD4F00"/>
            </a:solidFill>
            <a:ln>
              <a:noFill/>
            </a:ln>
          </p:spPr>
          <p:style>
            <a:lnRef idx="0">
              <a:scrgbClr r="0" g="0" b="0"/>
            </a:lnRef>
            <a:fillRef idx="0">
              <a:scrgbClr r="0" g="0" b="0"/>
            </a:fillRef>
            <a:effectRef idx="0">
              <a:scrgbClr r="0" g="0" b="0"/>
            </a:effectRef>
            <a:fontRef idx="minor"/>
          </p:style>
        </p:sp>
      </p:grpSp>
      <p:sp>
        <p:nvSpPr>
          <p:cNvPr id="564" name="CustomShape 74"/>
          <p:cNvSpPr/>
          <p:nvPr/>
        </p:nvSpPr>
        <p:spPr>
          <a:xfrm>
            <a:off x="973080" y="2084400"/>
            <a:ext cx="3164400" cy="50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50000"/>
              </a:lnSpc>
              <a:spcBef>
                <a:spcPts val="2401"/>
              </a:spcBef>
            </a:pPr>
            <a:r>
              <a:rPr lang="en-US" sz="5400" b="1" strike="noStrike" spc="-151" dirty="0">
                <a:solidFill>
                  <a:srgbClr val="005E89"/>
                </a:solidFill>
                <a:latin typeface="Trebuchet MS"/>
              </a:rPr>
              <a:t>Tema 2</a:t>
            </a:r>
            <a:endParaRPr lang="en-US" sz="5400" b="0" strike="noStrike" spc="-1" dirty="0">
              <a:latin typeface="Arial"/>
            </a:endParaRPr>
          </a:p>
        </p:txBody>
      </p:sp>
      <p:sp>
        <p:nvSpPr>
          <p:cNvPr id="565" name="CustomShape 75"/>
          <p:cNvSpPr/>
          <p:nvPr/>
        </p:nvSpPr>
        <p:spPr>
          <a:xfrm>
            <a:off x="1175040" y="2742840"/>
            <a:ext cx="4131000" cy="28543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spcBef>
                <a:spcPts val="1800"/>
              </a:spcBef>
            </a:pPr>
            <a:r>
              <a:rPr lang="en-US" sz="2800" b="0" strike="noStrike" spc="-1" dirty="0">
                <a:solidFill>
                  <a:srgbClr val="005E89"/>
                </a:solidFill>
                <a:latin typeface="Myriad Arabic"/>
              </a:rPr>
              <a:t>Este es un texto de ejemplo. En estos párrafos resume las ideas del tema 2. Recuerda que las diapositivas son una ayuda visual para realizar  tu presentación, por tal razón deben ser breves.</a:t>
            </a:r>
            <a:endParaRPr lang="en-US" sz="28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CustomShape 2"/>
          <p:cNvSpPr/>
          <p:nvPr/>
        </p:nvSpPr>
        <p:spPr>
          <a:xfrm flipV="1">
            <a:off x="22320" y="-32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568" name="CustomShape 3"/>
          <p:cNvSpPr/>
          <p:nvPr/>
        </p:nvSpPr>
        <p:spPr>
          <a:xfrm>
            <a:off x="22320" y="5982840"/>
            <a:ext cx="12169440" cy="9208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sp>
      <p:grpSp>
        <p:nvGrpSpPr>
          <p:cNvPr id="569" name="Group 4"/>
          <p:cNvGrpSpPr/>
          <p:nvPr/>
        </p:nvGrpSpPr>
        <p:grpSpPr>
          <a:xfrm>
            <a:off x="8374320" y="5600520"/>
            <a:ext cx="3833280" cy="1260360"/>
            <a:chOff x="8374320" y="5600520"/>
            <a:chExt cx="3833280" cy="1260360"/>
          </a:xfrm>
        </p:grpSpPr>
        <p:sp>
          <p:nvSpPr>
            <p:cNvPr id="570" name="CustomShape 5"/>
            <p:cNvSpPr/>
            <p:nvPr/>
          </p:nvSpPr>
          <p:spPr>
            <a:xfrm>
              <a:off x="8831880" y="5768640"/>
              <a:ext cx="1679400" cy="108468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571" name="CustomShape 6"/>
            <p:cNvSpPr/>
            <p:nvPr/>
          </p:nvSpPr>
          <p:spPr>
            <a:xfrm>
              <a:off x="10191240" y="6249600"/>
              <a:ext cx="1571040" cy="60984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572" name="CustomShape 7"/>
            <p:cNvSpPr/>
            <p:nvPr/>
          </p:nvSpPr>
          <p:spPr>
            <a:xfrm>
              <a:off x="10414800" y="6022080"/>
              <a:ext cx="1792800" cy="83736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573" name="CustomShape 8"/>
            <p:cNvSpPr/>
            <p:nvPr/>
          </p:nvSpPr>
          <p:spPr>
            <a:xfrm>
              <a:off x="10548720" y="6121800"/>
              <a:ext cx="1648440" cy="73764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574" name="CustomShape 9"/>
            <p:cNvSpPr/>
            <p:nvPr/>
          </p:nvSpPr>
          <p:spPr>
            <a:xfrm>
              <a:off x="9032760" y="5600520"/>
              <a:ext cx="3170520" cy="125892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575" name="CustomShape 10"/>
            <p:cNvSpPr/>
            <p:nvPr/>
          </p:nvSpPr>
          <p:spPr>
            <a:xfrm>
              <a:off x="11229840" y="6323760"/>
              <a:ext cx="967320" cy="53532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576" name="CustomShape 11"/>
            <p:cNvSpPr/>
            <p:nvPr/>
          </p:nvSpPr>
          <p:spPr>
            <a:xfrm>
              <a:off x="11459520" y="6125400"/>
              <a:ext cx="743760" cy="73548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577" name="CustomShape 12"/>
            <p:cNvSpPr/>
            <p:nvPr/>
          </p:nvSpPr>
          <p:spPr>
            <a:xfrm>
              <a:off x="8923320" y="5766480"/>
              <a:ext cx="1191960" cy="108576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578" name="CustomShape 13"/>
            <p:cNvSpPr/>
            <p:nvPr/>
          </p:nvSpPr>
          <p:spPr>
            <a:xfrm>
              <a:off x="8374320" y="6075720"/>
              <a:ext cx="1012680" cy="77652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579" name="CustomShape 14"/>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580" name="CustomShape 15"/>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581" name="CustomShape 16"/>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582" name="CustomShape 17"/>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583" name="CustomShape 18"/>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584" name="CustomShape 19"/>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grpSp>
        <p:nvGrpSpPr>
          <p:cNvPr id="585" name="Group 20"/>
          <p:cNvGrpSpPr/>
          <p:nvPr/>
        </p:nvGrpSpPr>
        <p:grpSpPr>
          <a:xfrm>
            <a:off x="4190760" y="2836440"/>
            <a:ext cx="45360" cy="3045600"/>
            <a:chOff x="4190760" y="2836440"/>
            <a:chExt cx="45360" cy="3045600"/>
          </a:xfrm>
        </p:grpSpPr>
        <p:sp>
          <p:nvSpPr>
            <p:cNvPr id="586" name="CustomShape 21"/>
            <p:cNvSpPr/>
            <p:nvPr/>
          </p:nvSpPr>
          <p:spPr>
            <a:xfrm flipH="1" flipV="1">
              <a:off x="4190760" y="583164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87" name="CustomShape 22"/>
            <p:cNvSpPr/>
            <p:nvPr/>
          </p:nvSpPr>
          <p:spPr>
            <a:xfrm flipH="1" flipV="1">
              <a:off x="4190760" y="56973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88" name="CustomShape 23"/>
            <p:cNvSpPr/>
            <p:nvPr/>
          </p:nvSpPr>
          <p:spPr>
            <a:xfrm flipH="1" flipV="1">
              <a:off x="4190760" y="556092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89" name="CustomShape 24"/>
            <p:cNvSpPr/>
            <p:nvPr/>
          </p:nvSpPr>
          <p:spPr>
            <a:xfrm flipH="1" flipV="1">
              <a:off x="4190760" y="542448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0" name="CustomShape 25"/>
            <p:cNvSpPr/>
            <p:nvPr/>
          </p:nvSpPr>
          <p:spPr>
            <a:xfrm flipH="1" flipV="1">
              <a:off x="4190760" y="52873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1" name="CustomShape 26"/>
            <p:cNvSpPr/>
            <p:nvPr/>
          </p:nvSpPr>
          <p:spPr>
            <a:xfrm flipH="1" flipV="1">
              <a:off x="4190760" y="51508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2" name="CustomShape 27"/>
            <p:cNvSpPr/>
            <p:nvPr/>
          </p:nvSpPr>
          <p:spPr>
            <a:xfrm flipH="1" flipV="1">
              <a:off x="4190760" y="50169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3" name="CustomShape 28"/>
            <p:cNvSpPr/>
            <p:nvPr/>
          </p:nvSpPr>
          <p:spPr>
            <a:xfrm flipH="1" flipV="1">
              <a:off x="4190760" y="48805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4" name="CustomShape 29"/>
            <p:cNvSpPr/>
            <p:nvPr/>
          </p:nvSpPr>
          <p:spPr>
            <a:xfrm flipH="1" flipV="1">
              <a:off x="4190760" y="47440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5" name="CustomShape 30"/>
            <p:cNvSpPr/>
            <p:nvPr/>
          </p:nvSpPr>
          <p:spPr>
            <a:xfrm flipH="1" flipV="1">
              <a:off x="4190760" y="46076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6" name="CustomShape 31"/>
            <p:cNvSpPr/>
            <p:nvPr/>
          </p:nvSpPr>
          <p:spPr>
            <a:xfrm flipH="1" flipV="1">
              <a:off x="4190760" y="44733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7" name="CustomShape 32"/>
            <p:cNvSpPr/>
            <p:nvPr/>
          </p:nvSpPr>
          <p:spPr>
            <a:xfrm flipH="1" flipV="1">
              <a:off x="4190760" y="43369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8" name="CustomShape 33"/>
            <p:cNvSpPr/>
            <p:nvPr/>
          </p:nvSpPr>
          <p:spPr>
            <a:xfrm flipH="1" flipV="1">
              <a:off x="4190760" y="42004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9" name="CustomShape 34"/>
            <p:cNvSpPr/>
            <p:nvPr/>
          </p:nvSpPr>
          <p:spPr>
            <a:xfrm flipH="1" flipV="1">
              <a:off x="4190760" y="40640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0" name="CustomShape 35"/>
            <p:cNvSpPr/>
            <p:nvPr/>
          </p:nvSpPr>
          <p:spPr>
            <a:xfrm flipH="1" flipV="1">
              <a:off x="4190760" y="39301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1" name="CustomShape 36"/>
            <p:cNvSpPr/>
            <p:nvPr/>
          </p:nvSpPr>
          <p:spPr>
            <a:xfrm flipH="1" flipV="1">
              <a:off x="4190760" y="37872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2" name="CustomShape 37"/>
            <p:cNvSpPr/>
            <p:nvPr/>
          </p:nvSpPr>
          <p:spPr>
            <a:xfrm flipH="1" flipV="1">
              <a:off x="4190760" y="365076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3" name="CustomShape 38"/>
            <p:cNvSpPr/>
            <p:nvPr/>
          </p:nvSpPr>
          <p:spPr>
            <a:xfrm flipH="1" flipV="1">
              <a:off x="4190760" y="351684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4" name="CustomShape 39"/>
            <p:cNvSpPr/>
            <p:nvPr/>
          </p:nvSpPr>
          <p:spPr>
            <a:xfrm flipH="1" flipV="1">
              <a:off x="4190760" y="33804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5" name="CustomShape 40"/>
            <p:cNvSpPr/>
            <p:nvPr/>
          </p:nvSpPr>
          <p:spPr>
            <a:xfrm flipH="1" flipV="1">
              <a:off x="4190760" y="32439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6" name="CustomShape 41"/>
            <p:cNvSpPr/>
            <p:nvPr/>
          </p:nvSpPr>
          <p:spPr>
            <a:xfrm flipH="1" flipV="1">
              <a:off x="4190760" y="310752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7" name="CustomShape 42"/>
            <p:cNvSpPr/>
            <p:nvPr/>
          </p:nvSpPr>
          <p:spPr>
            <a:xfrm flipH="1" flipV="1">
              <a:off x="4190760" y="29725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8" name="CustomShape 43"/>
            <p:cNvSpPr/>
            <p:nvPr/>
          </p:nvSpPr>
          <p:spPr>
            <a:xfrm flipH="1" flipV="1">
              <a:off x="4190760" y="283608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grpSp>
      <p:grpSp>
        <p:nvGrpSpPr>
          <p:cNvPr id="609" name="Group 44"/>
          <p:cNvGrpSpPr/>
          <p:nvPr/>
        </p:nvGrpSpPr>
        <p:grpSpPr>
          <a:xfrm>
            <a:off x="10243800" y="767520"/>
            <a:ext cx="1647360" cy="1769760"/>
            <a:chOff x="10243800" y="767520"/>
            <a:chExt cx="1647360" cy="1769760"/>
          </a:xfrm>
        </p:grpSpPr>
        <p:sp>
          <p:nvSpPr>
            <p:cNvPr id="610" name="CustomShape 45"/>
            <p:cNvSpPr/>
            <p:nvPr/>
          </p:nvSpPr>
          <p:spPr>
            <a:xfrm>
              <a:off x="10243800" y="941400"/>
              <a:ext cx="1347120" cy="1595880"/>
            </a:xfrm>
            <a:custGeom>
              <a:avLst/>
              <a:gdLst/>
              <a:ahLst/>
              <a:cxnLst/>
              <a:rect l="l" t="t" r="r" b="b"/>
              <a:pathLst>
                <a:path w="148" h="175">
                  <a:moveTo>
                    <a:pt x="137" y="0"/>
                  </a:moveTo>
                  <a:cubicBezTo>
                    <a:pt x="11" y="0"/>
                    <a:pt x="11" y="0"/>
                    <a:pt x="11" y="0"/>
                  </a:cubicBezTo>
                  <a:cubicBezTo>
                    <a:pt x="5" y="0"/>
                    <a:pt x="0" y="4"/>
                    <a:pt x="0" y="10"/>
                  </a:cubicBezTo>
                  <a:cubicBezTo>
                    <a:pt x="0" y="165"/>
                    <a:pt x="0" y="165"/>
                    <a:pt x="0" y="165"/>
                  </a:cubicBezTo>
                  <a:cubicBezTo>
                    <a:pt x="0" y="171"/>
                    <a:pt x="5" y="175"/>
                    <a:pt x="11" y="175"/>
                  </a:cubicBezTo>
                  <a:cubicBezTo>
                    <a:pt x="137" y="175"/>
                    <a:pt x="137" y="175"/>
                    <a:pt x="137" y="175"/>
                  </a:cubicBezTo>
                  <a:cubicBezTo>
                    <a:pt x="143" y="175"/>
                    <a:pt x="148" y="171"/>
                    <a:pt x="148" y="165"/>
                  </a:cubicBezTo>
                  <a:cubicBezTo>
                    <a:pt x="148" y="10"/>
                    <a:pt x="148" y="10"/>
                    <a:pt x="148" y="10"/>
                  </a:cubicBezTo>
                  <a:cubicBezTo>
                    <a:pt x="148" y="4"/>
                    <a:pt x="143" y="0"/>
                    <a:pt x="137" y="0"/>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611" name="CustomShape 46"/>
            <p:cNvSpPr/>
            <p:nvPr/>
          </p:nvSpPr>
          <p:spPr>
            <a:xfrm>
              <a:off x="10380240" y="941400"/>
              <a:ext cx="1063800" cy="1449360"/>
            </a:xfrm>
            <a:custGeom>
              <a:avLst/>
              <a:gdLst/>
              <a:ahLst/>
              <a:cxnLst/>
              <a:rect l="l" t="t" r="r" b="b"/>
              <a:pathLst>
                <a:path w="312" h="425">
                  <a:moveTo>
                    <a:pt x="59" y="0"/>
                  </a:moveTo>
                  <a:lnTo>
                    <a:pt x="40" y="32"/>
                  </a:lnTo>
                  <a:lnTo>
                    <a:pt x="0" y="32"/>
                  </a:lnTo>
                  <a:lnTo>
                    <a:pt x="0" y="425"/>
                  </a:lnTo>
                  <a:lnTo>
                    <a:pt x="312" y="425"/>
                  </a:lnTo>
                  <a:lnTo>
                    <a:pt x="312" y="32"/>
                  </a:lnTo>
                  <a:lnTo>
                    <a:pt x="256" y="32"/>
                  </a:lnTo>
                  <a:lnTo>
                    <a:pt x="59" y="0"/>
                  </a:lnTo>
                  <a:lnTo>
                    <a:pt x="59" y="0"/>
                  </a:ln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612" name="CustomShape 47"/>
            <p:cNvSpPr/>
            <p:nvPr/>
          </p:nvSpPr>
          <p:spPr>
            <a:xfrm>
              <a:off x="10407600" y="1067760"/>
              <a:ext cx="1019520" cy="1302840"/>
            </a:xfrm>
            <a:custGeom>
              <a:avLst/>
              <a:gdLst/>
              <a:ahLst/>
              <a:cxnLst/>
              <a:rect l="l" t="t" r="r" b="b"/>
              <a:pathLst>
                <a:path w="299" h="382">
                  <a:moveTo>
                    <a:pt x="0" y="382"/>
                  </a:moveTo>
                  <a:lnTo>
                    <a:pt x="299" y="382"/>
                  </a:lnTo>
                  <a:lnTo>
                    <a:pt x="299" y="0"/>
                  </a:lnTo>
                  <a:lnTo>
                    <a:pt x="0" y="0"/>
                  </a:lnTo>
                  <a:lnTo>
                    <a:pt x="0" y="382"/>
                  </a:lnTo>
                  <a:lnTo>
                    <a:pt x="0" y="382"/>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613" name="CustomShape 48"/>
            <p:cNvSpPr/>
            <p:nvPr/>
          </p:nvSpPr>
          <p:spPr>
            <a:xfrm>
              <a:off x="10752120" y="767520"/>
              <a:ext cx="330480" cy="129240"/>
            </a:xfrm>
            <a:custGeom>
              <a:avLst/>
              <a:gdLst/>
              <a:ahLst/>
              <a:cxnLst/>
              <a:rect l="l" t="t" r="r" b="b"/>
              <a:pathLst>
                <a:path w="36" h="14">
                  <a:moveTo>
                    <a:pt x="33" y="0"/>
                  </a:moveTo>
                  <a:cubicBezTo>
                    <a:pt x="3" y="0"/>
                    <a:pt x="3" y="0"/>
                    <a:pt x="3" y="0"/>
                  </a:cubicBezTo>
                  <a:cubicBezTo>
                    <a:pt x="1" y="0"/>
                    <a:pt x="0" y="3"/>
                    <a:pt x="0" y="7"/>
                  </a:cubicBezTo>
                  <a:cubicBezTo>
                    <a:pt x="0" y="11"/>
                    <a:pt x="1" y="14"/>
                    <a:pt x="3" y="14"/>
                  </a:cubicBezTo>
                  <a:cubicBezTo>
                    <a:pt x="33" y="14"/>
                    <a:pt x="33" y="14"/>
                    <a:pt x="33" y="14"/>
                  </a:cubicBezTo>
                  <a:cubicBezTo>
                    <a:pt x="34" y="14"/>
                    <a:pt x="36" y="11"/>
                    <a:pt x="36" y="7"/>
                  </a:cubicBezTo>
                  <a:cubicBezTo>
                    <a:pt x="36" y="3"/>
                    <a:pt x="34" y="0"/>
                    <a:pt x="33" y="0"/>
                  </a:cubicBez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614" name="CustomShape 49"/>
            <p:cNvSpPr/>
            <p:nvPr/>
          </p:nvSpPr>
          <p:spPr>
            <a:xfrm>
              <a:off x="10581480" y="869760"/>
              <a:ext cx="671760" cy="245160"/>
            </a:xfrm>
            <a:custGeom>
              <a:avLst/>
              <a:gdLst/>
              <a:ahLst/>
              <a:cxnLst/>
              <a:rect l="l" t="t" r="r" b="b"/>
              <a:pathLst>
                <a:path w="74" h="27">
                  <a:moveTo>
                    <a:pt x="68" y="0"/>
                  </a:moveTo>
                  <a:cubicBezTo>
                    <a:pt x="6" y="0"/>
                    <a:pt x="6" y="0"/>
                    <a:pt x="6" y="0"/>
                  </a:cubicBezTo>
                  <a:cubicBezTo>
                    <a:pt x="2" y="0"/>
                    <a:pt x="0" y="4"/>
                    <a:pt x="0" y="8"/>
                  </a:cubicBezTo>
                  <a:cubicBezTo>
                    <a:pt x="0" y="18"/>
                    <a:pt x="0" y="18"/>
                    <a:pt x="0" y="18"/>
                  </a:cubicBezTo>
                  <a:cubicBezTo>
                    <a:pt x="0" y="23"/>
                    <a:pt x="2" y="27"/>
                    <a:pt x="6" y="27"/>
                  </a:cubicBezTo>
                  <a:cubicBezTo>
                    <a:pt x="68" y="27"/>
                    <a:pt x="68" y="27"/>
                    <a:pt x="68" y="27"/>
                  </a:cubicBezTo>
                  <a:cubicBezTo>
                    <a:pt x="72" y="27"/>
                    <a:pt x="74" y="23"/>
                    <a:pt x="74" y="18"/>
                  </a:cubicBezTo>
                  <a:cubicBezTo>
                    <a:pt x="74" y="8"/>
                    <a:pt x="74" y="8"/>
                    <a:pt x="74" y="8"/>
                  </a:cubicBezTo>
                  <a:cubicBezTo>
                    <a:pt x="74" y="4"/>
                    <a:pt x="72" y="0"/>
                    <a:pt x="68" y="0"/>
                  </a:cubicBez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615" name="CustomShape 50"/>
            <p:cNvSpPr/>
            <p:nvPr/>
          </p:nvSpPr>
          <p:spPr>
            <a:xfrm>
              <a:off x="10581480" y="1013040"/>
              <a:ext cx="671760" cy="101880"/>
            </a:xfrm>
            <a:custGeom>
              <a:avLst/>
              <a:gdLst/>
              <a:ahLst/>
              <a:cxnLst/>
              <a:rect l="l" t="t" r="r" b="b"/>
              <a:pathLst>
                <a:path w="74" h="11">
                  <a:moveTo>
                    <a:pt x="0" y="2"/>
                  </a:moveTo>
                  <a:cubicBezTo>
                    <a:pt x="0" y="7"/>
                    <a:pt x="2" y="11"/>
                    <a:pt x="6" y="11"/>
                  </a:cubicBezTo>
                  <a:cubicBezTo>
                    <a:pt x="68" y="11"/>
                    <a:pt x="68" y="11"/>
                    <a:pt x="68" y="11"/>
                  </a:cubicBezTo>
                  <a:cubicBezTo>
                    <a:pt x="72" y="11"/>
                    <a:pt x="74" y="7"/>
                    <a:pt x="74" y="2"/>
                  </a:cubicBezTo>
                  <a:cubicBezTo>
                    <a:pt x="74" y="0"/>
                    <a:pt x="74" y="0"/>
                    <a:pt x="74" y="0"/>
                  </a:cubicBezTo>
                  <a:cubicBezTo>
                    <a:pt x="0" y="0"/>
                    <a:pt x="0" y="0"/>
                    <a:pt x="0" y="0"/>
                  </a:cubicBezTo>
                  <a:cubicBezTo>
                    <a:pt x="0" y="2"/>
                    <a:pt x="0" y="2"/>
                    <a:pt x="0" y="2"/>
                  </a:cubicBez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616" name="CustomShape 51"/>
            <p:cNvSpPr/>
            <p:nvPr/>
          </p:nvSpPr>
          <p:spPr>
            <a:xfrm>
              <a:off x="10806840" y="1241640"/>
              <a:ext cx="528480" cy="37080"/>
            </a:xfrm>
            <a:custGeom>
              <a:avLst/>
              <a:gdLst/>
              <a:ahLst/>
              <a:cxnLst/>
              <a:rect l="l" t="t" r="r" b="b"/>
              <a:pathLst>
                <a:path w="155" h="11">
                  <a:moveTo>
                    <a:pt x="0" y="11"/>
                  </a:moveTo>
                  <a:lnTo>
                    <a:pt x="155" y="11"/>
                  </a:lnTo>
                  <a:lnTo>
                    <a:pt x="15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17" name="CustomShape 52"/>
            <p:cNvSpPr/>
            <p:nvPr/>
          </p:nvSpPr>
          <p:spPr>
            <a:xfrm>
              <a:off x="10806840" y="1323360"/>
              <a:ext cx="255600" cy="27000"/>
            </a:xfrm>
            <a:custGeom>
              <a:avLst/>
              <a:gdLst/>
              <a:ahLst/>
              <a:cxnLst/>
              <a:rect l="l" t="t" r="r" b="b"/>
              <a:pathLst>
                <a:path w="75" h="8">
                  <a:moveTo>
                    <a:pt x="0" y="8"/>
                  </a:moveTo>
                  <a:lnTo>
                    <a:pt x="75" y="8"/>
                  </a:lnTo>
                  <a:lnTo>
                    <a:pt x="75" y="0"/>
                  </a:lnTo>
                  <a:lnTo>
                    <a:pt x="0" y="0"/>
                  </a:lnTo>
                  <a:lnTo>
                    <a:pt x="0" y="8"/>
                  </a:lnTo>
                  <a:lnTo>
                    <a:pt x="0" y="8"/>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18" name="CustomShape 53"/>
            <p:cNvSpPr/>
            <p:nvPr/>
          </p:nvSpPr>
          <p:spPr>
            <a:xfrm>
              <a:off x="10469160" y="1214280"/>
              <a:ext cx="210960" cy="21096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19" name="CustomShape 54"/>
            <p:cNvSpPr/>
            <p:nvPr/>
          </p:nvSpPr>
          <p:spPr>
            <a:xfrm>
              <a:off x="10451880" y="1152720"/>
              <a:ext cx="299880" cy="24516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20" name="CustomShape 55"/>
            <p:cNvSpPr/>
            <p:nvPr/>
          </p:nvSpPr>
          <p:spPr>
            <a:xfrm>
              <a:off x="10806840" y="1524600"/>
              <a:ext cx="528480" cy="37080"/>
            </a:xfrm>
            <a:custGeom>
              <a:avLst/>
              <a:gdLst/>
              <a:ahLst/>
              <a:cxnLst/>
              <a:rect l="l" t="t" r="r" b="b"/>
              <a:pathLst>
                <a:path w="155" h="11">
                  <a:moveTo>
                    <a:pt x="0" y="11"/>
                  </a:moveTo>
                  <a:lnTo>
                    <a:pt x="155" y="11"/>
                  </a:lnTo>
                  <a:lnTo>
                    <a:pt x="15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21" name="CustomShape 56"/>
            <p:cNvSpPr/>
            <p:nvPr/>
          </p:nvSpPr>
          <p:spPr>
            <a:xfrm>
              <a:off x="10806840" y="1606680"/>
              <a:ext cx="255600" cy="37080"/>
            </a:xfrm>
            <a:custGeom>
              <a:avLst/>
              <a:gdLst/>
              <a:ahLst/>
              <a:cxnLst/>
              <a:rect l="l" t="t" r="r" b="b"/>
              <a:pathLst>
                <a:path w="75" h="11">
                  <a:moveTo>
                    <a:pt x="0" y="11"/>
                  </a:moveTo>
                  <a:lnTo>
                    <a:pt x="75" y="11"/>
                  </a:lnTo>
                  <a:lnTo>
                    <a:pt x="7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22" name="CustomShape 57"/>
            <p:cNvSpPr/>
            <p:nvPr/>
          </p:nvSpPr>
          <p:spPr>
            <a:xfrm>
              <a:off x="10469160" y="1524600"/>
              <a:ext cx="210960" cy="207720"/>
            </a:xfrm>
            <a:custGeom>
              <a:avLst/>
              <a:gdLst/>
              <a:ahLst/>
              <a:cxnLst/>
              <a:rect l="l" t="t" r="r" b="b"/>
              <a:pathLst>
                <a:path w="62" h="61">
                  <a:moveTo>
                    <a:pt x="0" y="61"/>
                  </a:moveTo>
                  <a:lnTo>
                    <a:pt x="62" y="61"/>
                  </a:lnTo>
                  <a:lnTo>
                    <a:pt x="62" y="0"/>
                  </a:lnTo>
                  <a:lnTo>
                    <a:pt x="0" y="0"/>
                  </a:lnTo>
                  <a:lnTo>
                    <a:pt x="0" y="61"/>
                  </a:lnTo>
                  <a:lnTo>
                    <a:pt x="0" y="61"/>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23" name="CustomShape 58"/>
            <p:cNvSpPr/>
            <p:nvPr/>
          </p:nvSpPr>
          <p:spPr>
            <a:xfrm>
              <a:off x="10451880" y="1459800"/>
              <a:ext cx="299880" cy="245160"/>
            </a:xfrm>
            <a:custGeom>
              <a:avLst/>
              <a:gdLst/>
              <a:ahLst/>
              <a:cxnLst/>
              <a:rect l="l" t="t" r="r" b="b"/>
              <a:pathLst>
                <a:path w="88" h="72">
                  <a:moveTo>
                    <a:pt x="0" y="32"/>
                  </a:moveTo>
                  <a:lnTo>
                    <a:pt x="32" y="72"/>
                  </a:lnTo>
                  <a:lnTo>
                    <a:pt x="88" y="0"/>
                  </a:lnTo>
                  <a:lnTo>
                    <a:pt x="29" y="46"/>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24" name="CustomShape 59"/>
            <p:cNvSpPr/>
            <p:nvPr/>
          </p:nvSpPr>
          <p:spPr>
            <a:xfrm>
              <a:off x="10806840" y="1824840"/>
              <a:ext cx="528480" cy="37080"/>
            </a:xfrm>
            <a:custGeom>
              <a:avLst/>
              <a:gdLst/>
              <a:ahLst/>
              <a:cxnLst/>
              <a:rect l="l" t="t" r="r" b="b"/>
              <a:pathLst>
                <a:path w="155" h="11">
                  <a:moveTo>
                    <a:pt x="0" y="11"/>
                  </a:moveTo>
                  <a:lnTo>
                    <a:pt x="155" y="11"/>
                  </a:lnTo>
                  <a:lnTo>
                    <a:pt x="15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25" name="CustomShape 60"/>
            <p:cNvSpPr/>
            <p:nvPr/>
          </p:nvSpPr>
          <p:spPr>
            <a:xfrm>
              <a:off x="10806840" y="1917000"/>
              <a:ext cx="255600" cy="37080"/>
            </a:xfrm>
            <a:custGeom>
              <a:avLst/>
              <a:gdLst/>
              <a:ahLst/>
              <a:cxnLst/>
              <a:rect l="l" t="t" r="r" b="b"/>
              <a:pathLst>
                <a:path w="75" h="11">
                  <a:moveTo>
                    <a:pt x="0" y="11"/>
                  </a:moveTo>
                  <a:lnTo>
                    <a:pt x="75" y="11"/>
                  </a:lnTo>
                  <a:lnTo>
                    <a:pt x="7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26" name="CustomShape 61"/>
            <p:cNvSpPr/>
            <p:nvPr/>
          </p:nvSpPr>
          <p:spPr>
            <a:xfrm>
              <a:off x="10469160" y="1824840"/>
              <a:ext cx="210960" cy="217800"/>
            </a:xfrm>
            <a:custGeom>
              <a:avLst/>
              <a:gdLst/>
              <a:ahLst/>
              <a:cxnLst/>
              <a:rect l="l" t="t" r="r" b="b"/>
              <a:pathLst>
                <a:path w="62" h="64">
                  <a:moveTo>
                    <a:pt x="0" y="64"/>
                  </a:moveTo>
                  <a:lnTo>
                    <a:pt x="62" y="64"/>
                  </a:lnTo>
                  <a:lnTo>
                    <a:pt x="62" y="0"/>
                  </a:lnTo>
                  <a:lnTo>
                    <a:pt x="0" y="0"/>
                  </a:lnTo>
                  <a:lnTo>
                    <a:pt x="0" y="64"/>
                  </a:lnTo>
                  <a:lnTo>
                    <a:pt x="0" y="64"/>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27" name="CustomShape 62"/>
            <p:cNvSpPr/>
            <p:nvPr/>
          </p:nvSpPr>
          <p:spPr>
            <a:xfrm>
              <a:off x="10451880" y="1770480"/>
              <a:ext cx="299880" cy="245160"/>
            </a:xfrm>
            <a:custGeom>
              <a:avLst/>
              <a:gdLst/>
              <a:ahLst/>
              <a:cxnLst/>
              <a:rect l="l" t="t" r="r" b="b"/>
              <a:pathLst>
                <a:path w="88" h="72">
                  <a:moveTo>
                    <a:pt x="0" y="32"/>
                  </a:moveTo>
                  <a:lnTo>
                    <a:pt x="32" y="72"/>
                  </a:lnTo>
                  <a:lnTo>
                    <a:pt x="88" y="0"/>
                  </a:lnTo>
                  <a:lnTo>
                    <a:pt x="29" y="43"/>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28" name="CustomShape 63"/>
            <p:cNvSpPr/>
            <p:nvPr/>
          </p:nvSpPr>
          <p:spPr>
            <a:xfrm>
              <a:off x="10926000" y="2282040"/>
              <a:ext cx="43920" cy="43920"/>
            </a:xfrm>
            <a:custGeom>
              <a:avLst/>
              <a:gdLst/>
              <a:ahLst/>
              <a:cxnLst/>
              <a:rect l="l" t="t" r="r" b="b"/>
              <a:pathLst>
                <a:path w="13" h="13">
                  <a:moveTo>
                    <a:pt x="11" y="0"/>
                  </a:moveTo>
                  <a:lnTo>
                    <a:pt x="0" y="10"/>
                  </a:lnTo>
                  <a:lnTo>
                    <a:pt x="0" y="13"/>
                  </a:lnTo>
                  <a:lnTo>
                    <a:pt x="5" y="13"/>
                  </a:lnTo>
                  <a:lnTo>
                    <a:pt x="13" y="2"/>
                  </a:lnTo>
                  <a:lnTo>
                    <a:pt x="13" y="0"/>
                  </a:lnTo>
                  <a:lnTo>
                    <a:pt x="11" y="0"/>
                  </a:lnTo>
                  <a:lnTo>
                    <a:pt x="11" y="0"/>
                  </a:lnTo>
                  <a:close/>
                </a:path>
              </a:pathLst>
            </a:custGeom>
            <a:solidFill>
              <a:srgbClr val="4B4A47"/>
            </a:solidFill>
            <a:ln>
              <a:noFill/>
            </a:ln>
          </p:spPr>
          <p:style>
            <a:lnRef idx="0">
              <a:scrgbClr r="0" g="0" b="0"/>
            </a:lnRef>
            <a:fillRef idx="0">
              <a:scrgbClr r="0" g="0" b="0"/>
            </a:fillRef>
            <a:effectRef idx="0">
              <a:scrgbClr r="0" g="0" b="0"/>
            </a:effectRef>
            <a:fontRef idx="minor"/>
          </p:style>
        </p:sp>
        <p:sp>
          <p:nvSpPr>
            <p:cNvPr id="629" name="CustomShape 64"/>
            <p:cNvSpPr/>
            <p:nvPr/>
          </p:nvSpPr>
          <p:spPr>
            <a:xfrm>
              <a:off x="10936440" y="1388160"/>
              <a:ext cx="927360" cy="937800"/>
            </a:xfrm>
            <a:custGeom>
              <a:avLst/>
              <a:gdLst/>
              <a:ahLst/>
              <a:cxnLst/>
              <a:rect l="l" t="t" r="r" b="b"/>
              <a:pathLst>
                <a:path w="102" h="103">
                  <a:moveTo>
                    <a:pt x="46" y="43"/>
                  </a:moveTo>
                  <a:cubicBezTo>
                    <a:pt x="19" y="71"/>
                    <a:pt x="0" y="96"/>
                    <a:pt x="3" y="99"/>
                  </a:cubicBezTo>
                  <a:cubicBezTo>
                    <a:pt x="6" y="103"/>
                    <a:pt x="32" y="83"/>
                    <a:pt x="59" y="56"/>
                  </a:cubicBezTo>
                  <a:cubicBezTo>
                    <a:pt x="86" y="28"/>
                    <a:pt x="102" y="7"/>
                    <a:pt x="99" y="3"/>
                  </a:cubicBezTo>
                  <a:cubicBezTo>
                    <a:pt x="95" y="0"/>
                    <a:pt x="74" y="16"/>
                    <a:pt x="46" y="43"/>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30" name="CustomShape 65"/>
            <p:cNvSpPr/>
            <p:nvPr/>
          </p:nvSpPr>
          <p:spPr>
            <a:xfrm>
              <a:off x="10953360" y="1415520"/>
              <a:ext cx="910440" cy="910440"/>
            </a:xfrm>
            <a:custGeom>
              <a:avLst/>
              <a:gdLst/>
              <a:ahLst/>
              <a:cxnLst/>
              <a:rect l="l" t="t" r="r" b="b"/>
              <a:pathLst>
                <a:path w="100" h="100">
                  <a:moveTo>
                    <a:pt x="94" y="0"/>
                  </a:moveTo>
                  <a:cubicBezTo>
                    <a:pt x="92" y="8"/>
                    <a:pt x="77" y="27"/>
                    <a:pt x="54" y="50"/>
                  </a:cubicBezTo>
                  <a:cubicBezTo>
                    <a:pt x="31" y="73"/>
                    <a:pt x="9" y="90"/>
                    <a:pt x="1" y="93"/>
                  </a:cubicBezTo>
                  <a:cubicBezTo>
                    <a:pt x="1" y="94"/>
                    <a:pt x="0" y="96"/>
                    <a:pt x="1" y="96"/>
                  </a:cubicBezTo>
                  <a:cubicBezTo>
                    <a:pt x="4" y="100"/>
                    <a:pt x="30" y="80"/>
                    <a:pt x="57" y="53"/>
                  </a:cubicBezTo>
                  <a:cubicBezTo>
                    <a:pt x="84" y="25"/>
                    <a:pt x="100" y="4"/>
                    <a:pt x="97" y="0"/>
                  </a:cubicBezTo>
                  <a:cubicBezTo>
                    <a:pt x="96" y="0"/>
                    <a:pt x="95" y="0"/>
                    <a:pt x="94" y="0"/>
                  </a:cubicBezTo>
                  <a:close/>
                </a:path>
              </a:pathLst>
            </a:custGeom>
            <a:solidFill>
              <a:srgbClr val="006B9C"/>
            </a:solidFill>
            <a:ln>
              <a:noFill/>
            </a:ln>
          </p:spPr>
          <p:style>
            <a:lnRef idx="0">
              <a:scrgbClr r="0" g="0" b="0"/>
            </a:lnRef>
            <a:fillRef idx="0">
              <a:scrgbClr r="0" g="0" b="0"/>
            </a:fillRef>
            <a:effectRef idx="0">
              <a:scrgbClr r="0" g="0" b="0"/>
            </a:effectRef>
            <a:fontRef idx="minor"/>
          </p:style>
        </p:sp>
        <p:sp>
          <p:nvSpPr>
            <p:cNvPr id="631" name="CustomShape 66"/>
            <p:cNvSpPr/>
            <p:nvPr/>
          </p:nvSpPr>
          <p:spPr>
            <a:xfrm>
              <a:off x="10943280" y="2135160"/>
              <a:ext cx="173520" cy="173520"/>
            </a:xfrm>
            <a:custGeom>
              <a:avLst/>
              <a:gdLst/>
              <a:ahLst/>
              <a:cxnLst/>
              <a:rect l="l" t="t" r="r" b="b"/>
              <a:pathLst>
                <a:path w="19" h="19">
                  <a:moveTo>
                    <a:pt x="2" y="17"/>
                  </a:moveTo>
                  <a:cubicBezTo>
                    <a:pt x="4" y="19"/>
                    <a:pt x="10" y="15"/>
                    <a:pt x="19" y="9"/>
                  </a:cubicBezTo>
                  <a:cubicBezTo>
                    <a:pt x="11" y="0"/>
                    <a:pt x="11" y="0"/>
                    <a:pt x="11" y="0"/>
                  </a:cubicBezTo>
                  <a:cubicBezTo>
                    <a:pt x="4" y="9"/>
                    <a:pt x="0" y="16"/>
                    <a:pt x="2" y="17"/>
                  </a:cubicBez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632" name="CustomShape 67"/>
            <p:cNvSpPr/>
            <p:nvPr/>
          </p:nvSpPr>
          <p:spPr>
            <a:xfrm>
              <a:off x="11765160" y="1360800"/>
              <a:ext cx="126000" cy="126000"/>
            </a:xfrm>
            <a:custGeom>
              <a:avLst/>
              <a:gdLst/>
              <a:ahLst/>
              <a:cxnLst/>
              <a:rect l="l" t="t" r="r" b="b"/>
              <a:pathLst>
                <a:path w="14" h="14">
                  <a:moveTo>
                    <a:pt x="9" y="1"/>
                  </a:moveTo>
                  <a:cubicBezTo>
                    <a:pt x="1" y="9"/>
                    <a:pt x="1" y="9"/>
                    <a:pt x="1" y="9"/>
                  </a:cubicBezTo>
                  <a:cubicBezTo>
                    <a:pt x="0" y="10"/>
                    <a:pt x="0" y="12"/>
                    <a:pt x="1" y="13"/>
                  </a:cubicBezTo>
                  <a:cubicBezTo>
                    <a:pt x="2" y="14"/>
                    <a:pt x="4" y="14"/>
                    <a:pt x="5" y="13"/>
                  </a:cubicBezTo>
                  <a:cubicBezTo>
                    <a:pt x="13" y="5"/>
                    <a:pt x="13" y="5"/>
                    <a:pt x="13" y="5"/>
                  </a:cubicBezTo>
                  <a:cubicBezTo>
                    <a:pt x="14" y="4"/>
                    <a:pt x="14" y="2"/>
                    <a:pt x="13" y="1"/>
                  </a:cubicBezTo>
                  <a:cubicBezTo>
                    <a:pt x="12" y="0"/>
                    <a:pt x="10" y="0"/>
                    <a:pt x="9" y="1"/>
                  </a:cubicBez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633" name="CustomShape 68"/>
            <p:cNvSpPr/>
            <p:nvPr/>
          </p:nvSpPr>
          <p:spPr>
            <a:xfrm>
              <a:off x="11720880" y="1398600"/>
              <a:ext cx="136080" cy="136080"/>
            </a:xfrm>
            <a:custGeom>
              <a:avLst/>
              <a:gdLst/>
              <a:ahLst/>
              <a:cxnLst/>
              <a:rect l="l" t="t" r="r" b="b"/>
              <a:pathLst>
                <a:path w="40" h="40">
                  <a:moveTo>
                    <a:pt x="0" y="18"/>
                  </a:moveTo>
                  <a:lnTo>
                    <a:pt x="21" y="40"/>
                  </a:lnTo>
                  <a:lnTo>
                    <a:pt x="40" y="21"/>
                  </a:lnTo>
                  <a:lnTo>
                    <a:pt x="21" y="0"/>
                  </a:lnTo>
                  <a:lnTo>
                    <a:pt x="0" y="18"/>
                  </a:lnTo>
                  <a:lnTo>
                    <a:pt x="0" y="1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634" name="CustomShape 69"/>
            <p:cNvSpPr/>
            <p:nvPr/>
          </p:nvSpPr>
          <p:spPr>
            <a:xfrm>
              <a:off x="11755080" y="1432440"/>
              <a:ext cx="101880" cy="101880"/>
            </a:xfrm>
            <a:custGeom>
              <a:avLst/>
              <a:gdLst/>
              <a:ahLst/>
              <a:cxnLst/>
              <a:rect l="l" t="t" r="r" b="b"/>
              <a:pathLst>
                <a:path w="30" h="30">
                  <a:moveTo>
                    <a:pt x="0" y="19"/>
                  </a:moveTo>
                  <a:lnTo>
                    <a:pt x="11" y="30"/>
                  </a:lnTo>
                  <a:lnTo>
                    <a:pt x="30" y="8"/>
                  </a:lnTo>
                  <a:lnTo>
                    <a:pt x="19" y="0"/>
                  </a:lnTo>
                  <a:lnTo>
                    <a:pt x="0" y="19"/>
                  </a:lnTo>
                  <a:lnTo>
                    <a:pt x="0" y="19"/>
                  </a:lnTo>
                  <a:close/>
                </a:path>
              </a:pathLst>
            </a:custGeom>
            <a:solidFill>
              <a:srgbClr val="727275"/>
            </a:solidFill>
            <a:ln>
              <a:noFill/>
            </a:ln>
          </p:spPr>
          <p:style>
            <a:lnRef idx="0">
              <a:scrgbClr r="0" g="0" b="0"/>
            </a:lnRef>
            <a:fillRef idx="0">
              <a:scrgbClr r="0" g="0" b="0"/>
            </a:fillRef>
            <a:effectRef idx="0">
              <a:scrgbClr r="0" g="0" b="0"/>
            </a:effectRef>
            <a:fontRef idx="minor"/>
          </p:style>
        </p:sp>
        <p:sp>
          <p:nvSpPr>
            <p:cNvPr id="635" name="CustomShape 70"/>
            <p:cNvSpPr/>
            <p:nvPr/>
          </p:nvSpPr>
          <p:spPr>
            <a:xfrm>
              <a:off x="11427480" y="1442880"/>
              <a:ext cx="337320" cy="327240"/>
            </a:xfrm>
            <a:custGeom>
              <a:avLst/>
              <a:gdLst/>
              <a:ahLst/>
              <a:cxnLst/>
              <a:rect l="l" t="t" r="r" b="b"/>
              <a:pathLst>
                <a:path w="37" h="36">
                  <a:moveTo>
                    <a:pt x="31" y="1"/>
                  </a:moveTo>
                  <a:cubicBezTo>
                    <a:pt x="2" y="31"/>
                    <a:pt x="2" y="31"/>
                    <a:pt x="2" y="31"/>
                  </a:cubicBezTo>
                  <a:cubicBezTo>
                    <a:pt x="0" y="32"/>
                    <a:pt x="0" y="34"/>
                    <a:pt x="2" y="35"/>
                  </a:cubicBezTo>
                  <a:cubicBezTo>
                    <a:pt x="3" y="36"/>
                    <a:pt x="4" y="36"/>
                    <a:pt x="6" y="35"/>
                  </a:cubicBezTo>
                  <a:cubicBezTo>
                    <a:pt x="36" y="5"/>
                    <a:pt x="36" y="5"/>
                    <a:pt x="36" y="5"/>
                  </a:cubicBezTo>
                  <a:cubicBezTo>
                    <a:pt x="37" y="4"/>
                    <a:pt x="37" y="2"/>
                    <a:pt x="36" y="1"/>
                  </a:cubicBezTo>
                  <a:cubicBezTo>
                    <a:pt x="34" y="0"/>
                    <a:pt x="33" y="0"/>
                    <a:pt x="31" y="1"/>
                  </a:cubicBezTo>
                  <a:close/>
                </a:path>
              </a:pathLst>
            </a:custGeom>
            <a:solidFill>
              <a:srgbClr val="E1E3E5"/>
            </a:solidFill>
            <a:ln>
              <a:noFill/>
            </a:ln>
          </p:spPr>
          <p:style>
            <a:lnRef idx="0">
              <a:scrgbClr r="0" g="0" b="0"/>
            </a:lnRef>
            <a:fillRef idx="0">
              <a:scrgbClr r="0" g="0" b="0"/>
            </a:fillRef>
            <a:effectRef idx="0">
              <a:scrgbClr r="0" g="0" b="0"/>
            </a:effectRef>
            <a:fontRef idx="minor"/>
          </p:style>
        </p:sp>
      </p:grpSp>
      <p:sp>
        <p:nvSpPr>
          <p:cNvPr id="636" name="CustomShape 71"/>
          <p:cNvSpPr/>
          <p:nvPr/>
        </p:nvSpPr>
        <p:spPr>
          <a:xfrm>
            <a:off x="628560" y="3142800"/>
            <a:ext cx="3584520" cy="24596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spcBef>
                <a:spcPts val="1800"/>
              </a:spcBef>
            </a:pPr>
            <a:r>
              <a:rPr lang="en-US" sz="2400" b="0" strike="noStrike" spc="-1" dirty="0">
                <a:solidFill>
                  <a:srgbClr val="005E89"/>
                </a:solidFill>
                <a:latin typeface="Myriad Arabic"/>
              </a:rPr>
              <a:t>Este es un texto de ejemplo. En estos párrafos resume las ideas del tema 3. Recuerda que las diapositivas son una ayuda visual para realizar  tu presentación, por tal razón deben ser breves.</a:t>
            </a:r>
            <a:endParaRPr lang="en-US" sz="2400" b="0" strike="noStrike" spc="-1" dirty="0">
              <a:latin typeface="Arial"/>
            </a:endParaRPr>
          </a:p>
        </p:txBody>
      </p:sp>
      <p:sp>
        <p:nvSpPr>
          <p:cNvPr id="637" name="CustomShape 72"/>
          <p:cNvSpPr/>
          <p:nvPr/>
        </p:nvSpPr>
        <p:spPr>
          <a:xfrm>
            <a:off x="4620600" y="3183480"/>
            <a:ext cx="3584520" cy="24596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spcBef>
                <a:spcPts val="1800"/>
              </a:spcBef>
            </a:pPr>
            <a:r>
              <a:rPr lang="en-US" sz="2400" b="0" strike="noStrike" spc="-1" dirty="0">
                <a:solidFill>
                  <a:srgbClr val="005E89"/>
                </a:solidFill>
                <a:latin typeface="Myriad Arabic"/>
              </a:rPr>
              <a:t>Este es un texto de ejemplo. En estos párrafos resume las ideas del tema 3. Recuerda que las diapositivas son una ayuda visual para realizar  tu presentación, por tal razón deben ser breves.</a:t>
            </a:r>
            <a:endParaRPr lang="en-US" sz="2400" b="0" strike="noStrike" spc="-1" dirty="0">
              <a:latin typeface="Arial"/>
            </a:endParaRPr>
          </a:p>
        </p:txBody>
      </p:sp>
      <p:sp>
        <p:nvSpPr>
          <p:cNvPr id="638" name="CustomShape 73"/>
          <p:cNvSpPr/>
          <p:nvPr/>
        </p:nvSpPr>
        <p:spPr>
          <a:xfrm>
            <a:off x="8493480" y="3183480"/>
            <a:ext cx="3584520" cy="24596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spcBef>
                <a:spcPts val="1800"/>
              </a:spcBef>
            </a:pPr>
            <a:r>
              <a:rPr lang="en-US" sz="2400" b="0" strike="noStrike" spc="-1" dirty="0">
                <a:solidFill>
                  <a:srgbClr val="005E89"/>
                </a:solidFill>
                <a:latin typeface="Myriad Arabic"/>
              </a:rPr>
              <a:t>Este es un texto de ejemplo. En estos párrafos resume las ideas del tema 3. Recuerda que las diapositivas son una ayuda visual para realizar  tu presentación, por tal razón deben ser breves.</a:t>
            </a:r>
            <a:endParaRPr lang="en-US" sz="2400" b="0" strike="noStrike" spc="-1" dirty="0">
              <a:latin typeface="Arial"/>
            </a:endParaRPr>
          </a:p>
        </p:txBody>
      </p:sp>
      <p:sp>
        <p:nvSpPr>
          <p:cNvPr id="639" name="CustomShape 74"/>
          <p:cNvSpPr/>
          <p:nvPr/>
        </p:nvSpPr>
        <p:spPr>
          <a:xfrm>
            <a:off x="537480" y="2834280"/>
            <a:ext cx="2213280" cy="33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50000"/>
              </a:lnSpc>
              <a:spcBef>
                <a:spcPts val="2401"/>
              </a:spcBef>
            </a:pPr>
            <a:r>
              <a:rPr lang="en-US" sz="3200" b="1" strike="noStrike" spc="-151" dirty="0">
                <a:solidFill>
                  <a:srgbClr val="005E89"/>
                </a:solidFill>
                <a:latin typeface="Trebuchet MS"/>
              </a:rPr>
              <a:t>Idea A</a:t>
            </a:r>
            <a:endParaRPr lang="en-US" sz="3200" b="0" strike="noStrike" spc="-1" dirty="0">
              <a:latin typeface="Arial"/>
            </a:endParaRPr>
          </a:p>
        </p:txBody>
      </p:sp>
      <p:sp>
        <p:nvSpPr>
          <p:cNvPr id="640" name="CustomShape 75"/>
          <p:cNvSpPr/>
          <p:nvPr/>
        </p:nvSpPr>
        <p:spPr>
          <a:xfrm>
            <a:off x="4548960" y="2834280"/>
            <a:ext cx="2213280" cy="33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50000"/>
              </a:lnSpc>
              <a:spcBef>
                <a:spcPts val="2401"/>
              </a:spcBef>
            </a:pPr>
            <a:r>
              <a:rPr lang="en-US" sz="3200" b="1" strike="noStrike" spc="-151" dirty="0">
                <a:solidFill>
                  <a:srgbClr val="005E89"/>
                </a:solidFill>
                <a:latin typeface="Trebuchet MS"/>
              </a:rPr>
              <a:t>Idea B</a:t>
            </a:r>
            <a:endParaRPr lang="en-US" sz="3200" b="0" strike="noStrike" spc="-1" dirty="0">
              <a:latin typeface="Arial"/>
            </a:endParaRPr>
          </a:p>
        </p:txBody>
      </p:sp>
      <p:sp>
        <p:nvSpPr>
          <p:cNvPr id="641" name="CustomShape 76"/>
          <p:cNvSpPr/>
          <p:nvPr/>
        </p:nvSpPr>
        <p:spPr>
          <a:xfrm>
            <a:off x="8493480" y="2834280"/>
            <a:ext cx="2213280" cy="33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50000"/>
              </a:lnSpc>
              <a:spcBef>
                <a:spcPts val="2401"/>
              </a:spcBef>
            </a:pPr>
            <a:r>
              <a:rPr lang="en-US" sz="3200" b="1" strike="noStrike" spc="-151" dirty="0">
                <a:solidFill>
                  <a:srgbClr val="005E89"/>
                </a:solidFill>
                <a:latin typeface="Trebuchet MS"/>
              </a:rPr>
              <a:t>Idea C</a:t>
            </a:r>
            <a:endParaRPr lang="en-US" sz="3200" b="0" strike="noStrike" spc="-1" dirty="0">
              <a:latin typeface="Arial"/>
            </a:endParaRPr>
          </a:p>
        </p:txBody>
      </p:sp>
      <p:sp>
        <p:nvSpPr>
          <p:cNvPr id="642" name="CustomShape 77"/>
          <p:cNvSpPr/>
          <p:nvPr/>
        </p:nvSpPr>
        <p:spPr>
          <a:xfrm>
            <a:off x="4520160" y="1355760"/>
            <a:ext cx="5395680"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en-US" sz="2000" b="0" strike="noStrike" spc="-1" dirty="0">
                <a:latin typeface="Myriad Arabic"/>
              </a:rPr>
              <a:t>Puedes dividir la información en columnas.</a:t>
            </a:r>
            <a:endParaRPr lang="en-US" sz="2000" b="0" strike="noStrike" spc="-1" dirty="0">
              <a:latin typeface="Arial"/>
            </a:endParaRPr>
          </a:p>
          <a:p>
            <a:r>
              <a:rPr lang="en-US" sz="2000" b="0" strike="noStrike" spc="-1" dirty="0">
                <a:latin typeface="Myriad Arabic"/>
              </a:rPr>
              <a:t> “Este es un ejemplo de texto en tres columnas“.</a:t>
            </a:r>
            <a:endParaRPr lang="en-US" sz="2000" b="0" strike="noStrike" spc="-1" dirty="0">
              <a:latin typeface="Arial"/>
            </a:endParaRPr>
          </a:p>
        </p:txBody>
      </p:sp>
      <p:grpSp>
        <p:nvGrpSpPr>
          <p:cNvPr id="643" name="Group 78"/>
          <p:cNvGrpSpPr/>
          <p:nvPr/>
        </p:nvGrpSpPr>
        <p:grpSpPr>
          <a:xfrm>
            <a:off x="8197560" y="2836440"/>
            <a:ext cx="45360" cy="3045600"/>
            <a:chOff x="8197560" y="2836440"/>
            <a:chExt cx="45360" cy="3045600"/>
          </a:xfrm>
        </p:grpSpPr>
        <p:sp>
          <p:nvSpPr>
            <p:cNvPr id="644" name="CustomShape 79"/>
            <p:cNvSpPr/>
            <p:nvPr/>
          </p:nvSpPr>
          <p:spPr>
            <a:xfrm flipH="1" flipV="1">
              <a:off x="8197560" y="583164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45" name="CustomShape 80"/>
            <p:cNvSpPr/>
            <p:nvPr/>
          </p:nvSpPr>
          <p:spPr>
            <a:xfrm flipH="1" flipV="1">
              <a:off x="8197560" y="56973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46" name="CustomShape 81"/>
            <p:cNvSpPr/>
            <p:nvPr/>
          </p:nvSpPr>
          <p:spPr>
            <a:xfrm flipH="1" flipV="1">
              <a:off x="8197560" y="556092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47" name="CustomShape 82"/>
            <p:cNvSpPr/>
            <p:nvPr/>
          </p:nvSpPr>
          <p:spPr>
            <a:xfrm flipH="1" flipV="1">
              <a:off x="8197560" y="542448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48" name="CustomShape 83"/>
            <p:cNvSpPr/>
            <p:nvPr/>
          </p:nvSpPr>
          <p:spPr>
            <a:xfrm flipH="1" flipV="1">
              <a:off x="8197560" y="52873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49" name="CustomShape 84"/>
            <p:cNvSpPr/>
            <p:nvPr/>
          </p:nvSpPr>
          <p:spPr>
            <a:xfrm flipH="1" flipV="1">
              <a:off x="8197560" y="51508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0" name="CustomShape 85"/>
            <p:cNvSpPr/>
            <p:nvPr/>
          </p:nvSpPr>
          <p:spPr>
            <a:xfrm flipH="1" flipV="1">
              <a:off x="8197560" y="50169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1" name="CustomShape 86"/>
            <p:cNvSpPr/>
            <p:nvPr/>
          </p:nvSpPr>
          <p:spPr>
            <a:xfrm flipH="1" flipV="1">
              <a:off x="8197560" y="48805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2" name="CustomShape 87"/>
            <p:cNvSpPr/>
            <p:nvPr/>
          </p:nvSpPr>
          <p:spPr>
            <a:xfrm flipH="1" flipV="1">
              <a:off x="8197560" y="47440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3" name="CustomShape 88"/>
            <p:cNvSpPr/>
            <p:nvPr/>
          </p:nvSpPr>
          <p:spPr>
            <a:xfrm flipH="1" flipV="1">
              <a:off x="8197560" y="46076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4" name="CustomShape 89"/>
            <p:cNvSpPr/>
            <p:nvPr/>
          </p:nvSpPr>
          <p:spPr>
            <a:xfrm flipH="1" flipV="1">
              <a:off x="8197560" y="44733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5" name="CustomShape 90"/>
            <p:cNvSpPr/>
            <p:nvPr/>
          </p:nvSpPr>
          <p:spPr>
            <a:xfrm flipH="1" flipV="1">
              <a:off x="8197560" y="43369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6" name="CustomShape 91"/>
            <p:cNvSpPr/>
            <p:nvPr/>
          </p:nvSpPr>
          <p:spPr>
            <a:xfrm flipH="1" flipV="1">
              <a:off x="8197560" y="42004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7" name="CustomShape 92"/>
            <p:cNvSpPr/>
            <p:nvPr/>
          </p:nvSpPr>
          <p:spPr>
            <a:xfrm flipH="1" flipV="1">
              <a:off x="8197560" y="40640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8" name="CustomShape 93"/>
            <p:cNvSpPr/>
            <p:nvPr/>
          </p:nvSpPr>
          <p:spPr>
            <a:xfrm flipH="1" flipV="1">
              <a:off x="8197560" y="39301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9" name="CustomShape 94"/>
            <p:cNvSpPr/>
            <p:nvPr/>
          </p:nvSpPr>
          <p:spPr>
            <a:xfrm flipH="1" flipV="1">
              <a:off x="8197560" y="37872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0" name="CustomShape 95"/>
            <p:cNvSpPr/>
            <p:nvPr/>
          </p:nvSpPr>
          <p:spPr>
            <a:xfrm flipH="1" flipV="1">
              <a:off x="8197560" y="365076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1" name="CustomShape 96"/>
            <p:cNvSpPr/>
            <p:nvPr/>
          </p:nvSpPr>
          <p:spPr>
            <a:xfrm flipH="1" flipV="1">
              <a:off x="8197560" y="351684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2" name="CustomShape 97"/>
            <p:cNvSpPr/>
            <p:nvPr/>
          </p:nvSpPr>
          <p:spPr>
            <a:xfrm flipH="1" flipV="1">
              <a:off x="8197560" y="33804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3" name="CustomShape 98"/>
            <p:cNvSpPr/>
            <p:nvPr/>
          </p:nvSpPr>
          <p:spPr>
            <a:xfrm flipH="1" flipV="1">
              <a:off x="8197560" y="32439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4" name="CustomShape 99"/>
            <p:cNvSpPr/>
            <p:nvPr/>
          </p:nvSpPr>
          <p:spPr>
            <a:xfrm flipH="1" flipV="1">
              <a:off x="8197560" y="310752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5" name="CustomShape 100"/>
            <p:cNvSpPr/>
            <p:nvPr/>
          </p:nvSpPr>
          <p:spPr>
            <a:xfrm flipH="1" flipV="1">
              <a:off x="8197560" y="29725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6" name="CustomShape 101"/>
            <p:cNvSpPr/>
            <p:nvPr/>
          </p:nvSpPr>
          <p:spPr>
            <a:xfrm flipH="1" flipV="1">
              <a:off x="8197560" y="283608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grpSp>
      <p:sp>
        <p:nvSpPr>
          <p:cNvPr id="667" name="CustomShape 102"/>
          <p:cNvSpPr/>
          <p:nvPr/>
        </p:nvSpPr>
        <p:spPr>
          <a:xfrm>
            <a:off x="1311120" y="1696320"/>
            <a:ext cx="3164400" cy="50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50000"/>
              </a:lnSpc>
              <a:spcBef>
                <a:spcPts val="2401"/>
              </a:spcBef>
            </a:pPr>
            <a:r>
              <a:rPr lang="en-US" sz="5400" b="1" strike="noStrike" spc="-151" dirty="0">
                <a:solidFill>
                  <a:srgbClr val="005E89"/>
                </a:solidFill>
                <a:latin typeface="Trebuchet MS"/>
              </a:rPr>
              <a:t>Tema 3</a:t>
            </a:r>
            <a:endParaRPr lang="en-US" sz="5400" b="0" strike="noStrike" spc="-1" dirty="0">
              <a:latin typeface="Arial"/>
            </a:endParaRPr>
          </a:p>
        </p:txBody>
      </p:sp>
      <p:sp>
        <p:nvSpPr>
          <p:cNvPr id="668" name="CustomShape 103"/>
          <p:cNvSpPr/>
          <p:nvPr/>
        </p:nvSpPr>
        <p:spPr>
          <a:xfrm>
            <a:off x="765360" y="2813040"/>
            <a:ext cx="280080" cy="28008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69" name="CustomShape 104"/>
          <p:cNvSpPr/>
          <p:nvPr/>
        </p:nvSpPr>
        <p:spPr>
          <a:xfrm>
            <a:off x="748440" y="2740680"/>
            <a:ext cx="397800" cy="32544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70" name="CustomShape 105"/>
          <p:cNvSpPr/>
          <p:nvPr/>
        </p:nvSpPr>
        <p:spPr>
          <a:xfrm>
            <a:off x="4732920" y="2813040"/>
            <a:ext cx="280080" cy="28008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71" name="CustomShape 106"/>
          <p:cNvSpPr/>
          <p:nvPr/>
        </p:nvSpPr>
        <p:spPr>
          <a:xfrm>
            <a:off x="4715640" y="2740680"/>
            <a:ext cx="397800" cy="32544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72" name="CustomShape 107"/>
          <p:cNvSpPr/>
          <p:nvPr/>
        </p:nvSpPr>
        <p:spPr>
          <a:xfrm>
            <a:off x="8642880" y="2813040"/>
            <a:ext cx="280080" cy="28008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73" name="CustomShape 108"/>
          <p:cNvSpPr/>
          <p:nvPr/>
        </p:nvSpPr>
        <p:spPr>
          <a:xfrm>
            <a:off x="8625600" y="2740680"/>
            <a:ext cx="397800" cy="32544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55;p46">
            <a:extLst>
              <a:ext uri="{FF2B5EF4-FFF2-40B4-BE49-F238E27FC236}">
                <a16:creationId xmlns:a16="http://schemas.microsoft.com/office/drawing/2014/main" id="{D25CA7F7-59B9-406E-BA54-7C4D3992A99F}"/>
              </a:ext>
            </a:extLst>
          </p:cNvPr>
          <p:cNvSpPr txBox="1">
            <a:spLocks noGrp="1"/>
          </p:cNvSpPr>
          <p:nvPr>
            <p:ph type="title"/>
          </p:nvPr>
        </p:nvSpPr>
        <p:spPr>
          <a:xfrm>
            <a:off x="661767" y="321228"/>
            <a:ext cx="4796271" cy="783993"/>
          </a:xfrm>
        </p:spPr>
        <p:txBody>
          <a:bodyPr anchor="t"/>
          <a:lstStyle/>
          <a:p>
            <a:pPr lvl="0"/>
            <a:r>
              <a:rPr lang="en-US" sz="3200" dirty="0"/>
              <a:t>OUR CONSULTANTS</a:t>
            </a:r>
          </a:p>
        </p:txBody>
      </p:sp>
      <p:sp>
        <p:nvSpPr>
          <p:cNvPr id="3" name="Google Shape;1056;p46">
            <a:extLst>
              <a:ext uri="{FF2B5EF4-FFF2-40B4-BE49-F238E27FC236}">
                <a16:creationId xmlns:a16="http://schemas.microsoft.com/office/drawing/2014/main" id="{366C672B-AB79-40A8-A628-EEF0759E4E30}"/>
              </a:ext>
            </a:extLst>
          </p:cNvPr>
          <p:cNvSpPr txBox="1">
            <a:spLocks noGrp="1"/>
          </p:cNvSpPr>
          <p:nvPr>
            <p:ph type="title" idx="4294967295"/>
          </p:nvPr>
        </p:nvSpPr>
        <p:spPr>
          <a:xfrm>
            <a:off x="730082" y="3836806"/>
            <a:ext cx="2562001" cy="1487204"/>
          </a:xfrm>
        </p:spPr>
        <p:txBody>
          <a:bodyPr anchor="b"/>
          <a:lstStyle/>
          <a:p>
            <a:pPr lvl="0"/>
            <a:r>
              <a:rPr lang="en-US" dirty="0">
                <a:solidFill>
                  <a:srgbClr val="FFFFFF"/>
                </a:solidFill>
              </a:rPr>
              <a:t>HELENA PATTERSON, 32</a:t>
            </a:r>
          </a:p>
        </p:txBody>
      </p:sp>
      <p:sp>
        <p:nvSpPr>
          <p:cNvPr id="4" name="Google Shape;1057;p46">
            <a:extLst>
              <a:ext uri="{FF2B5EF4-FFF2-40B4-BE49-F238E27FC236}">
                <a16:creationId xmlns:a16="http://schemas.microsoft.com/office/drawing/2014/main" id="{9087E948-55ED-4320-A0E2-23C1FCB94C85}"/>
              </a:ext>
            </a:extLst>
          </p:cNvPr>
          <p:cNvSpPr txBox="1">
            <a:spLocks noGrp="1"/>
          </p:cNvSpPr>
          <p:nvPr>
            <p:ph type="subTitle" idx="4294967295"/>
          </p:nvPr>
        </p:nvSpPr>
        <p:spPr>
          <a:xfrm>
            <a:off x="730082" y="5510771"/>
            <a:ext cx="3036375" cy="857304"/>
          </a:xfrm>
        </p:spPr>
        <p:txBody>
          <a:bodyPr/>
          <a:lstStyle/>
          <a:p>
            <a:pPr marL="0" indent="0">
              <a:buNone/>
            </a:pPr>
            <a:r>
              <a:rPr lang="en-US" sz="1867" dirty="0">
                <a:solidFill>
                  <a:srgbClr val="F3F3F3"/>
                </a:solidFill>
              </a:rPr>
              <a:t>You can replace the image on the screen with your own</a:t>
            </a:r>
          </a:p>
        </p:txBody>
      </p:sp>
      <p:pic>
        <p:nvPicPr>
          <p:cNvPr id="11266" name="Picture 2">
            <a:extLst>
              <a:ext uri="{FF2B5EF4-FFF2-40B4-BE49-F238E27FC236}">
                <a16:creationId xmlns:a16="http://schemas.microsoft.com/office/drawing/2014/main" id="{0F097437-5334-44F4-BD5A-038828D18B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87934" y="1305538"/>
            <a:ext cx="7600556" cy="5062537"/>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grpSp>
        <p:nvGrpSpPr>
          <p:cNvPr id="50" name="Grupo 49">
            <a:extLst>
              <a:ext uri="{FF2B5EF4-FFF2-40B4-BE49-F238E27FC236}">
                <a16:creationId xmlns:a16="http://schemas.microsoft.com/office/drawing/2014/main" id="{605B544C-5B3F-4A0B-BE13-2467198862F0}"/>
              </a:ext>
            </a:extLst>
          </p:cNvPr>
          <p:cNvGrpSpPr/>
          <p:nvPr/>
        </p:nvGrpSpPr>
        <p:grpSpPr>
          <a:xfrm>
            <a:off x="1276409" y="1542829"/>
            <a:ext cx="1469345" cy="1478365"/>
            <a:chOff x="-3951288" y="2130425"/>
            <a:chExt cx="2586038" cy="2601913"/>
          </a:xfrm>
        </p:grpSpPr>
        <p:sp>
          <p:nvSpPr>
            <p:cNvPr id="47" name="Freeform 6">
              <a:extLst>
                <a:ext uri="{FF2B5EF4-FFF2-40B4-BE49-F238E27FC236}">
                  <a16:creationId xmlns:a16="http://schemas.microsoft.com/office/drawing/2014/main" id="{9177AAC0-6575-4E6F-A007-B8053D57468E}"/>
                </a:ext>
              </a:extLst>
            </p:cNvPr>
            <p:cNvSpPr>
              <a:spLocks/>
            </p:cNvSpPr>
            <p:nvPr/>
          </p:nvSpPr>
          <p:spPr bwMode="auto">
            <a:xfrm>
              <a:off x="-3951288" y="2390775"/>
              <a:ext cx="1687513" cy="1758950"/>
            </a:xfrm>
            <a:custGeom>
              <a:avLst/>
              <a:gdLst>
                <a:gd name="T0" fmla="*/ 301 w 446"/>
                <a:gd name="T1" fmla="*/ 181 h 465"/>
                <a:gd name="T2" fmla="*/ 378 w 446"/>
                <a:gd name="T3" fmla="*/ 181 h 465"/>
                <a:gd name="T4" fmla="*/ 378 w 446"/>
                <a:gd name="T5" fmla="*/ 342 h 465"/>
                <a:gd name="T6" fmla="*/ 371 w 446"/>
                <a:gd name="T7" fmla="*/ 347 h 465"/>
                <a:gd name="T8" fmla="*/ 337 w 446"/>
                <a:gd name="T9" fmla="*/ 291 h 465"/>
                <a:gd name="T10" fmla="*/ 267 w 446"/>
                <a:gd name="T11" fmla="*/ 250 h 465"/>
                <a:gd name="T12" fmla="*/ 184 w 446"/>
                <a:gd name="T13" fmla="*/ 465 h 465"/>
                <a:gd name="T14" fmla="*/ 184 w 446"/>
                <a:gd name="T15" fmla="*/ 133 h 465"/>
                <a:gd name="T16" fmla="*/ 170 w 446"/>
                <a:gd name="T17" fmla="*/ 130 h 465"/>
                <a:gd name="T18" fmla="*/ 110 w 446"/>
                <a:gd name="T19" fmla="*/ 200 h 465"/>
                <a:gd name="T20" fmla="*/ 151 w 446"/>
                <a:gd name="T21" fmla="*/ 320 h 465"/>
                <a:gd name="T22" fmla="*/ 121 w 446"/>
                <a:gd name="T23" fmla="*/ 334 h 465"/>
                <a:gd name="T24" fmla="*/ 81 w 446"/>
                <a:gd name="T25" fmla="*/ 335 h 465"/>
                <a:gd name="T26" fmla="*/ 2 w 446"/>
                <a:gd name="T27" fmla="*/ 252 h 465"/>
                <a:gd name="T28" fmla="*/ 44 w 446"/>
                <a:gd name="T29" fmla="*/ 204 h 465"/>
                <a:gd name="T30" fmla="*/ 84 w 446"/>
                <a:gd name="T31" fmla="*/ 179 h 465"/>
                <a:gd name="T32" fmla="*/ 142 w 446"/>
                <a:gd name="T33" fmla="*/ 85 h 465"/>
                <a:gd name="T34" fmla="*/ 214 w 446"/>
                <a:gd name="T35" fmla="*/ 43 h 465"/>
                <a:gd name="T36" fmla="*/ 238 w 446"/>
                <a:gd name="T37" fmla="*/ 115 h 465"/>
                <a:gd name="T38" fmla="*/ 244 w 446"/>
                <a:gd name="T39" fmla="*/ 112 h 465"/>
                <a:gd name="T40" fmla="*/ 335 w 446"/>
                <a:gd name="T41" fmla="*/ 23 h 465"/>
                <a:gd name="T42" fmla="*/ 437 w 446"/>
                <a:gd name="T43" fmla="*/ 0 h 465"/>
                <a:gd name="T44" fmla="*/ 446 w 446"/>
                <a:gd name="T45" fmla="*/ 11 h 465"/>
                <a:gd name="T46" fmla="*/ 421 w 446"/>
                <a:gd name="T47" fmla="*/ 42 h 465"/>
                <a:gd name="T48" fmla="*/ 392 w 446"/>
                <a:gd name="T49" fmla="*/ 53 h 465"/>
                <a:gd name="T50" fmla="*/ 301 w 446"/>
                <a:gd name="T51" fmla="*/ 18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6" h="465">
                  <a:moveTo>
                    <a:pt x="301" y="181"/>
                  </a:moveTo>
                  <a:cubicBezTo>
                    <a:pt x="324" y="181"/>
                    <a:pt x="350" y="181"/>
                    <a:pt x="378" y="181"/>
                  </a:cubicBezTo>
                  <a:cubicBezTo>
                    <a:pt x="378" y="238"/>
                    <a:pt x="378" y="290"/>
                    <a:pt x="378" y="342"/>
                  </a:cubicBezTo>
                  <a:cubicBezTo>
                    <a:pt x="376" y="344"/>
                    <a:pt x="373" y="346"/>
                    <a:pt x="371" y="347"/>
                  </a:cubicBezTo>
                  <a:cubicBezTo>
                    <a:pt x="359" y="329"/>
                    <a:pt x="345" y="311"/>
                    <a:pt x="337" y="291"/>
                  </a:cubicBezTo>
                  <a:cubicBezTo>
                    <a:pt x="320" y="246"/>
                    <a:pt x="321" y="246"/>
                    <a:pt x="267" y="250"/>
                  </a:cubicBezTo>
                  <a:cubicBezTo>
                    <a:pt x="242" y="321"/>
                    <a:pt x="264" y="409"/>
                    <a:pt x="184" y="465"/>
                  </a:cubicBezTo>
                  <a:cubicBezTo>
                    <a:pt x="184" y="355"/>
                    <a:pt x="184" y="244"/>
                    <a:pt x="184" y="133"/>
                  </a:cubicBezTo>
                  <a:cubicBezTo>
                    <a:pt x="179" y="132"/>
                    <a:pt x="174" y="131"/>
                    <a:pt x="170" y="130"/>
                  </a:cubicBezTo>
                  <a:cubicBezTo>
                    <a:pt x="150" y="153"/>
                    <a:pt x="130" y="176"/>
                    <a:pt x="110" y="200"/>
                  </a:cubicBezTo>
                  <a:cubicBezTo>
                    <a:pt x="153" y="211"/>
                    <a:pt x="178" y="286"/>
                    <a:pt x="151" y="320"/>
                  </a:cubicBezTo>
                  <a:cubicBezTo>
                    <a:pt x="145" y="328"/>
                    <a:pt x="131" y="332"/>
                    <a:pt x="121" y="334"/>
                  </a:cubicBezTo>
                  <a:cubicBezTo>
                    <a:pt x="108" y="337"/>
                    <a:pt x="94" y="335"/>
                    <a:pt x="81" y="335"/>
                  </a:cubicBezTo>
                  <a:cubicBezTo>
                    <a:pt x="2" y="335"/>
                    <a:pt x="0" y="332"/>
                    <a:pt x="2" y="252"/>
                  </a:cubicBezTo>
                  <a:cubicBezTo>
                    <a:pt x="2" y="223"/>
                    <a:pt x="11" y="206"/>
                    <a:pt x="44" y="204"/>
                  </a:cubicBezTo>
                  <a:cubicBezTo>
                    <a:pt x="58" y="203"/>
                    <a:pt x="75" y="191"/>
                    <a:pt x="84" y="179"/>
                  </a:cubicBezTo>
                  <a:cubicBezTo>
                    <a:pt x="105" y="150"/>
                    <a:pt x="124" y="118"/>
                    <a:pt x="142" y="85"/>
                  </a:cubicBezTo>
                  <a:cubicBezTo>
                    <a:pt x="157" y="57"/>
                    <a:pt x="178" y="42"/>
                    <a:pt x="214" y="43"/>
                  </a:cubicBezTo>
                  <a:cubicBezTo>
                    <a:pt x="221" y="66"/>
                    <a:pt x="229" y="90"/>
                    <a:pt x="238" y="115"/>
                  </a:cubicBezTo>
                  <a:cubicBezTo>
                    <a:pt x="241" y="114"/>
                    <a:pt x="244" y="113"/>
                    <a:pt x="244" y="112"/>
                  </a:cubicBezTo>
                  <a:cubicBezTo>
                    <a:pt x="249" y="57"/>
                    <a:pt x="275" y="26"/>
                    <a:pt x="335" y="23"/>
                  </a:cubicBezTo>
                  <a:cubicBezTo>
                    <a:pt x="369" y="21"/>
                    <a:pt x="403" y="8"/>
                    <a:pt x="437" y="0"/>
                  </a:cubicBezTo>
                  <a:cubicBezTo>
                    <a:pt x="440" y="4"/>
                    <a:pt x="443" y="7"/>
                    <a:pt x="446" y="11"/>
                  </a:cubicBezTo>
                  <a:cubicBezTo>
                    <a:pt x="438" y="21"/>
                    <a:pt x="431" y="33"/>
                    <a:pt x="421" y="42"/>
                  </a:cubicBezTo>
                  <a:cubicBezTo>
                    <a:pt x="413" y="48"/>
                    <a:pt x="402" y="51"/>
                    <a:pt x="392" y="53"/>
                  </a:cubicBezTo>
                  <a:cubicBezTo>
                    <a:pt x="321" y="65"/>
                    <a:pt x="289" y="106"/>
                    <a:pt x="301" y="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48" name="Freeform 7">
              <a:extLst>
                <a:ext uri="{FF2B5EF4-FFF2-40B4-BE49-F238E27FC236}">
                  <a16:creationId xmlns:a16="http://schemas.microsoft.com/office/drawing/2014/main" id="{418C7979-522D-460C-A742-0B3FD7B764E0}"/>
                </a:ext>
              </a:extLst>
            </p:cNvPr>
            <p:cNvSpPr>
              <a:spLocks/>
            </p:cNvSpPr>
            <p:nvPr/>
          </p:nvSpPr>
          <p:spPr bwMode="auto">
            <a:xfrm>
              <a:off x="-3500438" y="3106738"/>
              <a:ext cx="2135188" cy="1625600"/>
            </a:xfrm>
            <a:custGeom>
              <a:avLst/>
              <a:gdLst>
                <a:gd name="T0" fmla="*/ 454 w 565"/>
                <a:gd name="T1" fmla="*/ 59 h 430"/>
                <a:gd name="T2" fmla="*/ 404 w 565"/>
                <a:gd name="T3" fmla="*/ 57 h 430"/>
                <a:gd name="T4" fmla="*/ 377 w 565"/>
                <a:gd name="T5" fmla="*/ 30 h 430"/>
                <a:gd name="T6" fmla="*/ 403 w 565"/>
                <a:gd name="T7" fmla="*/ 3 h 430"/>
                <a:gd name="T8" fmla="*/ 537 w 565"/>
                <a:gd name="T9" fmla="*/ 3 h 430"/>
                <a:gd name="T10" fmla="*/ 562 w 565"/>
                <a:gd name="T11" fmla="*/ 35 h 430"/>
                <a:gd name="T12" fmla="*/ 562 w 565"/>
                <a:gd name="T13" fmla="*/ 153 h 430"/>
                <a:gd name="T14" fmla="*/ 533 w 565"/>
                <a:gd name="T15" fmla="*/ 187 h 430"/>
                <a:gd name="T16" fmla="*/ 508 w 565"/>
                <a:gd name="T17" fmla="*/ 155 h 430"/>
                <a:gd name="T18" fmla="*/ 498 w 565"/>
                <a:gd name="T19" fmla="*/ 105 h 430"/>
                <a:gd name="T20" fmla="*/ 335 w 565"/>
                <a:gd name="T21" fmla="*/ 270 h 430"/>
                <a:gd name="T22" fmla="*/ 304 w 565"/>
                <a:gd name="T23" fmla="*/ 301 h 430"/>
                <a:gd name="T24" fmla="*/ 236 w 565"/>
                <a:gd name="T25" fmla="*/ 301 h 430"/>
                <a:gd name="T26" fmla="*/ 206 w 565"/>
                <a:gd name="T27" fmla="*/ 261 h 430"/>
                <a:gd name="T28" fmla="*/ 73 w 565"/>
                <a:gd name="T29" fmla="*/ 401 h 430"/>
                <a:gd name="T30" fmla="*/ 47 w 565"/>
                <a:gd name="T31" fmla="*/ 426 h 430"/>
                <a:gd name="T32" fmla="*/ 5 w 565"/>
                <a:gd name="T33" fmla="*/ 428 h 430"/>
                <a:gd name="T34" fmla="*/ 7 w 565"/>
                <a:gd name="T35" fmla="*/ 386 h 430"/>
                <a:gd name="T36" fmla="*/ 184 w 565"/>
                <a:gd name="T37" fmla="*/ 210 h 430"/>
                <a:gd name="T38" fmla="*/ 228 w 565"/>
                <a:gd name="T39" fmla="*/ 213 h 430"/>
                <a:gd name="T40" fmla="*/ 262 w 565"/>
                <a:gd name="T41" fmla="*/ 254 h 430"/>
                <a:gd name="T42" fmla="*/ 454 w 565"/>
                <a:gd name="T43" fmla="*/ 5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5" h="430">
                  <a:moveTo>
                    <a:pt x="454" y="59"/>
                  </a:moveTo>
                  <a:cubicBezTo>
                    <a:pt x="437" y="59"/>
                    <a:pt x="419" y="62"/>
                    <a:pt x="404" y="57"/>
                  </a:cubicBezTo>
                  <a:cubicBezTo>
                    <a:pt x="393" y="54"/>
                    <a:pt x="378" y="40"/>
                    <a:pt x="377" y="30"/>
                  </a:cubicBezTo>
                  <a:cubicBezTo>
                    <a:pt x="377" y="21"/>
                    <a:pt x="393" y="3"/>
                    <a:pt x="403" y="3"/>
                  </a:cubicBezTo>
                  <a:cubicBezTo>
                    <a:pt x="447" y="0"/>
                    <a:pt x="493" y="0"/>
                    <a:pt x="537" y="3"/>
                  </a:cubicBezTo>
                  <a:cubicBezTo>
                    <a:pt x="547" y="4"/>
                    <a:pt x="561" y="23"/>
                    <a:pt x="562" y="35"/>
                  </a:cubicBezTo>
                  <a:cubicBezTo>
                    <a:pt x="565" y="74"/>
                    <a:pt x="565" y="114"/>
                    <a:pt x="562" y="153"/>
                  </a:cubicBezTo>
                  <a:cubicBezTo>
                    <a:pt x="561" y="165"/>
                    <a:pt x="543" y="176"/>
                    <a:pt x="533" y="187"/>
                  </a:cubicBezTo>
                  <a:cubicBezTo>
                    <a:pt x="524" y="176"/>
                    <a:pt x="512" y="167"/>
                    <a:pt x="508" y="155"/>
                  </a:cubicBezTo>
                  <a:cubicBezTo>
                    <a:pt x="503" y="141"/>
                    <a:pt x="507" y="125"/>
                    <a:pt x="498" y="105"/>
                  </a:cubicBezTo>
                  <a:cubicBezTo>
                    <a:pt x="443" y="160"/>
                    <a:pt x="389" y="215"/>
                    <a:pt x="335" y="270"/>
                  </a:cubicBezTo>
                  <a:cubicBezTo>
                    <a:pt x="325" y="280"/>
                    <a:pt x="314" y="290"/>
                    <a:pt x="304" y="301"/>
                  </a:cubicBezTo>
                  <a:cubicBezTo>
                    <a:pt x="281" y="328"/>
                    <a:pt x="259" y="329"/>
                    <a:pt x="236" y="301"/>
                  </a:cubicBezTo>
                  <a:cubicBezTo>
                    <a:pt x="228" y="290"/>
                    <a:pt x="220" y="280"/>
                    <a:pt x="206" y="261"/>
                  </a:cubicBezTo>
                  <a:cubicBezTo>
                    <a:pt x="158" y="312"/>
                    <a:pt x="115" y="357"/>
                    <a:pt x="73" y="401"/>
                  </a:cubicBezTo>
                  <a:cubicBezTo>
                    <a:pt x="65" y="410"/>
                    <a:pt x="57" y="422"/>
                    <a:pt x="47" y="426"/>
                  </a:cubicBezTo>
                  <a:cubicBezTo>
                    <a:pt x="35" y="430"/>
                    <a:pt x="19" y="428"/>
                    <a:pt x="5" y="428"/>
                  </a:cubicBezTo>
                  <a:cubicBezTo>
                    <a:pt x="6" y="414"/>
                    <a:pt x="0" y="394"/>
                    <a:pt x="7" y="386"/>
                  </a:cubicBezTo>
                  <a:cubicBezTo>
                    <a:pt x="64" y="326"/>
                    <a:pt x="123" y="267"/>
                    <a:pt x="184" y="210"/>
                  </a:cubicBezTo>
                  <a:cubicBezTo>
                    <a:pt x="192" y="203"/>
                    <a:pt x="217" y="206"/>
                    <a:pt x="228" y="213"/>
                  </a:cubicBezTo>
                  <a:cubicBezTo>
                    <a:pt x="243" y="222"/>
                    <a:pt x="251" y="240"/>
                    <a:pt x="262" y="254"/>
                  </a:cubicBezTo>
                  <a:cubicBezTo>
                    <a:pt x="329" y="185"/>
                    <a:pt x="390" y="123"/>
                    <a:pt x="454"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49" name="Freeform 8">
              <a:extLst>
                <a:ext uri="{FF2B5EF4-FFF2-40B4-BE49-F238E27FC236}">
                  <a16:creationId xmlns:a16="http://schemas.microsoft.com/office/drawing/2014/main" id="{407F1F14-2786-454B-B609-66BC09D5B024}"/>
                </a:ext>
              </a:extLst>
            </p:cNvPr>
            <p:cNvSpPr>
              <a:spLocks/>
            </p:cNvSpPr>
            <p:nvPr/>
          </p:nvSpPr>
          <p:spPr bwMode="auto">
            <a:xfrm>
              <a:off x="-3221038" y="2130425"/>
              <a:ext cx="339725" cy="366713"/>
            </a:xfrm>
            <a:custGeom>
              <a:avLst/>
              <a:gdLst>
                <a:gd name="T0" fmla="*/ 58 w 90"/>
                <a:gd name="T1" fmla="*/ 1 h 97"/>
                <a:gd name="T2" fmla="*/ 88 w 90"/>
                <a:gd name="T3" fmla="*/ 51 h 97"/>
                <a:gd name="T4" fmla="*/ 46 w 90"/>
                <a:gd name="T5" fmla="*/ 92 h 97"/>
                <a:gd name="T6" fmla="*/ 6 w 90"/>
                <a:gd name="T7" fmla="*/ 48 h 97"/>
                <a:gd name="T8" fmla="*/ 40 w 90"/>
                <a:gd name="T9" fmla="*/ 0 h 97"/>
                <a:gd name="T10" fmla="*/ 58 w 90"/>
                <a:gd name="T11" fmla="*/ 1 h 97"/>
              </a:gdLst>
              <a:ahLst/>
              <a:cxnLst>
                <a:cxn ang="0">
                  <a:pos x="T0" y="T1"/>
                </a:cxn>
                <a:cxn ang="0">
                  <a:pos x="T2" y="T3"/>
                </a:cxn>
                <a:cxn ang="0">
                  <a:pos x="T4" y="T5"/>
                </a:cxn>
                <a:cxn ang="0">
                  <a:pos x="T6" y="T7"/>
                </a:cxn>
                <a:cxn ang="0">
                  <a:pos x="T8" y="T9"/>
                </a:cxn>
                <a:cxn ang="0">
                  <a:pos x="T10" y="T11"/>
                </a:cxn>
              </a:cxnLst>
              <a:rect l="0" t="0" r="r" b="b"/>
              <a:pathLst>
                <a:path w="90" h="97">
                  <a:moveTo>
                    <a:pt x="58" y="1"/>
                  </a:moveTo>
                  <a:cubicBezTo>
                    <a:pt x="69" y="18"/>
                    <a:pt x="90" y="36"/>
                    <a:pt x="88" y="51"/>
                  </a:cubicBezTo>
                  <a:cubicBezTo>
                    <a:pt x="86" y="67"/>
                    <a:pt x="63" y="89"/>
                    <a:pt x="46" y="92"/>
                  </a:cubicBezTo>
                  <a:cubicBezTo>
                    <a:pt x="21" y="97"/>
                    <a:pt x="0" y="76"/>
                    <a:pt x="6" y="48"/>
                  </a:cubicBezTo>
                  <a:cubicBezTo>
                    <a:pt x="9" y="30"/>
                    <a:pt x="28" y="16"/>
                    <a:pt x="40" y="0"/>
                  </a:cubicBezTo>
                  <a:cubicBezTo>
                    <a:pt x="46" y="1"/>
                    <a:pt x="52" y="1"/>
                    <a:pt x="5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3130600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TotalTime>
  <Words>1053</Words>
  <Application>Microsoft Office PowerPoint</Application>
  <PresentationFormat>Panorámica</PresentationFormat>
  <Paragraphs>132</Paragraphs>
  <Slides>24</Slides>
  <Notes>16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Arial</vt:lpstr>
      <vt:lpstr>Arial (Títulos)</vt:lpstr>
      <vt:lpstr>Calibri</vt:lpstr>
      <vt:lpstr>Calibri Light</vt:lpstr>
      <vt:lpstr>Myriad Arabic</vt:lpstr>
      <vt:lpstr>Source Sans Pro</vt:lpstr>
      <vt:lpstr>Times New Roman</vt:lpstr>
      <vt:lpstr>Trebuchet MS</vt:lpstr>
      <vt:lpstr>三极正朗黑简体</vt:lpstr>
      <vt:lpstr>思源黑体</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OUR CONSULTANTS</vt:lpstr>
      <vt:lpstr>Presentación de PowerPoint</vt:lpstr>
      <vt:lpstr>Presentación de PowerPoint</vt:lpstr>
      <vt:lpstr>Presentación de PowerPoint</vt:lpstr>
      <vt:lpstr>Presentación de PowerPoint</vt:lpstr>
      <vt:lpstr>Presentación de PowerPoint</vt:lpstr>
      <vt:lpstr>Presentación de PowerPoint</vt:lpstr>
      <vt:lpstr>NOT ALL WHO WANDER ARE LOST</vt:lpstr>
      <vt:lpstr>Presentación de PowerPoint</vt:lpstr>
      <vt:lpstr>Presentación de PowerPoint</vt:lpstr>
      <vt:lpstr>THIS TEXT SEEMS TO BE IMPORTANT...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objetivos de negocio</dc:title>
  <dc:subject/>
  <dc:creator>Grym</dc:creator>
  <dc:description/>
  <cp:lastModifiedBy>Franklin</cp:lastModifiedBy>
  <cp:revision>40</cp:revision>
  <dcterms:created xsi:type="dcterms:W3CDTF">2019-03-10T15:29:28Z</dcterms:created>
  <dcterms:modified xsi:type="dcterms:W3CDTF">2022-09-28T11:43:17Z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